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🧠 COME VENGONO RUBATI GLI ACCOUNT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💀 Account craccati: cosa sono?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Accessi rubati a servizi come Netflix, Disney+, ecc.</a:t>
            </a:r>
          </a:p>
          <a:p>
            <a:pPr>
              <a:defRPr sz="2200"/>
            </a:pPr>
            <a:r>
              <a:t>Email + password di persone vere</a:t>
            </a:r>
          </a:p>
          <a:p>
            <a:pPr>
              <a:defRPr sz="2200"/>
            </a:pPr>
            <a:r>
              <a:t>Venduti online (anche a 1€)</a:t>
            </a:r>
          </a:p>
          <a:p>
            <a:pPr>
              <a:defRPr sz="2200"/>
            </a:pPr>
            <a:r>
              <a:t>L’utente vero non si accorge di nulla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Tecnica del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Usano password comuni (123456, ciao123, ecc.)</a:t>
            </a:r>
          </a:p>
          <a:p>
            <a:pPr>
              <a:defRPr sz="2200"/>
            </a:pPr>
            <a:r>
              <a:t>Le combinano con email casuali</a:t>
            </a:r>
          </a:p>
          <a:p>
            <a:pPr>
              <a:defRPr sz="2200"/>
            </a:pPr>
            <a:r>
              <a:t>Provano su migliaia di account finché una funziona</a:t>
            </a:r>
          </a:p>
          <a:p>
            <a:pPr>
              <a:defRPr sz="2200"/>
            </a:pPr>
            <a:r>
              <a:t>Attaccano in massa, non un singolo utente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🎣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Email/SMS falsi (Poste, Amazon, INPS…)</a:t>
            </a:r>
          </a:p>
          <a:p>
            <a:pPr>
              <a:defRPr sz="2200"/>
            </a:pPr>
            <a:r>
              <a:t>Finti avvisi urgenti: 'Clicca subito, il tuo conto è bloccato'</a:t>
            </a:r>
          </a:p>
          <a:p>
            <a:pPr>
              <a:defRPr sz="2200"/>
            </a:pPr>
            <a:r>
              <a:t>Siti clonati che rubano i dati</a:t>
            </a:r>
          </a:p>
          <a:p>
            <a:pPr>
              <a:defRPr sz="2200"/>
            </a:pPr>
            <a:r>
              <a:t>Soluzioni:</a:t>
            </a:r>
          </a:p>
          <a:p>
            <a:pPr>
              <a:defRPr sz="2200"/>
            </a:pPr>
            <a:r>
              <a:t>- Mai cliccare su link sospetti</a:t>
            </a:r>
          </a:p>
          <a:p>
            <a:pPr>
              <a:defRPr sz="2200"/>
            </a:pPr>
            <a:r>
              <a:t>- Controllare il sito ufficiale</a:t>
            </a:r>
          </a:p>
          <a:p>
            <a:pPr>
              <a:defRPr sz="2200"/>
            </a:pPr>
            <a:r>
              <a:t>- Chiedere aiuto a qualcuno di fiducia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Come creare buone password – Errori comuni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Parole comuni (password, marco123)</a:t>
            </a:r>
          </a:p>
          <a:p>
            <a:pPr>
              <a:defRPr sz="2200"/>
            </a:pPr>
            <a:r>
              <a:t>Sempre la prima maiuscola</a:t>
            </a:r>
          </a:p>
          <a:p>
            <a:pPr>
              <a:defRPr sz="2200"/>
            </a:pPr>
            <a:r>
              <a:t>Un solo numero in fondo</a:t>
            </a:r>
          </a:p>
          <a:p>
            <a:pPr>
              <a:defRPr sz="2200"/>
            </a:pPr>
            <a:r>
              <a:t>Salvare nel browser!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Buone pratiche per le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Frasi complesse: AmoLaPizzaDiMamma!82</a:t>
            </a:r>
          </a:p>
          <a:p>
            <a:pPr>
              <a:defRPr sz="2200"/>
            </a:pPr>
            <a:r>
              <a:t>Iniziali di una frase: 'Nel 2023 sono andata a Parigi con Anna!' → N2023saPcA!</a:t>
            </a:r>
          </a:p>
          <a:p>
            <a:pPr>
              <a:defRPr sz="2200"/>
            </a:pPr>
            <a:r>
              <a:t>Schema per sito: MPU[NomeSito]N2025!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Troppe password? Soluzione: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🔐 Password Manager</a:t>
            </a:r>
          </a:p>
          <a:p>
            <a:pPr>
              <a:defRPr sz="2200"/>
            </a:pPr>
            <a:r>
              <a:t>- Ricordi una sola password</a:t>
            </a:r>
          </a:p>
          <a:p>
            <a:pPr>
              <a:defRPr sz="2200"/>
            </a:pPr>
            <a:r>
              <a:t>- Salva in modo sicuro tutte le altre</a:t>
            </a:r>
          </a:p>
          <a:p>
            <a:pPr>
              <a:defRPr sz="2200"/>
            </a:pPr>
            <a:r>
              <a:t>- Inserisce automaticamente le password</a:t>
            </a:r>
          </a:p>
          <a:p>
            <a:pPr>
              <a:defRPr sz="2200"/>
            </a:pPr>
            <a:r>
              <a:t>- Consigliato: Bitwarden, 1Password, Keepass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