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096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948ce2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948ce2e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3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48ce2e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48ce2e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8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48ce2e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48ce2e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48ce2e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48ce2e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26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27339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84272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39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43575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4014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82827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87043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76950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81026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491984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74078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13762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787383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0617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137075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4627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7740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696275" y="1040823"/>
            <a:ext cx="5454300" cy="326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696275" y="1574526"/>
            <a:ext cx="5454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Нужно написать программу приложения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Приложение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должно работать по принципу головоломки "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Ханнойские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башни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". В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приложении есть несколько уровней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Каждый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уровень меняет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количество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ярусов у башни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Приложение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будет иметь функции регистрации и авторизации, что даст возможность составить рейтинг, который будет показывать, кто и за какое время решил головоломку.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914400" y="290147"/>
            <a:ext cx="6646985" cy="46265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984738" y="425162"/>
            <a:ext cx="5794130" cy="4058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Минимальные и рекомендуемые системные требования для 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комфортн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го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использования приложения с высоким FPS в Строитель на PC. Проверьте, соответствует ли компьютер системным требованиям и требуется ли апгрейд процессора, видеокарты или увеличение оперативной памяти. Узнайте, пойдет ли приложение Строитель на слабом ПК или ноутбуке.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Минимальные системные требования :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XP /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Vista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Intel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Pentium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4 3,0 ГГц / AMD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Athlon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64 3000+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512 МБ ОЗУ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Любая видеокарта с 128 МБ памяти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ГБ свободного места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1802875" y="1880500"/>
            <a:ext cx="5238600" cy="263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50682" y="1940900"/>
            <a:ext cx="4959300" cy="23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После запуска приложения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пользователь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должен зарегистрироваться или войти под своим логином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После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этого пользователь выбирает уровень сложности головоломки(от 3 ярусов до 6).После того как пользователь решил головоломку, приложение выдаст результат т.е. количество ходов(перемещения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ярусов)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 время потраченное </a:t>
            </a:r>
            <a:r>
              <a:rPr lang="ru-RU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 решение</a:t>
            </a:r>
            <a:r>
              <a:rPr lang="ru-RU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525350" y="2182150"/>
            <a:ext cx="3919500" cy="164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525350" y="2310850"/>
            <a:ext cx="47157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Приложение пока нельзя скачать или посмотреть т.к. оно пока не работает.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196</Words>
  <Application>Microsoft Office PowerPoint</Application>
  <PresentationFormat>Экран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icd</cp:lastModifiedBy>
  <cp:revision>4</cp:revision>
  <dcterms:modified xsi:type="dcterms:W3CDTF">2019-06-05T07:12:44Z</dcterms:modified>
</cp:coreProperties>
</file>