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8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0967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948ce2e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948ce2e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03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48ce2e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48ce2e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68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48ce2e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48ce2e2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11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48ce2e2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48ce2e2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4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26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273397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842723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939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435757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4014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828276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287043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976950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16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810264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491984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674078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13762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787383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06174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137075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46271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77407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1696275" y="1040823"/>
            <a:ext cx="5454300" cy="3267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696275" y="1574526"/>
            <a:ext cx="54543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Нужно написать программу приложения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Приложение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должно работать по принципу головоломки "</a:t>
            </a: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Ханнойские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башни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". В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приложении есть несколько уровней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Каждый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уровень меняет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количество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ярусов у башни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Приложение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будет иметь функции регистрации и авторизации, что даст возможность составить рейтинг, который будет показывать, кто и за какое время решил головоломку.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914400" y="290147"/>
            <a:ext cx="6646985" cy="462653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984738" y="425162"/>
            <a:ext cx="5794130" cy="4058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Минимальные и рекомендуемые системные требования для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комфортного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использования приложения с высоким FPS в Строитель на PC. Проверьте, соответствует ли компьютер системным требованиям и требуется ли апгрейд процессора, видеокарты или увеличение оперативной памяти. Узнайте, пойдет ли приложение Строитель на слабом ПК или ноутбуке.</a:t>
            </a: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Минимальные системные требования :</a:t>
            </a: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>
                <a:solidFill>
                  <a:schemeClr val="accent2">
                    <a:lumMod val="60000"/>
                    <a:lumOff val="40000"/>
                  </a:schemeClr>
                </a:solidFill>
              </a:rPr>
              <a:t>XP </a:t>
            </a:r>
            <a:r>
              <a:rPr lang="ru-RU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или выше)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Intel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Pentium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4 3,0 ГГц / AMD </a:t>
            </a: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Athlon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64 3000+</a:t>
            </a: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512 МБ ОЗУ</a:t>
            </a: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Любая видеокарта с 128 МБ памяти</a:t>
            </a:r>
          </a:p>
          <a:p>
            <a:pPr marL="0" lvl="0" indent="0" algn="just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ГБ свободного места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1802875" y="1880500"/>
            <a:ext cx="5238600" cy="2632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1950682" y="1940900"/>
            <a:ext cx="4959300" cy="23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После запуска приложения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пользователь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должен зарегистрироваться или войти под своим логином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После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этого пользователь выбирает уровень сложности головоломки(от 3 ярусов до 6).После того как пользователь решил головоломку, приложение выдаст результат т.е. количество ходов(перемещения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ярусов)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 время потраченное </a:t>
            </a:r>
            <a:r>
              <a:rPr lang="ru-RU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на решение.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2525350" y="2182150"/>
            <a:ext cx="3919500" cy="164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2525350" y="2310850"/>
            <a:ext cx="4715700" cy="9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>
                <a:solidFill>
                  <a:srgbClr val="FF0000"/>
                </a:solidFill>
              </a:rPr>
              <a:t>Приложение пока нельзя скачать или посмотреть т.к. оно пока не работает.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196</Words>
  <Application>Microsoft Office PowerPoint</Application>
  <PresentationFormat>Экран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icd</cp:lastModifiedBy>
  <cp:revision>6</cp:revision>
  <dcterms:modified xsi:type="dcterms:W3CDTF">2019-06-05T07:18:29Z</dcterms:modified>
</cp:coreProperties>
</file>