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9"/>
  </p:notesMasterIdLst>
  <p:sldIdLst>
    <p:sldId id="279" r:id="rId4"/>
    <p:sldId id="280" r:id="rId5"/>
    <p:sldId id="295" r:id="rId6"/>
    <p:sldId id="299" r:id="rId7"/>
    <p:sldId id="259" r:id="rId8"/>
  </p:sldIdLst>
  <p:sldSz cx="24384000" cy="13716000"/>
  <p:notesSz cx="6858000" cy="9144000"/>
  <p:custDataLst>
    <p:tags r:id="rId1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A3D8C-4A13-4FD6-90A1-148A9F9A6D08}" v="211" dt="2023-02-17T08:45:45.209"/>
  </p1510:revLst>
</p1510:revInfo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EA2A3D8C-4A13-4FD6-90A1-148A9F9A6D08}"/>
    <pc:docChg chg="undo custSel delSld modSld">
      <pc:chgData name="lee grey" userId="646f433eceb3403f" providerId="LiveId" clId="{EA2A3D8C-4A13-4FD6-90A1-148A9F9A6D08}" dt="2023-02-17T08:45:45.206" v="223" actId="20577"/>
      <pc:docMkLst>
        <pc:docMk/>
      </pc:docMkLst>
      <pc:sldChg chg="delSp modSp mod delAnim">
        <pc:chgData name="lee grey" userId="646f433eceb3403f" providerId="LiveId" clId="{EA2A3D8C-4A13-4FD6-90A1-148A9F9A6D08}" dt="2023-02-17T08:44:18.044" v="186" actId="1076"/>
        <pc:sldMkLst>
          <pc:docMk/>
          <pc:sldMk cId="0" sldId="280"/>
        </pc:sldMkLst>
        <pc:spChg chg="mod">
          <ac:chgData name="lee grey" userId="646f433eceb3403f" providerId="LiveId" clId="{EA2A3D8C-4A13-4FD6-90A1-148A9F9A6D08}" dt="2023-02-17T08:44:18.044" v="186" actId="1076"/>
          <ac:spMkLst>
            <pc:docMk/>
            <pc:sldMk cId="0" sldId="280"/>
            <ac:spMk id="2" creationId="{53968E39-3B5B-A253-3C92-7F47CEE1BDD3}"/>
          </ac:spMkLst>
        </pc:spChg>
        <pc:spChg chg="del">
          <ac:chgData name="lee grey" userId="646f433eceb3403f" providerId="LiveId" clId="{EA2A3D8C-4A13-4FD6-90A1-148A9F9A6D08}" dt="2023-02-17T08:43:46.314" v="180" actId="478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EA2A3D8C-4A13-4FD6-90A1-148A9F9A6D08}" dt="2023-02-17T08:43:52.589" v="182" actId="1076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EA2A3D8C-4A13-4FD6-90A1-148A9F9A6D08}" dt="2023-02-17T08:43:56.571" v="183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EA2A3D8C-4A13-4FD6-90A1-148A9F9A6D08}" dt="2023-02-17T08:44:04.844" v="184" actId="1076"/>
          <ac:spMkLst>
            <pc:docMk/>
            <pc:sldMk cId="0" sldId="280"/>
            <ac:spMk id="63" creationId="{00000000-0000-0000-0000-000000000000}"/>
          </ac:spMkLst>
        </pc:spChg>
        <pc:spChg chg="del">
          <ac:chgData name="lee grey" userId="646f433eceb3403f" providerId="LiveId" clId="{EA2A3D8C-4A13-4FD6-90A1-148A9F9A6D08}" dt="2023-02-17T08:43:47.780" v="181" actId="478"/>
          <ac:spMkLst>
            <pc:docMk/>
            <pc:sldMk cId="0" sldId="280"/>
            <ac:spMk id="64" creationId="{00000000-0000-0000-0000-000000000000}"/>
          </ac:spMkLst>
        </pc:spChg>
      </pc:sldChg>
      <pc:sldChg chg="modSp mod">
        <pc:chgData name="lee grey" userId="646f433eceb3403f" providerId="LiveId" clId="{EA2A3D8C-4A13-4FD6-90A1-148A9F9A6D08}" dt="2023-02-17T08:42:42.630" v="175" actId="20577"/>
        <pc:sldMkLst>
          <pc:docMk/>
          <pc:sldMk cId="3920688437" sldId="295"/>
        </pc:sldMkLst>
        <pc:spChg chg="mod">
          <ac:chgData name="lee grey" userId="646f433eceb3403f" providerId="LiveId" clId="{EA2A3D8C-4A13-4FD6-90A1-148A9F9A6D08}" dt="2023-02-17T08:41:49.926" v="109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EA2A3D8C-4A13-4FD6-90A1-148A9F9A6D08}" dt="2023-02-17T08:42:42.630" v="175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EA2A3D8C-4A13-4FD6-90A1-148A9F9A6D08}" dt="2023-02-17T08:36:47.167" v="1"/>
          <ac:spMkLst>
            <pc:docMk/>
            <pc:sldMk cId="3920688437" sldId="295"/>
            <ac:spMk id="11" creationId="{00000000-0000-0000-0000-000000000000}"/>
          </ac:spMkLst>
        </pc:spChg>
      </pc:sldChg>
      <pc:sldChg chg="del">
        <pc:chgData name="lee grey" userId="646f433eceb3403f" providerId="LiveId" clId="{EA2A3D8C-4A13-4FD6-90A1-148A9F9A6D08}" dt="2023-02-17T08:44:34.013" v="190" actId="47"/>
        <pc:sldMkLst>
          <pc:docMk/>
          <pc:sldMk cId="4177046771" sldId="297"/>
        </pc:sldMkLst>
      </pc:sldChg>
      <pc:sldChg chg="modSp mod modAnim">
        <pc:chgData name="lee grey" userId="646f433eceb3403f" providerId="LiveId" clId="{EA2A3D8C-4A13-4FD6-90A1-148A9F9A6D08}" dt="2023-02-17T08:45:45.206" v="223" actId="20577"/>
        <pc:sldMkLst>
          <pc:docMk/>
          <pc:sldMk cId="3270461666" sldId="299"/>
        </pc:sldMkLst>
        <pc:spChg chg="mod">
          <ac:chgData name="lee grey" userId="646f433eceb3403f" providerId="LiveId" clId="{EA2A3D8C-4A13-4FD6-90A1-148A9F9A6D08}" dt="2023-02-17T08:45:45.206" v="223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EA2A3D8C-4A13-4FD6-90A1-148A9F9A6D08}" dt="2023-02-17T08:44:28.782" v="189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705ED0A6-34DE-49BA-BD00-C19A914339AE}"/>
    <pc:docChg chg="modSld">
      <pc:chgData name="lee grey" userId="646f433eceb3403f" providerId="LiveId" clId="{705ED0A6-34DE-49BA-BD00-C19A914339AE}" dt="2023-02-18T08:14:41.067" v="237"/>
      <pc:docMkLst>
        <pc:docMk/>
      </pc:docMkLst>
      <pc:sldChg chg="modSp">
        <pc:chgData name="lee grey" userId="646f433eceb3403f" providerId="LiveId" clId="{705ED0A6-34DE-49BA-BD00-C19A914339AE}" dt="2023-02-18T08:14:41.067" v="237"/>
        <pc:sldMkLst>
          <pc:docMk/>
          <pc:sldMk cId="3270461666" sldId="299"/>
        </pc:sldMkLst>
        <pc:spChg chg="mod">
          <ac:chgData name="lee grey" userId="646f433eceb3403f" providerId="LiveId" clId="{705ED0A6-34DE-49BA-BD00-C19A914339AE}" dt="2023-02-18T08:14:23.108" v="209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705ED0A6-34DE-49BA-BD00-C19A914339AE}" dt="2023-02-18T08:14:41.067" v="237"/>
          <ac:spMkLst>
            <pc:docMk/>
            <pc:sldMk cId="3270461666" sldId="299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32FC3B8F-7560-47D7-B237-B3F71E0E9AB1}"/>
    <pc:docChg chg="modSld">
      <pc:chgData name="lee grey" userId="646f433eceb3403f" providerId="LiveId" clId="{32FC3B8F-7560-47D7-B237-B3F71E0E9AB1}" dt="2023-02-01T09:46:09.514" v="23" actId="20577"/>
      <pc:docMkLst>
        <pc:docMk/>
      </pc:docMkLst>
      <pc:sldChg chg="modSp">
        <pc:chgData name="lee grey" userId="646f433eceb3403f" providerId="LiveId" clId="{32FC3B8F-7560-47D7-B237-B3F71E0E9AB1}" dt="2023-02-01T09:45:32.096" v="2" actId="20577"/>
        <pc:sldMkLst>
          <pc:docMk/>
          <pc:sldMk cId="0" sldId="280"/>
        </pc:sldMkLst>
        <pc:spChg chg="mod">
          <ac:chgData name="lee grey" userId="646f433eceb3403f" providerId="LiveId" clId="{32FC3B8F-7560-47D7-B237-B3F71E0E9AB1}" dt="2023-02-01T09:45:29.915" v="1" actId="2057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32FC3B8F-7560-47D7-B237-B3F71E0E9AB1}" dt="2023-02-01T09:45:28.582" v="0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32FC3B8F-7560-47D7-B237-B3F71E0E9AB1}" dt="2023-02-01T09:45:32.096" v="2" actId="20577"/>
          <ac:spMkLst>
            <pc:docMk/>
            <pc:sldMk cId="0" sldId="280"/>
            <ac:spMk id="63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44.570" v="6" actId="20577"/>
        <pc:sldMkLst>
          <pc:docMk/>
          <pc:sldMk cId="3920688437" sldId="295"/>
        </pc:sldMkLst>
        <pc:spChg chg="mod">
          <ac:chgData name="lee grey" userId="646f433eceb3403f" providerId="LiveId" clId="{32FC3B8F-7560-47D7-B237-B3F71E0E9AB1}" dt="2023-02-01T09:45:42.527" v="5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44.570" v="6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34.793" v="3" actId="20577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6:09.514" v="23" actId="20577"/>
        <pc:sldMkLst>
          <pc:docMk/>
          <pc:sldMk cId="4177046771" sldId="297"/>
        </pc:sldMkLst>
        <pc:spChg chg="mod">
          <ac:chgData name="lee grey" userId="646f433eceb3403f" providerId="LiveId" clId="{32FC3B8F-7560-47D7-B237-B3F71E0E9AB1}" dt="2023-02-01T09:46:03.738" v="20" actId="2057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6:09.514" v="23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56.891" v="18" actId="20577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">
        <pc:chgData name="lee grey" userId="646f433eceb3403f" providerId="LiveId" clId="{32FC3B8F-7560-47D7-B237-B3F71E0E9AB1}" dt="2023-02-01T09:45:53.957" v="17" actId="20577"/>
        <pc:sldMkLst>
          <pc:docMk/>
          <pc:sldMk cId="3270461666" sldId="299"/>
        </pc:sldMkLst>
        <pc:spChg chg="mod">
          <ac:chgData name="lee grey" userId="646f433eceb3403f" providerId="LiveId" clId="{32FC3B8F-7560-47D7-B237-B3F71E0E9AB1}" dt="2023-02-01T09:45:52.237" v="16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32FC3B8F-7560-47D7-B237-B3F71E0E9AB1}" dt="2023-02-01T09:45:53.957" v="17" actId="20577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32FC3B8F-7560-47D7-B237-B3F71E0E9AB1}" dt="2023-02-01T09:45:47.323" v="7" actId="20577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93197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3282861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FBI </a:t>
            </a:r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树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4622693" y="617722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68561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扫雷游戏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输入矩阵中地雷是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求所有不是地雷格子周围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8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个方向的地雷总数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扫雷游戏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204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从上到下，从左到右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逐个扫描，枚举地雷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字符串由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全为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，全为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不然则称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F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将输入字符串根据区间二分建二叉树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节点值为区间字符串类型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后序遍历二叉树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FBI 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树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模仿线段树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二分，分治建树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后序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dfs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打印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1228</TotalTime>
  <Words>114</Words>
  <Application>Microsoft Office PowerPoint</Application>
  <PresentationFormat>自定义</PresentationFormat>
  <Paragraphs>30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2023-02-18T08:14:44Z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