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5" r:id="rId6"/>
    <p:sldId id="299" r:id="rId7"/>
    <p:sldId id="297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67D11E1A-4140-45B5-9E87-2DFC3C45DC25}"/>
    <pc:docChg chg="undo custSel modSld">
      <pc:chgData name="lee grey" userId="646f433eceb3403f" providerId="LiveId" clId="{67D11E1A-4140-45B5-9E87-2DFC3C45DC25}" dt="2023-03-06T06:12:50.684" v="1696" actId="20577"/>
      <pc:docMkLst>
        <pc:docMk/>
      </pc:docMkLst>
      <pc:sldChg chg="modSp modAnim">
        <pc:chgData name="lee grey" userId="646f433eceb3403f" providerId="LiveId" clId="{67D11E1A-4140-45B5-9E87-2DFC3C45DC25}" dt="2023-03-05T02:09:34.035" v="1258"/>
        <pc:sldMkLst>
          <pc:docMk/>
          <pc:sldMk cId="0" sldId="280"/>
        </pc:sldMkLst>
        <pc:spChg chg="mod">
          <ac:chgData name="lee grey" userId="646f433eceb3403f" providerId="LiveId" clId="{67D11E1A-4140-45B5-9E87-2DFC3C45DC25}" dt="2023-03-04T10:04:13.650" v="662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67D11E1A-4140-45B5-9E87-2DFC3C45DC25}" dt="2023-03-03T16:26:23.735" v="1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67D11E1A-4140-45B5-9E87-2DFC3C45DC25}" dt="2023-03-05T02:09:34.035" v="1258"/>
          <ac:spMkLst>
            <pc:docMk/>
            <pc:sldMk cId="0" sldId="280"/>
            <ac:spMk id="63" creationId="{00000000-0000-0000-0000-000000000000}"/>
          </ac:spMkLst>
        </pc:spChg>
      </pc:sldChg>
      <pc:sldChg chg="modSp mod modAnim">
        <pc:chgData name="lee grey" userId="646f433eceb3403f" providerId="LiveId" clId="{67D11E1A-4140-45B5-9E87-2DFC3C45DC25}" dt="2023-03-04T08:09:08.707" v="659"/>
        <pc:sldMkLst>
          <pc:docMk/>
          <pc:sldMk cId="3920688437" sldId="295"/>
        </pc:sldMkLst>
        <pc:spChg chg="mod">
          <ac:chgData name="lee grey" userId="646f433eceb3403f" providerId="LiveId" clId="{67D11E1A-4140-45B5-9E87-2DFC3C45DC25}" dt="2023-03-04T08:08:48.984" v="631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67D11E1A-4140-45B5-9E87-2DFC3C45DC25}" dt="2023-03-04T08:09:08.707" v="659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67D11E1A-4140-45B5-9E87-2DFC3C45DC25}" dt="2023-03-03T16:26:31.865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67D11E1A-4140-45B5-9E87-2DFC3C45DC25}" dt="2023-03-06T06:12:50.684" v="1696" actId="20577"/>
        <pc:sldMkLst>
          <pc:docMk/>
          <pc:sldMk cId="4177046771" sldId="297"/>
        </pc:sldMkLst>
        <pc:spChg chg="mod">
          <ac:chgData name="lee grey" userId="646f433eceb3403f" providerId="LiveId" clId="{67D11E1A-4140-45B5-9E87-2DFC3C45DC25}" dt="2023-03-06T06:07:34.894" v="1541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67D11E1A-4140-45B5-9E87-2DFC3C45DC25}" dt="2023-03-06T06:12:50.684" v="1696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67D11E1A-4140-45B5-9E87-2DFC3C45DC25}" dt="2023-03-05T02:09:38.801" v="1259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67D11E1A-4140-45B5-9E87-2DFC3C45DC25}" dt="2023-03-05T02:08:31.090" v="1255"/>
        <pc:sldMkLst>
          <pc:docMk/>
          <pc:sldMk cId="3270461666" sldId="299"/>
        </pc:sldMkLst>
        <pc:spChg chg="mod">
          <ac:chgData name="lee grey" userId="646f433eceb3403f" providerId="LiveId" clId="{67D11E1A-4140-45B5-9E87-2DFC3C45DC25}" dt="2023-03-05T01:59:50.479" v="96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67D11E1A-4140-45B5-9E87-2DFC3C45DC25}" dt="2023-03-05T02:08:31.090" v="1255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67D11E1A-4140-45B5-9E87-2DFC3C45DC25}" dt="2023-03-04T10:04:17.648" v="663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神经网络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跑路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环境治理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72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给定无向邻接矩阵 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要求最短路矩阵元素和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小于给定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q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每次操作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点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可以把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的所有邻边权重减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操作方式由操作次数确定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每条边有最小权重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最少操作几次满足条件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环境治理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最大操作次数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=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边数 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权重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–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最小权重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= n * (n-1) / 2 * max(d–r)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Floyd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算法生成短路矩阵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二分查找查找次数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给定有向图边长都为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任何两点距离为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2^t (t = 0, 1, 2, 3, …)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都可以在一个单位时间到达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问从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最短时间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跑路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405938" y="3766256"/>
            <a:ext cx="12734858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动态规划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][j][pow]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代表从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是否有长度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2^pow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路径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][j][pow] = … or (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][k][pow-1] and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[k][j][pow-1])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若存在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dp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][j][pow]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则图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graph[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][j]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连通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graph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求最短路即可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给定拓扑图作为神经网络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神经元有传播刺激的阈值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输入层不考虑阈值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中间层，输出层神经元的刺激为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前方神经元刺激连接加权之和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求输出层刺激大于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的神经元与其刺激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神经网络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62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拓扑排序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注意点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按层搜索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因为要考虑刺激小于阈值神经元出度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把刺激小于阈值神经元刺激置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放入队列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1936</TotalTime>
  <Words>311</Words>
  <Application>Microsoft Office PowerPoint</Application>
  <PresentationFormat>自定义</PresentationFormat>
  <Paragraphs>56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2023-03-06T06:12:53Z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