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7" r:id="rId3"/>
  </p:sldMasterIdLst>
  <p:notesMasterIdLst>
    <p:notesMasterId r:id="rId10"/>
  </p:notesMasterIdLst>
  <p:sldIdLst>
    <p:sldId id="279" r:id="rId4"/>
    <p:sldId id="280" r:id="rId5"/>
    <p:sldId id="295" r:id="rId6"/>
    <p:sldId id="299" r:id="rId7"/>
    <p:sldId id="297" r:id="rId8"/>
    <p:sldId id="259" r:id="rId9"/>
  </p:sldIdLst>
  <p:sldSz cx="24384000" cy="13716000"/>
  <p:notesSz cx="6858000" cy="9144000"/>
  <p:custDataLst>
    <p:tags r:id="rId11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841"/>
    <a:srgbClr val="2E7EE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9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grey" userId="646f433eceb3403f" providerId="LiveId" clId="{C0BF381F-2DC2-42B2-A1DD-78005E474A5E}"/>
    <pc:docChg chg="undo custSel addSld delSld modSld sldOrd">
      <pc:chgData name="lee grey" userId="646f433eceb3403f" providerId="LiveId" clId="{C0BF381F-2DC2-42B2-A1DD-78005E474A5E}" dt="2023-01-28T16:03:36.273" v="1406"/>
      <pc:docMkLst>
        <pc:docMk/>
      </pc:docMkLst>
      <pc:sldChg chg="modSp mod">
        <pc:chgData name="lee grey" userId="646f433eceb3403f" providerId="LiveId" clId="{C0BF381F-2DC2-42B2-A1DD-78005E474A5E}" dt="2023-01-28T13:32:27.045" v="662" actId="1076"/>
        <pc:sldMkLst>
          <pc:docMk/>
          <pc:sldMk cId="0" sldId="280"/>
        </pc:sldMkLst>
        <pc:spChg chg="mod">
          <ac:chgData name="lee grey" userId="646f433eceb3403f" providerId="LiveId" clId="{C0BF381F-2DC2-42B2-A1DD-78005E474A5E}" dt="2023-01-28T12:46:48.536" v="660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C0BF381F-2DC2-42B2-A1DD-78005E474A5E}" dt="2023-01-28T12:46:41.744" v="659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C0BF381F-2DC2-42B2-A1DD-78005E474A5E}" dt="2023-01-28T13:32:27.045" v="662" actId="1076"/>
          <ac:spMkLst>
            <pc:docMk/>
            <pc:sldMk cId="0" sldId="280"/>
            <ac:spMk id="63" creationId="{00000000-0000-0000-0000-000000000000}"/>
          </ac:spMkLst>
        </pc:spChg>
      </pc:sldChg>
      <pc:sldChg chg="del">
        <pc:chgData name="lee grey" userId="646f433eceb3403f" providerId="LiveId" clId="{C0BF381F-2DC2-42B2-A1DD-78005E474A5E}" dt="2023-01-28T14:23:06.403" v="1285" actId="47"/>
        <pc:sldMkLst>
          <pc:docMk/>
          <pc:sldMk cId="0" sldId="281"/>
        </pc:sldMkLst>
      </pc:sldChg>
      <pc:sldChg chg="modSp mod ord">
        <pc:chgData name="lee grey" userId="646f433eceb3403f" providerId="LiveId" clId="{C0BF381F-2DC2-42B2-A1DD-78005E474A5E}" dt="2023-01-28T12:46:35.842" v="658"/>
        <pc:sldMkLst>
          <pc:docMk/>
          <pc:sldMk cId="3920688437" sldId="295"/>
        </pc:sldMkLst>
        <pc:spChg chg="mod">
          <ac:chgData name="lee grey" userId="646f433eceb3403f" providerId="LiveId" clId="{C0BF381F-2DC2-42B2-A1DD-78005E474A5E}" dt="2023-01-28T03:49:52.636" v="200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04:05:22.111" v="29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03:33:48.248" v="3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 ord">
        <pc:chgData name="lee grey" userId="646f433eceb3403f" providerId="LiveId" clId="{C0BF381F-2DC2-42B2-A1DD-78005E474A5E}" dt="2023-01-28T12:46:09.205" v="656"/>
        <pc:sldMkLst>
          <pc:docMk/>
          <pc:sldMk cId="4177046771" sldId="297"/>
        </pc:sldMkLst>
        <pc:spChg chg="mod">
          <ac:chgData name="lee grey" userId="646f433eceb3403f" providerId="LiveId" clId="{C0BF381F-2DC2-42B2-A1DD-78005E474A5E}" dt="2023-01-28T12:42:48.112" v="442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12:46:04.984" v="654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04:07:11.291" v="301"/>
          <ac:spMkLst>
            <pc:docMk/>
            <pc:sldMk cId="4177046771" sldId="297"/>
            <ac:spMk id="11" creationId="{00000000-0000-0000-0000-000000000000}"/>
          </ac:spMkLst>
        </pc:spChg>
      </pc:sldChg>
      <pc:sldChg chg="del">
        <pc:chgData name="lee grey" userId="646f433eceb3403f" providerId="LiveId" clId="{C0BF381F-2DC2-42B2-A1DD-78005E474A5E}" dt="2023-01-28T14:23:06.403" v="1285" actId="47"/>
        <pc:sldMkLst>
          <pc:docMk/>
          <pc:sldMk cId="333300209" sldId="298"/>
        </pc:sldMkLst>
      </pc:sldChg>
      <pc:sldChg chg="modSp add mod">
        <pc:chgData name="lee grey" userId="646f433eceb3403f" providerId="LiveId" clId="{C0BF381F-2DC2-42B2-A1DD-78005E474A5E}" dt="2023-01-28T16:03:36.273" v="1406"/>
        <pc:sldMkLst>
          <pc:docMk/>
          <pc:sldMk cId="3270461666" sldId="299"/>
        </pc:sldMkLst>
        <pc:spChg chg="mod">
          <ac:chgData name="lee grey" userId="646f433eceb3403f" providerId="LiveId" clId="{C0BF381F-2DC2-42B2-A1DD-78005E474A5E}" dt="2023-01-28T14:02:11.759" v="972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14:18:41.395" v="1226" actId="1076"/>
          <ac:spMkLst>
            <pc:docMk/>
            <pc:sldMk cId="3270461666" sldId="299"/>
            <ac:spMk id="3" creationId="{DC852F79-4C92-7F06-D915-4C4E5D34EE25}"/>
          </ac:spMkLst>
        </pc:spChg>
        <pc:spChg chg="mod">
          <ac:chgData name="lee grey" userId="646f433eceb3403f" providerId="LiveId" clId="{C0BF381F-2DC2-42B2-A1DD-78005E474A5E}" dt="2023-01-28T16:03:36.273" v="1406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13:32:50.131" v="664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32FC3B8F-7560-47D7-B237-B3F71E0E9AB1}"/>
    <pc:docChg chg="modSld">
      <pc:chgData name="lee grey" userId="646f433eceb3403f" providerId="LiveId" clId="{32FC3B8F-7560-47D7-B237-B3F71E0E9AB1}" dt="2023-02-01T09:46:09.514" v="23" actId="20577"/>
      <pc:docMkLst>
        <pc:docMk/>
      </pc:docMkLst>
      <pc:sldChg chg="modSp">
        <pc:chgData name="lee grey" userId="646f433eceb3403f" providerId="LiveId" clId="{32FC3B8F-7560-47D7-B237-B3F71E0E9AB1}" dt="2023-02-01T09:45:32.096" v="2" actId="20577"/>
        <pc:sldMkLst>
          <pc:docMk/>
          <pc:sldMk cId="0" sldId="280"/>
        </pc:sldMkLst>
        <pc:spChg chg="mod">
          <ac:chgData name="lee grey" userId="646f433eceb3403f" providerId="LiveId" clId="{32FC3B8F-7560-47D7-B237-B3F71E0E9AB1}" dt="2023-02-01T09:45:29.915" v="1" actId="20577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32FC3B8F-7560-47D7-B237-B3F71E0E9AB1}" dt="2023-02-01T09:45:28.582" v="0" actId="20577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32FC3B8F-7560-47D7-B237-B3F71E0E9AB1}" dt="2023-02-01T09:45:32.096" v="2" actId="20577"/>
          <ac:spMkLst>
            <pc:docMk/>
            <pc:sldMk cId="0" sldId="280"/>
            <ac:spMk id="63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5:44.570" v="6" actId="20577"/>
        <pc:sldMkLst>
          <pc:docMk/>
          <pc:sldMk cId="3920688437" sldId="295"/>
        </pc:sldMkLst>
        <pc:spChg chg="mod">
          <ac:chgData name="lee grey" userId="646f433eceb3403f" providerId="LiveId" clId="{32FC3B8F-7560-47D7-B237-B3F71E0E9AB1}" dt="2023-02-01T09:45:42.527" v="5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5:44.570" v="6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34.793" v="3" actId="20577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6:09.514" v="23" actId="20577"/>
        <pc:sldMkLst>
          <pc:docMk/>
          <pc:sldMk cId="4177046771" sldId="297"/>
        </pc:sldMkLst>
        <pc:spChg chg="mod">
          <ac:chgData name="lee grey" userId="646f433eceb3403f" providerId="LiveId" clId="{32FC3B8F-7560-47D7-B237-B3F71E0E9AB1}" dt="2023-02-01T09:46:03.738" v="20" actId="20577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6:09.514" v="23" actId="20577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56.891" v="18" actId="20577"/>
          <ac:spMkLst>
            <pc:docMk/>
            <pc:sldMk cId="4177046771" sldId="297"/>
            <ac:spMk id="11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5:53.957" v="17" actId="20577"/>
        <pc:sldMkLst>
          <pc:docMk/>
          <pc:sldMk cId="3270461666" sldId="299"/>
        </pc:sldMkLst>
        <pc:spChg chg="mod">
          <ac:chgData name="lee grey" userId="646f433eceb3403f" providerId="LiveId" clId="{32FC3B8F-7560-47D7-B237-B3F71E0E9AB1}" dt="2023-02-01T09:45:52.237" v="16" actId="20577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5:53.957" v="17" actId="20577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47.323" v="7" actId="20577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9483151B-7E33-4870-9D53-567DE5C34CD8}"/>
    <pc:docChg chg="undo custSel addSld modSld sldOrd">
      <pc:chgData name="lee grey" userId="646f433eceb3403f" providerId="LiveId" clId="{9483151B-7E33-4870-9D53-567DE5C34CD8}" dt="2023-01-23T09:40:20.199" v="1901"/>
      <pc:docMkLst>
        <pc:docMk/>
      </pc:docMkLst>
      <pc:sldChg chg="delSp modSp mod delAnim">
        <pc:chgData name="lee grey" userId="646f433eceb3403f" providerId="LiveId" clId="{9483151B-7E33-4870-9D53-567DE5C34CD8}" dt="2023-01-23T09:15:06.253" v="1337"/>
        <pc:sldMkLst>
          <pc:docMk/>
          <pc:sldMk cId="0" sldId="280"/>
        </pc:sldMkLst>
        <pc:spChg chg="mod">
          <ac:chgData name="lee grey" userId="646f433eceb3403f" providerId="LiveId" clId="{9483151B-7E33-4870-9D53-567DE5C34CD8}" dt="2023-01-23T09:15:06.253" v="1337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9483151B-7E33-4870-9D53-567DE5C34CD8}" dt="2023-01-22T09:43:20.118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9483151B-7E33-4870-9D53-567DE5C34CD8}" dt="2023-01-23T09:15:00.776" v="1324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9483151B-7E33-4870-9D53-567DE5C34CD8}" dt="2023-01-22T09:43:59.245" v="7" actId="1076"/>
          <ac:spMkLst>
            <pc:docMk/>
            <pc:sldMk cId="0" sldId="280"/>
            <ac:spMk id="64" creationId="{00000000-0000-0000-0000-000000000000}"/>
          </ac:spMkLst>
        </pc:spChg>
        <pc:spChg chg="del mod">
          <ac:chgData name="lee grey" userId="646f433eceb3403f" providerId="LiveId" clId="{9483151B-7E33-4870-9D53-567DE5C34CD8}" dt="2023-01-22T04:55:15.265" v="3" actId="478"/>
          <ac:spMkLst>
            <pc:docMk/>
            <pc:sldMk cId="0" sldId="280"/>
            <ac:spMk id="118" creationId="{00000000-0000-0000-0000-000000000000}"/>
          </ac:spMkLst>
        </pc:spChg>
      </pc:sldChg>
      <pc:sldChg chg="addSp delSp modSp mod ord modAnim">
        <pc:chgData name="lee grey" userId="646f433eceb3403f" providerId="LiveId" clId="{9483151B-7E33-4870-9D53-567DE5C34CD8}" dt="2023-01-22T10:26:35.015" v="1249"/>
        <pc:sldMkLst>
          <pc:docMk/>
          <pc:sldMk cId="0" sldId="281"/>
        </pc:sldMkLst>
        <pc:spChg chg="mod">
          <ac:chgData name="lee grey" userId="646f433eceb3403f" providerId="LiveId" clId="{9483151B-7E33-4870-9D53-567DE5C34CD8}" dt="2023-01-22T09:54:51.089" v="427" actId="20577"/>
          <ac:spMkLst>
            <pc:docMk/>
            <pc:sldMk cId="0" sldId="281"/>
            <ac:spMk id="2" creationId="{00000000-0000-0000-0000-000000000000}"/>
          </ac:spMkLst>
        </pc:spChg>
        <pc:spChg chg="add del">
          <ac:chgData name="lee grey" userId="646f433eceb3403f" providerId="LiveId" clId="{9483151B-7E33-4870-9D53-567DE5C34CD8}" dt="2023-01-22T09:47:17.858" v="62" actId="22"/>
          <ac:spMkLst>
            <pc:docMk/>
            <pc:sldMk cId="0" sldId="281"/>
            <ac:spMk id="9" creationId="{DD38D86E-3291-F7E2-BE67-02212AF00AB5}"/>
          </ac:spMkLst>
        </pc:spChg>
        <pc:spChg chg="add mod">
          <ac:chgData name="lee grey" userId="646f433eceb3403f" providerId="LiveId" clId="{9483151B-7E33-4870-9D53-567DE5C34CD8}" dt="2023-01-22T09:59:13.664" v="617" actId="1076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9483151B-7E33-4870-9D53-567DE5C34CD8}" dt="2023-01-22T09:44:33.057" v="13"/>
          <ac:spMkLst>
            <pc:docMk/>
            <pc:sldMk cId="0" sldId="281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35.322" v="14" actId="478"/>
          <ac:picMkLst>
            <pc:docMk/>
            <pc:sldMk cId="0" sldId="281"/>
            <ac:picMk id="6" creationId="{471281F9-0EC7-A564-F8AA-29494D4070EB}"/>
          </ac:picMkLst>
        </pc:picChg>
        <pc:picChg chg="del">
          <ac:chgData name="lee grey" userId="646f433eceb3403f" providerId="LiveId" clId="{9483151B-7E33-4870-9D53-567DE5C34CD8}" dt="2023-01-22T09:44:36.368" v="15" actId="478"/>
          <ac:picMkLst>
            <pc:docMk/>
            <pc:sldMk cId="0" sldId="281"/>
            <ac:picMk id="12" creationId="{8A999020-A096-4522-8FBD-EF3143746A79}"/>
          </ac:picMkLst>
        </pc:picChg>
      </pc:sldChg>
      <pc:sldChg chg="addSp delSp modSp mod delAnim modAnim">
        <pc:chgData name="lee grey" userId="646f433eceb3403f" providerId="LiveId" clId="{9483151B-7E33-4870-9D53-567DE5C34CD8}" dt="2023-01-22T10:26:02.206" v="1247"/>
        <pc:sldMkLst>
          <pc:docMk/>
          <pc:sldMk cId="0" sldId="286"/>
        </pc:sldMkLst>
        <pc:spChg chg="del">
          <ac:chgData name="lee grey" userId="646f433eceb3403f" providerId="LiveId" clId="{9483151B-7E33-4870-9D53-567DE5C34CD8}" dt="2023-01-22T10:15:47.936" v="795" actId="478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9483151B-7E33-4870-9D53-567DE5C34CD8}" dt="2023-01-22T10:15:49.280" v="796" actId="478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9483151B-7E33-4870-9D53-567DE5C34CD8}" dt="2023-01-22T09:44:22.003" v="12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9483151B-7E33-4870-9D53-567DE5C34CD8}" dt="2023-01-22T10:15:59.781" v="799" actId="1076"/>
          <ac:spMkLst>
            <pc:docMk/>
            <pc:sldMk cId="0" sldId="286"/>
            <ac:spMk id="16" creationId="{4F1F4F95-83F4-4B17-3121-2BAFCDF73977}"/>
          </ac:spMkLst>
        </pc:spChg>
        <pc:spChg chg="mod">
          <ac:chgData name="lee grey" userId="646f433eceb3403f" providerId="LiveId" clId="{9483151B-7E33-4870-9D53-567DE5C34CD8}" dt="2023-01-22T10:26:02.206" v="1247"/>
          <ac:spMkLst>
            <pc:docMk/>
            <pc:sldMk cId="0" sldId="286"/>
            <ac:spMk id="18" creationId="{734B9B9C-77F0-ECE3-EDA6-FB23E363447D}"/>
          </ac:spMkLst>
        </pc:spChg>
        <pc:grpChg chg="mod">
          <ac:chgData name="lee grey" userId="646f433eceb3403f" providerId="LiveId" clId="{9483151B-7E33-4870-9D53-567DE5C34CD8}" dt="2023-01-22T10:15:52.128" v="798" actId="1076"/>
          <ac:grpSpMkLst>
            <pc:docMk/>
            <pc:sldMk cId="0" sldId="286"/>
            <ac:grpSpMk id="7" creationId="{00000000-0000-0000-0000-000000000000}"/>
          </ac:grpSpMkLst>
        </pc:grpChg>
        <pc:picChg chg="add mod">
          <ac:chgData name="lee grey" userId="646f433eceb3403f" providerId="LiveId" clId="{9483151B-7E33-4870-9D53-567DE5C34CD8}" dt="2023-01-22T10:18:54.884" v="959" actId="1076"/>
          <ac:picMkLst>
            <pc:docMk/>
            <pc:sldMk cId="0" sldId="286"/>
            <ac:picMk id="4" creationId="{E5E41BA6-916E-82A6-D34B-2630CBCC5D02}"/>
          </ac:picMkLst>
        </pc:picChg>
        <pc:picChg chg="add del mod">
          <ac:chgData name="lee grey" userId="646f433eceb3403f" providerId="LiveId" clId="{9483151B-7E33-4870-9D53-567DE5C34CD8}" dt="2023-01-22T10:16:20.922" v="804" actId="478"/>
          <ac:picMkLst>
            <pc:docMk/>
            <pc:sldMk cId="0" sldId="286"/>
            <ac:picMk id="10" creationId="{5608AE3C-BB6D-5E1C-38A4-EC8622988203}"/>
          </ac:picMkLst>
        </pc:picChg>
        <pc:picChg chg="add del mod">
          <ac:chgData name="lee grey" userId="646f433eceb3403f" providerId="LiveId" clId="{9483151B-7E33-4870-9D53-567DE5C34CD8}" dt="2023-01-22T10:18:47.176" v="953"/>
          <ac:picMkLst>
            <pc:docMk/>
            <pc:sldMk cId="0" sldId="286"/>
            <ac:picMk id="1026" creationId="{BBC32F2C-E772-EFB2-2C9F-0F069C40C0F8}"/>
          </ac:picMkLst>
        </pc:picChg>
        <pc:picChg chg="add mod">
          <ac:chgData name="lee grey" userId="646f433eceb3403f" providerId="LiveId" clId="{9483151B-7E33-4870-9D53-567DE5C34CD8}" dt="2023-01-22T10:18:58.729" v="962" actId="1076"/>
          <ac:picMkLst>
            <pc:docMk/>
            <pc:sldMk cId="0" sldId="286"/>
            <ac:picMk id="1028" creationId="{0893D473-AB8A-C81F-EA49-4E4972B1B838}"/>
          </ac:picMkLst>
        </pc:picChg>
      </pc:sldChg>
      <pc:sldChg chg="delSp modSp mod ord modAnim">
        <pc:chgData name="lee grey" userId="646f433eceb3403f" providerId="LiveId" clId="{9483151B-7E33-4870-9D53-567DE5C34CD8}" dt="2023-01-23T09:36:39.181" v="1685"/>
        <pc:sldMkLst>
          <pc:docMk/>
          <pc:sldMk cId="3920688437" sldId="295"/>
        </pc:sldMkLst>
        <pc:spChg chg="mod">
          <ac:chgData name="lee grey" userId="646f433eceb3403f" providerId="LiveId" clId="{9483151B-7E33-4870-9D53-567DE5C34CD8}" dt="2023-01-23T09:31:41.085" v="1405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9483151B-7E33-4870-9D53-567DE5C34CD8}" dt="2023-01-23T09:36:39.181" v="1685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9483151B-7E33-4870-9D53-567DE5C34CD8}" dt="2023-01-22T09:44:46.178" v="16"/>
          <ac:spMkLst>
            <pc:docMk/>
            <pc:sldMk cId="3920688437" sldId="295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48.104" v="17" actId="478"/>
          <ac:picMkLst>
            <pc:docMk/>
            <pc:sldMk cId="3920688437" sldId="295"/>
            <ac:picMk id="6" creationId="{0DE049EA-0660-37C9-F477-D37B10602E5F}"/>
          </ac:picMkLst>
        </pc:picChg>
      </pc:sldChg>
      <pc:sldChg chg="addSp delSp modSp add mod ord delAnim">
        <pc:chgData name="lee grey" userId="646f433eceb3403f" providerId="LiveId" clId="{9483151B-7E33-4870-9D53-567DE5C34CD8}" dt="2023-01-22T10:15:43.038" v="794"/>
        <pc:sldMkLst>
          <pc:docMk/>
          <pc:sldMk cId="3004924047" sldId="296"/>
        </pc:sldMkLst>
        <pc:spChg chg="del">
          <ac:chgData name="lee grey" userId="646f433eceb3403f" providerId="LiveId" clId="{9483151B-7E33-4870-9D53-567DE5C34CD8}" dt="2023-01-22T10:15:05.346" v="785" actId="478"/>
          <ac:spMkLst>
            <pc:docMk/>
            <pc:sldMk cId="3004924047" sldId="296"/>
            <ac:spMk id="16" creationId="{4F1F4F95-83F4-4B17-3121-2BAFCDF73977}"/>
          </ac:spMkLst>
        </pc:spChg>
        <pc:spChg chg="del">
          <ac:chgData name="lee grey" userId="646f433eceb3403f" providerId="LiveId" clId="{9483151B-7E33-4870-9D53-567DE5C34CD8}" dt="2023-01-22T10:15:06.460" v="786" actId="478"/>
          <ac:spMkLst>
            <pc:docMk/>
            <pc:sldMk cId="3004924047" sldId="296"/>
            <ac:spMk id="18" creationId="{734B9B9C-77F0-ECE3-EDA6-FB23E363447D}"/>
          </ac:spMkLst>
        </pc:spChg>
        <pc:picChg chg="add mod">
          <ac:chgData name="lee grey" userId="646f433eceb3403f" providerId="LiveId" clId="{9483151B-7E33-4870-9D53-567DE5C34CD8}" dt="2023-01-22T10:15:27.112" v="792" actId="1076"/>
          <ac:picMkLst>
            <pc:docMk/>
            <pc:sldMk cId="3004924047" sldId="296"/>
            <ac:picMk id="6" creationId="{1AD684A6-E47D-0029-02B2-28592E3598BF}"/>
          </ac:picMkLst>
        </pc:picChg>
        <pc:picChg chg="mod">
          <ac:chgData name="lee grey" userId="646f433eceb3403f" providerId="LiveId" clId="{9483151B-7E33-4870-9D53-567DE5C34CD8}" dt="2023-01-22T10:15:08.290" v="787" actId="1076"/>
          <ac:picMkLst>
            <pc:docMk/>
            <pc:sldMk cId="3004924047" sldId="296"/>
            <ac:picMk id="10" creationId="{5608AE3C-BB6D-5E1C-38A4-EC8622988203}"/>
          </ac:picMkLst>
        </pc:picChg>
      </pc:sldChg>
      <pc:sldChg chg="modSp add modAnim">
        <pc:chgData name="lee grey" userId="646f433eceb3403f" providerId="LiveId" clId="{9483151B-7E33-4870-9D53-567DE5C34CD8}" dt="2023-01-23T09:40:20.199" v="1901"/>
        <pc:sldMkLst>
          <pc:docMk/>
          <pc:sldMk cId="4177046771" sldId="297"/>
        </pc:sldMkLst>
        <pc:spChg chg="mod">
          <ac:chgData name="lee grey" userId="646f433eceb3403f" providerId="LiveId" clId="{9483151B-7E33-4870-9D53-567DE5C34CD8}" dt="2023-01-23T09:40:20.199" v="1901"/>
          <ac:spMkLst>
            <pc:docMk/>
            <pc:sldMk cId="4177046771" sldId="297"/>
            <ac:spMk id="9" creationId="{5CA6DED1-8511-7621-1E23-3170CF18065B}"/>
          </ac:spMkLst>
        </pc:spChg>
      </pc:sldChg>
    </pc:docChg>
  </pc:docChgLst>
  <pc:docChgLst>
    <pc:chgData name="lee grey" userId="646f433eceb3403f" providerId="LiveId" clId="{A0988996-6B6B-4815-A445-9017319533FF}"/>
    <pc:docChg chg="custSel addSld delSld modSld sldOrd">
      <pc:chgData name="lee grey" userId="646f433eceb3403f" providerId="LiveId" clId="{A0988996-6B6B-4815-A445-9017319533FF}" dt="2023-01-27T12:00:38.445" v="1641" actId="47"/>
      <pc:docMkLst>
        <pc:docMk/>
      </pc:docMkLst>
      <pc:sldChg chg="modSp">
        <pc:chgData name="lee grey" userId="646f433eceb3403f" providerId="LiveId" clId="{A0988996-6B6B-4815-A445-9017319533FF}" dt="2023-01-26T06:14:38.543" v="832"/>
        <pc:sldMkLst>
          <pc:docMk/>
          <pc:sldMk cId="0" sldId="280"/>
        </pc:sldMkLst>
        <pc:spChg chg="mod">
          <ac:chgData name="lee grey" userId="646f433eceb3403f" providerId="LiveId" clId="{A0988996-6B6B-4815-A445-9017319533FF}" dt="2023-01-26T06:03:09.578" v="759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A0988996-6B6B-4815-A445-9017319533FF}" dt="2023-01-24T14:30:07.017" v="75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A0988996-6B6B-4815-A445-9017319533FF}" dt="2023-01-26T06:14:38.543" v="832"/>
          <ac:spMkLst>
            <pc:docMk/>
            <pc:sldMk cId="0" sldId="280"/>
            <ac:spMk id="63" creationId="{00000000-0000-0000-0000-000000000000}"/>
          </ac:spMkLst>
        </pc:spChg>
      </pc:sldChg>
      <pc:sldChg chg="addSp delSp modSp mod ord delAnim modAnim">
        <pc:chgData name="lee grey" userId="646f433eceb3403f" providerId="LiveId" clId="{A0988996-6B6B-4815-A445-9017319533FF}" dt="2023-01-24T14:30:11.252" v="756"/>
        <pc:sldMkLst>
          <pc:docMk/>
          <pc:sldMk cId="0" sldId="281"/>
        </pc:sldMkLst>
        <pc:spChg chg="mod">
          <ac:chgData name="lee grey" userId="646f433eceb3403f" providerId="LiveId" clId="{A0988996-6B6B-4815-A445-9017319533FF}" dt="2023-01-24T13:24:58.968" v="246" actId="20577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A0988996-6B6B-4815-A445-9017319533FF}" dt="2023-01-24T13:20:37.099" v="110" actId="478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A0988996-6B6B-4815-A445-9017319533FF}" dt="2023-01-24T13:21:40.755" v="124" actId="1076"/>
          <ac:spMkLst>
            <pc:docMk/>
            <pc:sldMk cId="0" sldId="281"/>
            <ac:spMk id="9" creationId="{12F82C8D-BDED-9BF5-4687-0587EFC95640}"/>
          </ac:spMkLst>
        </pc:spChg>
        <pc:spChg chg="del mod">
          <ac:chgData name="lee grey" userId="646f433eceb3403f" providerId="LiveId" clId="{A0988996-6B6B-4815-A445-9017319533FF}" dt="2023-01-24T13:20:40.193" v="112" actId="478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A0988996-6B6B-4815-A445-9017319533FF}" dt="2023-01-24T13:11:19.400" v="0"/>
          <ac:spMkLst>
            <pc:docMk/>
            <pc:sldMk cId="0" sldId="281"/>
            <ac:spMk id="11" creationId="{00000000-0000-0000-0000-000000000000}"/>
          </ac:spMkLst>
        </pc:spChg>
        <pc:spChg chg="add mod">
          <ac:chgData name="lee grey" userId="646f433eceb3403f" providerId="LiveId" clId="{A0988996-6B6B-4815-A445-9017319533FF}" dt="2023-01-24T14:27:57.882" v="620"/>
          <ac:spMkLst>
            <pc:docMk/>
            <pc:sldMk cId="0" sldId="281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3:21:07.294" v="121" actId="1076"/>
          <ac:picMkLst>
            <pc:docMk/>
            <pc:sldMk cId="0" sldId="281"/>
            <ac:picMk id="6" creationId="{A535E17B-7384-3561-4B31-95D9633A04A6}"/>
          </ac:picMkLst>
        </pc:picChg>
        <pc:picChg chg="add mod">
          <ac:chgData name="lee grey" userId="646f433eceb3403f" providerId="LiveId" clId="{A0988996-6B6B-4815-A445-9017319533FF}" dt="2023-01-24T14:25:34.894" v="540" actId="1076"/>
          <ac:picMkLst>
            <pc:docMk/>
            <pc:sldMk cId="0" sldId="281"/>
            <ac:picMk id="14" creationId="{9B2F139C-68B9-D159-482B-8834A04D18B9}"/>
          </ac:picMkLst>
        </pc:picChg>
      </pc:sldChg>
      <pc:sldChg chg="del">
        <pc:chgData name="lee grey" userId="646f433eceb3403f" providerId="LiveId" clId="{A0988996-6B6B-4815-A445-9017319533FF}" dt="2023-01-27T12:00:38.445" v="1641" actId="47"/>
        <pc:sldMkLst>
          <pc:docMk/>
          <pc:sldMk cId="0" sldId="286"/>
        </pc:sldMkLst>
      </pc:sldChg>
      <pc:sldChg chg="modSp mod ord modAnim">
        <pc:chgData name="lee grey" userId="646f433eceb3403f" providerId="LiveId" clId="{A0988996-6B6B-4815-A445-9017319533FF}" dt="2023-01-26T06:13:04.622" v="831"/>
        <pc:sldMkLst>
          <pc:docMk/>
          <pc:sldMk cId="3920688437" sldId="295"/>
        </pc:sldMkLst>
        <pc:spChg chg="mod">
          <ac:chgData name="lee grey" userId="646f433eceb3403f" providerId="LiveId" clId="{A0988996-6B6B-4815-A445-9017319533FF}" dt="2023-01-26T06:12:57.650" v="829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6T06:12:49.982" v="828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6T06:03:36.620" v="761"/>
          <ac:spMkLst>
            <pc:docMk/>
            <pc:sldMk cId="3920688437" sldId="295"/>
            <ac:spMk id="11" creationId="{00000000-0000-0000-0000-000000000000}"/>
          </ac:spMkLst>
        </pc:spChg>
      </pc:sldChg>
      <pc:sldChg chg="modSp del mod">
        <pc:chgData name="lee grey" userId="646f433eceb3403f" providerId="LiveId" clId="{A0988996-6B6B-4815-A445-9017319533FF}" dt="2023-01-27T12:00:38.445" v="1641" actId="47"/>
        <pc:sldMkLst>
          <pc:docMk/>
          <pc:sldMk cId="3004924047" sldId="296"/>
        </pc:sldMkLst>
        <pc:spChg chg="mod">
          <ac:chgData name="lee grey" userId="646f433eceb3403f" providerId="LiveId" clId="{A0988996-6B6B-4815-A445-9017319533FF}" dt="2023-01-26T06:03:15.683" v="760"/>
          <ac:spMkLst>
            <pc:docMk/>
            <pc:sldMk cId="3004924047" sldId="296"/>
            <ac:spMk id="11" creationId="{00000000-0000-0000-0000-000000000000}"/>
          </ac:spMkLst>
        </pc:spChg>
      </pc:sldChg>
      <pc:sldChg chg="modSp mod ord modAnim">
        <pc:chgData name="lee grey" userId="646f433eceb3403f" providerId="LiveId" clId="{A0988996-6B6B-4815-A445-9017319533FF}" dt="2023-01-27T12:00:32.725" v="1640"/>
        <pc:sldMkLst>
          <pc:docMk/>
          <pc:sldMk cId="4177046771" sldId="297"/>
        </pc:sldMkLst>
        <pc:spChg chg="mod">
          <ac:chgData name="lee grey" userId="646f433eceb3403f" providerId="LiveId" clId="{A0988996-6B6B-4815-A445-9017319533FF}" dt="2023-01-27T10:19:16.287" v="1267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7T12:00:32.725" v="1640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7T10:11:03.167" v="833"/>
          <ac:spMkLst>
            <pc:docMk/>
            <pc:sldMk cId="4177046771" sldId="297"/>
            <ac:spMk id="11" creationId="{00000000-0000-0000-0000-000000000000}"/>
          </ac:spMkLst>
        </pc:spChg>
      </pc:sldChg>
      <pc:sldChg chg="addSp delSp modSp add mod ord delAnim">
        <pc:chgData name="lee grey" userId="646f433eceb3403f" providerId="LiveId" clId="{A0988996-6B6B-4815-A445-9017319533FF}" dt="2023-01-24T14:30:13.157" v="758"/>
        <pc:sldMkLst>
          <pc:docMk/>
          <pc:sldMk cId="333300209" sldId="298"/>
        </pc:sldMkLst>
        <pc:spChg chg="del mod">
          <ac:chgData name="lee grey" userId="646f433eceb3403f" providerId="LiveId" clId="{A0988996-6B6B-4815-A445-9017319533FF}" dt="2023-01-24T14:25:54.743" v="544" actId="478"/>
          <ac:spMkLst>
            <pc:docMk/>
            <pc:sldMk cId="333300209" sldId="298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4T14:25:56.918" v="545" actId="1076"/>
          <ac:spMkLst>
            <pc:docMk/>
            <pc:sldMk cId="333300209" sldId="298"/>
            <ac:spMk id="9" creationId="{12F82C8D-BDED-9BF5-4687-0587EFC95640}"/>
          </ac:spMkLst>
        </pc:spChg>
        <pc:spChg chg="mod">
          <ac:chgData name="lee grey" userId="646f433eceb3403f" providerId="LiveId" clId="{A0988996-6B6B-4815-A445-9017319533FF}" dt="2023-01-24T14:29:57.166" v="753" actId="1076"/>
          <ac:spMkLst>
            <pc:docMk/>
            <pc:sldMk cId="333300209" sldId="298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4:26:19.504" v="552" actId="14100"/>
          <ac:picMkLst>
            <pc:docMk/>
            <pc:sldMk cId="333300209" sldId="298"/>
            <ac:picMk id="4" creationId="{1FE4CCAC-C85B-CE37-2539-643340F1BD8F}"/>
          </ac:picMkLst>
        </pc:picChg>
        <pc:picChg chg="del">
          <ac:chgData name="lee grey" userId="646f433eceb3403f" providerId="LiveId" clId="{A0988996-6B6B-4815-A445-9017319533FF}" dt="2023-01-24T14:25:53.258" v="543" actId="478"/>
          <ac:picMkLst>
            <pc:docMk/>
            <pc:sldMk cId="333300209" sldId="298"/>
            <ac:picMk id="6" creationId="{A535E17B-7384-3561-4B31-95D9633A04A6}"/>
          </ac:picMkLst>
        </pc:picChg>
        <pc:picChg chg="del">
          <ac:chgData name="lee grey" userId="646f433eceb3403f" providerId="LiveId" clId="{A0988996-6B6B-4815-A445-9017319533FF}" dt="2023-01-24T14:26:01.406" v="547" actId="478"/>
          <ac:picMkLst>
            <pc:docMk/>
            <pc:sldMk cId="333300209" sldId="298"/>
            <ac:picMk id="14" creationId="{9B2F139C-68B9-D159-482B-8834A04D18B9}"/>
          </ac:picMkLst>
        </pc:picChg>
      </pc:sldChg>
    </pc:docChg>
  </pc:docChgLst>
  <pc:docChgLst>
    <pc:chgData name="lee grey" userId="646f433eceb3403f" providerId="LiveId" clId="{0D3EEEBB-947F-49E8-BFC5-FCB1619EBC5B}"/>
    <pc:docChg chg="undo custSel addSld delSld modSld sldOrd">
      <pc:chgData name="lee grey" userId="646f433eceb3403f" providerId="LiveId" clId="{0D3EEEBB-947F-49E8-BFC5-FCB1619EBC5B}" dt="2023-01-14T13:10:57.695" v="1894"/>
      <pc:docMkLst>
        <pc:docMk/>
      </pc:docMkLst>
      <pc:sldChg chg="addSp delSp modSp mod delAnim modAnim">
        <pc:chgData name="lee grey" userId="646f433eceb3403f" providerId="LiveId" clId="{0D3EEEBB-947F-49E8-BFC5-FCB1619EBC5B}" dt="2023-01-14T09:26:08.942" v="1006"/>
        <pc:sldMkLst>
          <pc:docMk/>
          <pc:sldMk cId="0" sldId="280"/>
        </pc:sldMkLst>
        <pc:spChg chg="add mod">
          <ac:chgData name="lee grey" userId="646f433eceb3403f" providerId="LiveId" clId="{0D3EEEBB-947F-49E8-BFC5-FCB1619EBC5B}" dt="2023-01-14T08:10:01.615" v="38" actId="1076"/>
          <ac:spMkLst>
            <pc:docMk/>
            <pc:sldMk cId="0" sldId="280"/>
            <ac:spMk id="2" creationId="{53968E39-3B5B-A253-3C92-7F47CEE1BDD3}"/>
          </ac:spMkLst>
        </pc:spChg>
        <pc:spChg chg="add mod">
          <ac:chgData name="lee grey" userId="646f433eceb3403f" providerId="LiveId" clId="{0D3EEEBB-947F-49E8-BFC5-FCB1619EBC5B}" dt="2023-01-14T08:10:33.754" v="55" actId="1076"/>
          <ac:spMkLst>
            <pc:docMk/>
            <pc:sldMk cId="0" sldId="280"/>
            <ac:spMk id="4" creationId="{073DA17E-E11E-CD4A-7F3A-B8728CBD585A}"/>
          </ac:spMkLst>
        </pc:spChg>
        <pc:spChg chg="add mod">
          <ac:chgData name="lee grey" userId="646f433eceb3403f" providerId="LiveId" clId="{0D3EEEBB-947F-49E8-BFC5-FCB1619EBC5B}" dt="2023-01-14T09:26:08.942" v="1006"/>
          <ac:spMkLst>
            <pc:docMk/>
            <pc:sldMk cId="0" sldId="280"/>
            <ac:spMk id="5" creationId="{340C2E8D-DF9C-3BAB-9E88-97C9E6D7CD3D}"/>
          </ac:spMkLst>
        </pc:spChg>
        <pc:spChg chg="add mod">
          <ac:chgData name="lee grey" userId="646f433eceb3403f" providerId="LiveId" clId="{0D3EEEBB-947F-49E8-BFC5-FCB1619EBC5B}" dt="2023-01-14T08:09:38.914" v="2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0D3EEEBB-947F-49E8-BFC5-FCB1619EBC5B}" dt="2023-01-14T09:26:04.101" v="993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22.926" v="14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53.859" v="33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43.474" v="25" actId="1076"/>
          <ac:spMkLst>
            <pc:docMk/>
            <pc:sldMk cId="0" sldId="280"/>
            <ac:spMk id="64" creationId="{00000000-0000-0000-0000-000000000000}"/>
          </ac:spMkLst>
        </pc:spChg>
        <pc:grpChg chg="del">
          <ac:chgData name="lee grey" userId="646f433eceb3403f" providerId="LiveId" clId="{0D3EEEBB-947F-49E8-BFC5-FCB1619EBC5B}" dt="2023-01-14T08:09:12.402" v="9" actId="478"/>
          <ac:grpSpMkLst>
            <pc:docMk/>
            <pc:sldMk cId="0" sldId="280"/>
            <ac:grpSpMk id="42" creationId="{00000000-0000-0000-0000-000000000000}"/>
          </ac:grpSpMkLst>
        </pc:grpChg>
        <pc:grpChg chg="del mod">
          <ac:chgData name="lee grey" userId="646f433eceb3403f" providerId="LiveId" clId="{0D3EEEBB-947F-49E8-BFC5-FCB1619EBC5B}" dt="2023-01-14T08:09:06.853" v="6" actId="478"/>
          <ac:grpSpMkLst>
            <pc:docMk/>
            <pc:sldMk cId="0" sldId="280"/>
            <ac:grpSpMk id="69" creationId="{00000000-0000-0000-0000-000000000000}"/>
          </ac:grpSpMkLst>
        </pc:grpChg>
        <pc:picChg chg="del mod">
          <ac:chgData name="lee grey" userId="646f433eceb3403f" providerId="LiveId" clId="{0D3EEEBB-947F-49E8-BFC5-FCB1619EBC5B}" dt="2023-01-14T08:09:11.324" v="8" actId="478"/>
          <ac:picMkLst>
            <pc:docMk/>
            <pc:sldMk cId="0" sldId="280"/>
            <ac:picMk id="20" creationId="{00000000-0000-0000-0000-000000000000}"/>
          </ac:picMkLst>
        </pc:picChg>
      </pc:sldChg>
      <pc:sldChg chg="addSp delSp modSp mod ord modAnim">
        <pc:chgData name="lee grey" userId="646f433eceb3403f" providerId="LiveId" clId="{0D3EEEBB-947F-49E8-BFC5-FCB1619EBC5B}" dt="2023-01-14T08:19:57.097" v="255" actId="20577"/>
        <pc:sldMkLst>
          <pc:docMk/>
          <pc:sldMk cId="0" sldId="281"/>
        </pc:sldMkLst>
        <pc:spChg chg="mod">
          <ac:chgData name="lee grey" userId="646f433eceb3403f" providerId="LiveId" clId="{0D3EEEBB-947F-49E8-BFC5-FCB1619EBC5B}" dt="2023-01-14T08:17:49.042" v="203" actId="20577"/>
          <ac:spMkLst>
            <pc:docMk/>
            <pc:sldMk cId="0" sldId="281"/>
            <ac:spMk id="2" creationId="{00000000-0000-0000-0000-000000000000}"/>
          </ac:spMkLst>
        </pc:spChg>
        <pc:spChg chg="add mod">
          <ac:chgData name="lee grey" userId="646f433eceb3403f" providerId="LiveId" clId="{0D3EEEBB-947F-49E8-BFC5-FCB1619EBC5B}" dt="2023-01-14T08:18:45.586" v="206" actId="1076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0D3EEEBB-947F-49E8-BFC5-FCB1619EBC5B}" dt="2023-01-14T08:19:57.097" v="255" actId="20577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17:07.117" v="18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8:47.988" v="209" actId="478"/>
          <ac:spMkLst>
            <pc:docMk/>
            <pc:sldMk cId="0" sldId="281"/>
            <ac:spMk id="12" creationId="{00000000-0000-0000-0000-000000000000}"/>
          </ac:spMkLst>
        </pc:spChg>
        <pc:graphicFrameChg chg="del">
          <ac:chgData name="lee grey" userId="646f433eceb3403f" providerId="LiveId" clId="{0D3EEEBB-947F-49E8-BFC5-FCB1619EBC5B}" dt="2023-01-14T08:17:12.180" v="189" actId="478"/>
          <ac:graphicFrameMkLst>
            <pc:docMk/>
            <pc:sldMk cId="0" sldId="281"/>
            <ac:graphicFrameMk id="4" creationId="{00000000-0000-0000-0000-000000000000}"/>
          </ac:graphicFrameMkLst>
        </pc:graphicFrameChg>
        <pc:picChg chg="del">
          <ac:chgData name="lee grey" userId="646f433eceb3403f" providerId="LiveId" clId="{0D3EEEBB-947F-49E8-BFC5-FCB1619EBC5B}" dt="2023-01-14T08:18:46.520" v="207" actId="478"/>
          <ac:picMkLst>
            <pc:docMk/>
            <pc:sldMk cId="0" sldId="281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8:46.995" v="208" actId="478"/>
          <ac:picMkLst>
            <pc:docMk/>
            <pc:sldMk cId="0" sldId="281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0.344" v="271" actId="47"/>
        <pc:sldMkLst>
          <pc:docMk/>
          <pc:sldMk cId="0" sldId="282"/>
        </pc:sldMkLst>
      </pc:sldChg>
      <pc:sldChg chg="addSp delSp modSp mod delAnim modAnim">
        <pc:chgData name="lee grey" userId="646f433eceb3403f" providerId="LiveId" clId="{0D3EEEBB-947F-49E8-BFC5-FCB1619EBC5B}" dt="2023-01-14T08:16:32.609" v="180"/>
        <pc:sldMkLst>
          <pc:docMk/>
          <pc:sldMk cId="0" sldId="286"/>
        </pc:sldMkLst>
        <pc:spChg chg="mod">
          <ac:chgData name="lee grey" userId="646f433eceb3403f" providerId="LiveId" clId="{0D3EEEBB-947F-49E8-BFC5-FCB1619EBC5B}" dt="2023-01-14T08:13:41.198" v="95" actId="1076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0D3EEEBB-947F-49E8-BFC5-FCB1619EBC5B}" dt="2023-01-14T08:11:45.822" v="68" actId="478"/>
          <ac:spMkLst>
            <pc:docMk/>
            <pc:sldMk cId="0" sldId="286"/>
            <ac:spMk id="3" creationId="{3399FA97-B68C-2BD1-AB5D-0C005FCC081C}"/>
          </ac:spMkLst>
        </pc:spChg>
        <pc:spChg chg="del">
          <ac:chgData name="lee grey" userId="646f433eceb3403f" providerId="LiveId" clId="{0D3EEEBB-947F-49E8-BFC5-FCB1619EBC5B}" dt="2023-01-14T08:11:47.042" v="69" actId="478"/>
          <ac:spMkLst>
            <pc:docMk/>
            <pc:sldMk cId="0" sldId="286"/>
            <ac:spMk id="4" creationId="{33FD3BC5-1B30-BDE5-2A95-11280A60404E}"/>
          </ac:spMkLst>
        </pc:spChg>
        <pc:spChg chg="add mod">
          <ac:chgData name="lee grey" userId="646f433eceb3403f" providerId="LiveId" clId="{0D3EEEBB-947F-49E8-BFC5-FCB1619EBC5B}" dt="2023-01-14T08:13:00.753" v="87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0D3EEEBB-947F-49E8-BFC5-FCB1619EBC5B}" dt="2023-01-14T08:10:52.960" v="59"/>
          <ac:spMkLst>
            <pc:docMk/>
            <pc:sldMk cId="0" sldId="286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3:12.736" v="90" actId="478"/>
          <ac:spMkLst>
            <pc:docMk/>
            <pc:sldMk cId="0" sldId="286"/>
            <ac:spMk id="12" creationId="{00000000-0000-0000-0000-000000000000}"/>
          </ac:spMkLst>
        </pc:spChg>
        <pc:spChg chg="add del">
          <ac:chgData name="lee grey" userId="646f433eceb3403f" providerId="LiveId" clId="{0D3EEEBB-947F-49E8-BFC5-FCB1619EBC5B}" dt="2023-01-14T08:13:21.864" v="92" actId="22"/>
          <ac:spMkLst>
            <pc:docMk/>
            <pc:sldMk cId="0" sldId="286"/>
            <ac:spMk id="14" creationId="{760B512E-A868-D5F3-2D13-7D2AFDEE6ADB}"/>
          </ac:spMkLst>
        </pc:spChg>
        <pc:spChg chg="add del mod">
          <ac:chgData name="lee grey" userId="646f433eceb3403f" providerId="LiveId" clId="{0D3EEEBB-947F-49E8-BFC5-FCB1619EBC5B}" dt="2023-01-14T08:13:42.650" v="96"/>
          <ac:spMkLst>
            <pc:docMk/>
            <pc:sldMk cId="0" sldId="286"/>
            <ac:spMk id="15" creationId="{D4CB4F04-7620-05D4-13E9-7278FE4D42B6}"/>
          </ac:spMkLst>
        </pc:spChg>
        <pc:spChg chg="add mod">
          <ac:chgData name="lee grey" userId="646f433eceb3403f" providerId="LiveId" clId="{0D3EEEBB-947F-49E8-BFC5-FCB1619EBC5B}" dt="2023-01-14T08:13:52.244" v="98" actId="1076"/>
          <ac:spMkLst>
            <pc:docMk/>
            <pc:sldMk cId="0" sldId="286"/>
            <ac:spMk id="16" creationId="{4F1F4F95-83F4-4B17-3121-2BAFCDF73977}"/>
          </ac:spMkLst>
        </pc:spChg>
        <pc:spChg chg="add del mod">
          <ac:chgData name="lee grey" userId="646f433eceb3403f" providerId="LiveId" clId="{0D3EEEBB-947F-49E8-BFC5-FCB1619EBC5B}" dt="2023-01-14T08:14:32.778" v="102"/>
          <ac:spMkLst>
            <pc:docMk/>
            <pc:sldMk cId="0" sldId="286"/>
            <ac:spMk id="17" creationId="{3ADC2125-3E32-7529-5746-62623F9EA357}"/>
          </ac:spMkLst>
        </pc:spChg>
        <pc:spChg chg="add mod">
          <ac:chgData name="lee grey" userId="646f433eceb3403f" providerId="LiveId" clId="{0D3EEEBB-947F-49E8-BFC5-FCB1619EBC5B}" dt="2023-01-14T08:16:32.609" v="180"/>
          <ac:spMkLst>
            <pc:docMk/>
            <pc:sldMk cId="0" sldId="286"/>
            <ac:spMk id="18" creationId="{734B9B9C-77F0-ECE3-EDA6-FB23E363447D}"/>
          </ac:spMkLst>
        </pc:spChg>
        <pc:picChg chg="del">
          <ac:chgData name="lee grey" userId="646f433eceb3403f" providerId="LiveId" clId="{0D3EEEBB-947F-49E8-BFC5-FCB1619EBC5B}" dt="2023-01-14T08:13:07.537" v="89" actId="478"/>
          <ac:picMkLst>
            <pc:docMk/>
            <pc:sldMk cId="0" sldId="286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3:05.541" v="88" actId="478"/>
          <ac:picMkLst>
            <pc:docMk/>
            <pc:sldMk cId="0" sldId="286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1.719" v="273" actId="47"/>
        <pc:sldMkLst>
          <pc:docMk/>
          <pc:sldMk cId="0" sldId="287"/>
        </pc:sldMkLst>
      </pc:sldChg>
      <pc:sldChg chg="del">
        <pc:chgData name="lee grey" userId="646f433eceb3403f" providerId="LiveId" clId="{0D3EEEBB-947F-49E8-BFC5-FCB1619EBC5B}" dt="2023-01-14T08:02:30.203" v="0" actId="47"/>
        <pc:sldMkLst>
          <pc:docMk/>
          <pc:sldMk cId="3998035828" sldId="291"/>
        </pc:sldMkLst>
      </pc:sldChg>
      <pc:sldChg chg="del">
        <pc:chgData name="lee grey" userId="646f433eceb3403f" providerId="LiveId" clId="{0D3EEEBB-947F-49E8-BFC5-FCB1619EBC5B}" dt="2023-01-14T08:02:30.992" v="1" actId="47"/>
        <pc:sldMkLst>
          <pc:docMk/>
          <pc:sldMk cId="1085584990" sldId="292"/>
        </pc:sldMkLst>
      </pc:sldChg>
      <pc:sldChg chg="del">
        <pc:chgData name="lee grey" userId="646f433eceb3403f" providerId="LiveId" clId="{0D3EEEBB-947F-49E8-BFC5-FCB1619EBC5B}" dt="2023-01-14T08:21:11.042" v="272" actId="47"/>
        <pc:sldMkLst>
          <pc:docMk/>
          <pc:sldMk cId="936258366" sldId="293"/>
        </pc:sldMkLst>
      </pc:sldChg>
      <pc:sldChg chg="addSp modSp add mod">
        <pc:chgData name="lee grey" userId="646f433eceb3403f" providerId="LiveId" clId="{0D3EEEBB-947F-49E8-BFC5-FCB1619EBC5B}" dt="2023-01-14T13:10:25.603" v="1890"/>
        <pc:sldMkLst>
          <pc:docMk/>
          <pc:sldMk cId="4115841470" sldId="294"/>
        </pc:sldMkLst>
        <pc:spChg chg="mod">
          <ac:chgData name="lee grey" userId="646f433eceb3403f" providerId="LiveId" clId="{0D3EEEBB-947F-49E8-BFC5-FCB1619EBC5B}" dt="2023-01-14T09:21:06.486" v="737"/>
          <ac:spMkLst>
            <pc:docMk/>
            <pc:sldMk cId="4115841470" sldId="294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3:10:25.603" v="1890"/>
          <ac:spMkLst>
            <pc:docMk/>
            <pc:sldMk cId="4115841470" sldId="294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0:41.795" v="267"/>
          <ac:spMkLst>
            <pc:docMk/>
            <pc:sldMk cId="4115841470" sldId="294"/>
            <ac:spMk id="11" creationId="{00000000-0000-0000-0000-000000000000}"/>
          </ac:spMkLst>
        </pc:spChg>
        <pc:picChg chg="add mod">
          <ac:chgData name="lee grey" userId="646f433eceb3403f" providerId="LiveId" clId="{0D3EEEBB-947F-49E8-BFC5-FCB1619EBC5B}" dt="2023-01-14T09:19:48.680" v="596" actId="1076"/>
          <ac:picMkLst>
            <pc:docMk/>
            <pc:sldMk cId="4115841470" sldId="294"/>
            <ac:picMk id="6" creationId="{CF7A132C-A2BC-C315-4780-1B0BF805697E}"/>
          </ac:picMkLst>
        </pc:picChg>
      </pc:sldChg>
      <pc:sldChg chg="modSp add mod ord">
        <pc:chgData name="lee grey" userId="646f433eceb3403f" providerId="LiveId" clId="{0D3EEEBB-947F-49E8-BFC5-FCB1619EBC5B}" dt="2023-01-14T09:25:54.408" v="992"/>
        <pc:sldMkLst>
          <pc:docMk/>
          <pc:sldMk cId="3920688437" sldId="295"/>
        </pc:sldMkLst>
        <pc:spChg chg="mod">
          <ac:chgData name="lee grey" userId="646f433eceb3403f" providerId="LiveId" clId="{0D3EEEBB-947F-49E8-BFC5-FCB1619EBC5B}" dt="2023-01-14T08:24:50.452" v="310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08:34:26.504" v="529" actId="107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1:23.926" v="282"/>
          <ac:spMkLst>
            <pc:docMk/>
            <pc:sldMk cId="3920688437" sldId="295"/>
            <ac:spMk id="11" creationId="{00000000-0000-0000-0000-000000000000}"/>
          </ac:spMkLst>
        </pc:spChg>
      </pc:sldChg>
      <pc:sldChg chg="addSp delSp modSp add mod delAnim modAnim">
        <pc:chgData name="lee grey" userId="646f433eceb3403f" providerId="LiveId" clId="{0D3EEEBB-947F-49E8-BFC5-FCB1619EBC5B}" dt="2023-01-14T13:10:57.695" v="1894"/>
        <pc:sldMkLst>
          <pc:docMk/>
          <pc:sldMk cId="4043574680" sldId="296"/>
        </pc:sldMkLst>
        <pc:spChg chg="del mod">
          <ac:chgData name="lee grey" userId="646f433eceb3403f" providerId="LiveId" clId="{0D3EEEBB-947F-49E8-BFC5-FCB1619EBC5B}" dt="2023-01-14T12:24:23.674" v="1200" actId="478"/>
          <ac:spMkLst>
            <pc:docMk/>
            <pc:sldMk cId="4043574680" sldId="296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2:24:28.777" v="1202" actId="1076"/>
          <ac:spMkLst>
            <pc:docMk/>
            <pc:sldMk cId="4043574680" sldId="296"/>
            <ac:spMk id="3" creationId="{DC852F79-4C92-7F06-D915-4C4E5D34EE25}"/>
          </ac:spMkLst>
        </pc:spChg>
        <pc:spChg chg="mod">
          <ac:chgData name="lee grey" userId="646f433eceb3403f" providerId="LiveId" clId="{0D3EEEBB-947F-49E8-BFC5-FCB1619EBC5B}" dt="2023-01-14T13:10:57.695" v="1894"/>
          <ac:spMkLst>
            <pc:docMk/>
            <pc:sldMk cId="4043574680" sldId="296"/>
            <ac:spMk id="9" creationId="{5CA6DED1-8511-7621-1E23-3170CF18065B}"/>
          </ac:spMkLst>
        </pc:spChg>
        <pc:picChg chg="add mod">
          <ac:chgData name="lee grey" userId="646f433eceb3403f" providerId="LiveId" clId="{0D3EEEBB-947F-49E8-BFC5-FCB1619EBC5B}" dt="2023-01-14T12:24:33.191" v="1204" actId="1076"/>
          <ac:picMkLst>
            <pc:docMk/>
            <pc:sldMk cId="4043574680" sldId="296"/>
            <ac:picMk id="4" creationId="{2FA6662A-5A01-E883-8E50-5A17F8CAE1C8}"/>
          </ac:picMkLst>
        </pc:picChg>
        <pc:picChg chg="del">
          <ac:chgData name="lee grey" userId="646f433eceb3403f" providerId="LiveId" clId="{0D3EEEBB-947F-49E8-BFC5-FCB1619EBC5B}" dt="2023-01-14T12:24:24.182" v="1201" actId="478"/>
          <ac:picMkLst>
            <pc:docMk/>
            <pc:sldMk cId="4043574680" sldId="296"/>
            <ac:picMk id="6" creationId="{CF7A132C-A2BC-C315-4780-1B0BF805697E}"/>
          </ac:picMkLst>
        </pc:picChg>
      </pc:sldChg>
    </pc:docChg>
  </pc:docChgLst>
  <pc:docChgLst>
    <pc:chgData name="lee grey" userId="646f433eceb3403f" providerId="LiveId" clId="{20201EA6-CA30-4595-80AA-FA31590E650B}"/>
    <pc:docChg chg="modSld sldOrd">
      <pc:chgData name="lee grey" userId="646f433eceb3403f" providerId="LiveId" clId="{20201EA6-CA30-4595-80AA-FA31590E650B}" dt="2023-01-30T16:04:18.776" v="1050"/>
      <pc:docMkLst>
        <pc:docMk/>
      </pc:docMkLst>
      <pc:sldChg chg="modSp">
        <pc:chgData name="lee grey" userId="646f433eceb3403f" providerId="LiveId" clId="{20201EA6-CA30-4595-80AA-FA31590E650B}" dt="2023-01-30T10:17:52.928" v="670"/>
        <pc:sldMkLst>
          <pc:docMk/>
          <pc:sldMk cId="0" sldId="280"/>
        </pc:sldMkLst>
        <pc:spChg chg="mod">
          <ac:chgData name="lee grey" userId="646f433eceb3403f" providerId="LiveId" clId="{20201EA6-CA30-4595-80AA-FA31590E650B}" dt="2023-01-30T10:17:52.928" v="670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20201EA6-CA30-4595-80AA-FA31590E650B}" dt="2023-01-29T10:20:16.789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20201EA6-CA30-4595-80AA-FA31590E650B}" dt="2023-01-30T07:45:40.777" v="13"/>
          <ac:spMkLst>
            <pc:docMk/>
            <pc:sldMk cId="0" sldId="280"/>
            <ac:spMk id="63" creationId="{00000000-0000-0000-0000-000000000000}"/>
          </ac:spMkLst>
        </pc:spChg>
      </pc:sldChg>
      <pc:sldChg chg="modSp">
        <pc:chgData name="lee grey" userId="646f433eceb3403f" providerId="LiveId" clId="{20201EA6-CA30-4595-80AA-FA31590E650B}" dt="2023-01-29T11:25:49.899" v="12"/>
        <pc:sldMkLst>
          <pc:docMk/>
          <pc:sldMk cId="3920688437" sldId="295"/>
        </pc:sldMkLst>
        <pc:spChg chg="mod">
          <ac:chgData name="lee grey" userId="646f433eceb3403f" providerId="LiveId" clId="{20201EA6-CA30-4595-80AA-FA31590E650B}" dt="2023-01-29T11:25:49.899" v="12"/>
          <ac:spMkLst>
            <pc:docMk/>
            <pc:sldMk cId="3920688437" sldId="295"/>
            <ac:spMk id="9" creationId="{5CA6DED1-8511-7621-1E23-3170CF18065B}"/>
          </ac:spMkLst>
        </pc:spChg>
      </pc:sldChg>
      <pc:sldChg chg="modSp mod ord modAnim">
        <pc:chgData name="lee grey" userId="646f433eceb3403f" providerId="LiveId" clId="{20201EA6-CA30-4595-80AA-FA31590E650B}" dt="2023-01-30T10:15:59.372" v="667"/>
        <pc:sldMkLst>
          <pc:docMk/>
          <pc:sldMk cId="4177046771" sldId="297"/>
        </pc:sldMkLst>
        <pc:spChg chg="mod">
          <ac:chgData name="lee grey" userId="646f433eceb3403f" providerId="LiveId" clId="{20201EA6-CA30-4595-80AA-FA31590E650B}" dt="2023-01-30T09:46:17.765" v="340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20201EA6-CA30-4595-80AA-FA31590E650B}" dt="2023-01-30T10:15:42.203" v="665" actId="20577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20201EA6-CA30-4595-80AA-FA31590E650B}" dt="2023-01-30T07:45:53.937" v="14"/>
          <ac:spMkLst>
            <pc:docMk/>
            <pc:sldMk cId="4177046771" sldId="297"/>
            <ac:spMk id="11" creationId="{00000000-0000-0000-0000-000000000000}"/>
          </ac:spMkLst>
        </pc:spChg>
      </pc:sldChg>
      <pc:sldChg chg="modSp mod modAnim">
        <pc:chgData name="lee grey" userId="646f433eceb3403f" providerId="LiveId" clId="{20201EA6-CA30-4595-80AA-FA31590E650B}" dt="2023-01-30T16:04:18.776" v="1050"/>
        <pc:sldMkLst>
          <pc:docMk/>
          <pc:sldMk cId="3270461666" sldId="299"/>
        </pc:sldMkLst>
        <pc:spChg chg="mod">
          <ac:chgData name="lee grey" userId="646f433eceb3403f" providerId="LiveId" clId="{20201EA6-CA30-4595-80AA-FA31590E650B}" dt="2023-01-30T16:02:31.983" v="890" actId="20577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20201EA6-CA30-4595-80AA-FA31590E650B}" dt="2023-01-30T16:04:18.776" v="1050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20201EA6-CA30-4595-80AA-FA31590E650B}" dt="2023-01-30T10:17:58.584" v="671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606D87A3-0D2F-4CA1-9049-76E495272A10}"/>
    <pc:docChg chg="undo custSel addSld delSld modSld sldOrd">
      <pc:chgData name="lee grey" userId="646f433eceb3403f" providerId="LiveId" clId="{606D87A3-0D2F-4CA1-9049-76E495272A10}" dt="2023-01-14T06:44:16.275" v="812" actId="47"/>
      <pc:docMkLst>
        <pc:docMk/>
      </pc:docMkLst>
      <pc:sldChg chg="modSp mod">
        <pc:chgData name="lee grey" userId="646f433eceb3403f" providerId="LiveId" clId="{606D87A3-0D2F-4CA1-9049-76E495272A10}" dt="2023-01-14T06:23:23.104" v="251" actId="1076"/>
        <pc:sldMkLst>
          <pc:docMk/>
          <pc:sldMk cId="0" sldId="280"/>
        </pc:sldMkLst>
        <pc:spChg chg="mod">
          <ac:chgData name="lee grey" userId="646f433eceb3403f" providerId="LiveId" clId="{606D87A3-0D2F-4CA1-9049-76E495272A10}" dt="2023-01-14T06:23:19.623" v="250" actId="1076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606D87A3-0D2F-4CA1-9049-76E495272A10}" dt="2023-01-14T06:23:23.104" v="251" actId="1076"/>
          <ac:spMkLst>
            <pc:docMk/>
            <pc:sldMk cId="0" sldId="280"/>
            <ac:spMk id="63" creationId="{00000000-0000-0000-0000-000000000000}"/>
          </ac:spMkLst>
        </pc:spChg>
        <pc:picChg chg="mod">
          <ac:chgData name="lee grey" userId="646f433eceb3403f" providerId="LiveId" clId="{606D87A3-0D2F-4CA1-9049-76E495272A10}" dt="2023-01-14T06:23:14.686" v="248" actId="1076"/>
          <ac:picMkLst>
            <pc:docMk/>
            <pc:sldMk cId="0" sldId="280"/>
            <ac:picMk id="20" creationId="{00000000-0000-0000-0000-000000000000}"/>
          </ac:picMkLst>
        </pc:picChg>
      </pc:sldChg>
      <pc:sldChg chg="ord">
        <pc:chgData name="lee grey" userId="646f433eceb3403f" providerId="LiveId" clId="{606D87A3-0D2F-4CA1-9049-76E495272A10}" dt="2023-01-14T06:23:30.715" v="253"/>
        <pc:sldMkLst>
          <pc:docMk/>
          <pc:sldMk cId="0" sldId="281"/>
        </pc:sldMkLst>
      </pc:sldChg>
      <pc:sldChg chg="addSp delSp modSp mod ord delAnim modAnim modNotes">
        <pc:chgData name="lee grey" userId="646f433eceb3403f" providerId="LiveId" clId="{606D87A3-0D2F-4CA1-9049-76E495272A10}" dt="2023-01-14T06:23:58.289" v="278"/>
        <pc:sldMkLst>
          <pc:docMk/>
          <pc:sldMk cId="0" sldId="282"/>
        </pc:sldMkLst>
        <pc:spChg chg="add mod">
          <ac:chgData name="lee grey" userId="646f433eceb3403f" providerId="LiveId" clId="{606D87A3-0D2F-4CA1-9049-76E495272A10}" dt="2023-01-14T05:54:17.226" v="94" actId="1076"/>
          <ac:spMkLst>
            <pc:docMk/>
            <pc:sldMk cId="0" sldId="282"/>
            <ac:spMk id="6" creationId="{F8F0CD29-70D7-4854-3235-E638FEF78090}"/>
          </ac:spMkLst>
        </pc:spChg>
        <pc:spChg chg="add del mod">
          <ac:chgData name="lee grey" userId="646f433eceb3403f" providerId="LiveId" clId="{606D87A3-0D2F-4CA1-9049-76E495272A10}" dt="2023-01-14T06:23:46.233" v="257"/>
          <ac:spMkLst>
            <pc:docMk/>
            <pc:sldMk cId="0" sldId="282"/>
            <ac:spMk id="9" creationId="{DBFAE7D6-7A42-0B30-2FC5-8126E345D07F}"/>
          </ac:spMkLst>
        </pc:spChg>
        <pc:spChg chg="add mod">
          <ac:chgData name="lee grey" userId="646f433eceb3403f" providerId="LiveId" clId="{606D87A3-0D2F-4CA1-9049-76E495272A10}" dt="2023-01-14T06:23:54.330" v="276"/>
          <ac:spMkLst>
            <pc:docMk/>
            <pc:sldMk cId="0" sldId="282"/>
            <ac:spMk id="10" creationId="{44815DAB-7933-A26D-32AA-3E452DDA0461}"/>
          </ac:spMkLst>
        </pc:spChg>
        <pc:spChg chg="del mod">
          <ac:chgData name="lee grey" userId="646f433eceb3403f" providerId="LiveId" clId="{606D87A3-0D2F-4CA1-9049-76E495272A10}" dt="2023-01-14T06:23:47.888" v="258" actId="478"/>
          <ac:spMkLst>
            <pc:docMk/>
            <pc:sldMk cId="0" sldId="282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5:53:46.416" v="39" actId="478"/>
          <ac:grpSpMkLst>
            <pc:docMk/>
            <pc:sldMk cId="0" sldId="282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5:53:47.494" v="40" actId="478"/>
          <ac:picMkLst>
            <pc:docMk/>
            <pc:sldMk cId="0" sldId="282"/>
            <ac:picMk id="3" creationId="{00000000-0000-0000-0000-000000000000}"/>
          </ac:picMkLst>
        </pc:picChg>
      </pc:sldChg>
      <pc:sldChg chg="del">
        <pc:chgData name="lee grey" userId="646f433eceb3403f" providerId="LiveId" clId="{606D87A3-0D2F-4CA1-9049-76E495272A10}" dt="2023-01-14T06:44:02.519" v="809" actId="47"/>
        <pc:sldMkLst>
          <pc:docMk/>
          <pc:sldMk cId="0" sldId="283"/>
        </pc:sldMkLst>
      </pc:sldChg>
      <pc:sldChg chg="del">
        <pc:chgData name="lee grey" userId="646f433eceb3403f" providerId="LiveId" clId="{606D87A3-0D2F-4CA1-9049-76E495272A10}" dt="2023-01-14T06:44:15.457" v="811" actId="47"/>
        <pc:sldMkLst>
          <pc:docMk/>
          <pc:sldMk cId="0" sldId="284"/>
        </pc:sldMkLst>
      </pc:sldChg>
      <pc:sldChg chg="del">
        <pc:chgData name="lee grey" userId="646f433eceb3403f" providerId="LiveId" clId="{606D87A3-0D2F-4CA1-9049-76E495272A10}" dt="2023-01-14T06:44:16.275" v="812" actId="47"/>
        <pc:sldMkLst>
          <pc:docMk/>
          <pc:sldMk cId="0" sldId="285"/>
        </pc:sldMkLst>
      </pc:sldChg>
      <pc:sldChg chg="addSp modSp mod modAnim">
        <pc:chgData name="lee grey" userId="646f433eceb3403f" providerId="LiveId" clId="{606D87A3-0D2F-4CA1-9049-76E495272A10}" dt="2023-01-14T06:37:18.699" v="724"/>
        <pc:sldMkLst>
          <pc:docMk/>
          <pc:sldMk cId="0" sldId="286"/>
        </pc:sldMkLst>
        <pc:spChg chg="add mod">
          <ac:chgData name="lee grey" userId="646f433eceb3403f" providerId="LiveId" clId="{606D87A3-0D2F-4CA1-9049-76E495272A10}" dt="2023-01-14T06:36:50.950" v="676" actId="1076"/>
          <ac:spMkLst>
            <pc:docMk/>
            <pc:sldMk cId="0" sldId="286"/>
            <ac:spMk id="3" creationId="{3399FA97-B68C-2BD1-AB5D-0C005FCC081C}"/>
          </ac:spMkLst>
        </pc:spChg>
        <pc:spChg chg="add mod">
          <ac:chgData name="lee grey" userId="646f433eceb3403f" providerId="LiveId" clId="{606D87A3-0D2F-4CA1-9049-76E495272A10}" dt="2023-01-14T06:37:18.699" v="724"/>
          <ac:spMkLst>
            <pc:docMk/>
            <pc:sldMk cId="0" sldId="286"/>
            <ac:spMk id="4" creationId="{33FD3BC5-1B30-BDE5-2A95-11280A60404E}"/>
          </ac:spMkLst>
        </pc:spChg>
      </pc:sldChg>
      <pc:sldChg chg="addSp delSp modSp mod modAnim">
        <pc:chgData name="lee grey" userId="646f433eceb3403f" providerId="LiveId" clId="{606D87A3-0D2F-4CA1-9049-76E495272A10}" dt="2023-01-14T06:18:25.206" v="244" actId="1076"/>
        <pc:sldMkLst>
          <pc:docMk/>
          <pc:sldMk cId="0" sldId="287"/>
        </pc:sldMkLst>
        <pc:spChg chg="add mod">
          <ac:chgData name="lee grey" userId="646f433eceb3403f" providerId="LiveId" clId="{606D87A3-0D2F-4CA1-9049-76E495272A10}" dt="2023-01-14T06:18:25.206" v="244" actId="1076"/>
          <ac:spMkLst>
            <pc:docMk/>
            <pc:sldMk cId="0" sldId="287"/>
            <ac:spMk id="10" creationId="{FD33655E-4AB9-CDD8-03CD-3F87400AF920}"/>
          </ac:spMkLst>
        </pc:spChg>
        <pc:spChg chg="mod">
          <ac:chgData name="lee grey" userId="646f433eceb3403f" providerId="LiveId" clId="{606D87A3-0D2F-4CA1-9049-76E495272A10}" dt="2023-01-14T06:08:17.544" v="118"/>
          <ac:spMkLst>
            <pc:docMk/>
            <pc:sldMk cId="0" sldId="287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6:08:20.641" v="120" actId="478"/>
          <ac:grpSpMkLst>
            <pc:docMk/>
            <pc:sldMk cId="0" sldId="287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6:08:20.142" v="119" actId="478"/>
          <ac:picMkLst>
            <pc:docMk/>
            <pc:sldMk cId="0" sldId="287"/>
            <ac:picMk id="6" creationId="{A55201F4-C4D1-3F39-A509-CCD183FF7F69}"/>
          </ac:picMkLst>
        </pc:picChg>
        <pc:picChg chg="add del mod">
          <ac:chgData name="lee grey" userId="646f433eceb3403f" providerId="LiveId" clId="{606D87A3-0D2F-4CA1-9049-76E495272A10}" dt="2023-01-14T06:12:37.083" v="189" actId="478"/>
          <ac:picMkLst>
            <pc:docMk/>
            <pc:sldMk cId="0" sldId="287"/>
            <ac:picMk id="9" creationId="{C89ADE59-2383-7248-7669-FC36C7606CE7}"/>
          </ac:picMkLst>
        </pc:picChg>
        <pc:picChg chg="add del mod">
          <ac:chgData name="lee grey" userId="646f433eceb3403f" providerId="LiveId" clId="{606D87A3-0D2F-4CA1-9049-76E495272A10}" dt="2023-01-14T06:15:01.617" v="234" actId="478"/>
          <ac:picMkLst>
            <pc:docMk/>
            <pc:sldMk cId="0" sldId="287"/>
            <ac:picMk id="17" creationId="{F5C96A14-FFB2-3746-9244-80BADD14810A}"/>
          </ac:picMkLst>
        </pc:picChg>
        <pc:picChg chg="add mod">
          <ac:chgData name="lee grey" userId="646f433eceb3403f" providerId="LiveId" clId="{606D87A3-0D2F-4CA1-9049-76E495272A10}" dt="2023-01-14T06:18:19.257" v="242" actId="1076"/>
          <ac:picMkLst>
            <pc:docMk/>
            <pc:sldMk cId="0" sldId="287"/>
            <ac:picMk id="19" creationId="{2FEA0040-77F0-CC9D-3C88-F0F66245CA3D}"/>
          </ac:picMkLst>
        </pc:picChg>
      </pc:sldChg>
      <pc:sldChg chg="del">
        <pc:chgData name="lee grey" userId="646f433eceb3403f" providerId="LiveId" clId="{606D87A3-0D2F-4CA1-9049-76E495272A10}" dt="2023-01-14T06:13:40.506" v="232" actId="47"/>
        <pc:sldMkLst>
          <pc:docMk/>
          <pc:sldMk cId="0" sldId="288"/>
        </pc:sldMkLst>
      </pc:sldChg>
      <pc:sldChg chg="del">
        <pc:chgData name="lee grey" userId="646f433eceb3403f" providerId="LiveId" clId="{606D87A3-0D2F-4CA1-9049-76E495272A10}" dt="2023-01-14T06:44:01.011" v="808" actId="47"/>
        <pc:sldMkLst>
          <pc:docMk/>
          <pc:sldMk cId="0" sldId="289"/>
        </pc:sldMkLst>
      </pc:sldChg>
      <pc:sldChg chg="del">
        <pc:chgData name="lee grey" userId="646f433eceb3403f" providerId="LiveId" clId="{606D87A3-0D2F-4CA1-9049-76E495272A10}" dt="2023-01-14T06:44:12.414" v="810" actId="47"/>
        <pc:sldMkLst>
          <pc:docMk/>
          <pc:sldMk cId="0" sldId="290"/>
        </pc:sldMkLst>
      </pc:sldChg>
      <pc:sldChg chg="modSp mod">
        <pc:chgData name="lee grey" userId="646f433eceb3403f" providerId="LiveId" clId="{606D87A3-0D2F-4CA1-9049-76E495272A10}" dt="2023-01-06T10:45:08.775" v="12" actId="20577"/>
        <pc:sldMkLst>
          <pc:docMk/>
          <pc:sldMk cId="3998035828" sldId="291"/>
        </pc:sldMkLst>
        <pc:spChg chg="mod">
          <ac:chgData name="lee grey" userId="646f433eceb3403f" providerId="LiveId" clId="{606D87A3-0D2F-4CA1-9049-76E495272A10}" dt="2023-01-06T10:45:08.775" v="12" actId="20577"/>
          <ac:spMkLst>
            <pc:docMk/>
            <pc:sldMk cId="3998035828" sldId="291"/>
            <ac:spMk id="14" creationId="{46076A2B-93F0-B7FA-9A20-8F20C298CE5C}"/>
          </ac:spMkLst>
        </pc:spChg>
      </pc:sldChg>
      <pc:sldChg chg="modSp mod">
        <pc:chgData name="lee grey" userId="646f433eceb3403f" providerId="LiveId" clId="{606D87A3-0D2F-4CA1-9049-76E495272A10}" dt="2023-01-06T10:46:05.046" v="17" actId="20577"/>
        <pc:sldMkLst>
          <pc:docMk/>
          <pc:sldMk cId="1085584990" sldId="292"/>
        </pc:sldMkLst>
        <pc:spChg chg="mod">
          <ac:chgData name="lee grey" userId="646f433eceb3403f" providerId="LiveId" clId="{606D87A3-0D2F-4CA1-9049-76E495272A10}" dt="2023-01-06T10:46:05.046" v="17" actId="20577"/>
          <ac:spMkLst>
            <pc:docMk/>
            <pc:sldMk cId="1085584990" sldId="292"/>
            <ac:spMk id="14" creationId="{46076A2B-93F0-B7FA-9A20-8F20C298CE5C}"/>
          </ac:spMkLst>
        </pc:spChg>
      </pc:sldChg>
      <pc:sldChg chg="modSp add mod ord">
        <pc:chgData name="lee grey" userId="646f433eceb3403f" providerId="LiveId" clId="{606D87A3-0D2F-4CA1-9049-76E495272A10}" dt="2023-01-14T06:38:51.836" v="807"/>
        <pc:sldMkLst>
          <pc:docMk/>
          <pc:sldMk cId="936258366" sldId="293"/>
        </pc:sldMkLst>
        <pc:spChg chg="mod">
          <ac:chgData name="lee grey" userId="646f433eceb3403f" providerId="LiveId" clId="{606D87A3-0D2F-4CA1-9049-76E495272A10}" dt="2023-01-14T06:38:43.778" v="805" actId="1076"/>
          <ac:spMkLst>
            <pc:docMk/>
            <pc:sldMk cId="936258366" sldId="293"/>
            <ac:spMk id="6" creationId="{F8F0CD29-70D7-4854-3235-E638FEF78090}"/>
          </ac:spMkLst>
        </pc:spChg>
        <pc:spChg chg="mod">
          <ac:chgData name="lee grey" userId="646f433eceb3403f" providerId="LiveId" clId="{606D87A3-0D2F-4CA1-9049-76E495272A10}" dt="2023-01-14T06:27:03.810" v="319" actId="1076"/>
          <ac:spMkLst>
            <pc:docMk/>
            <pc:sldMk cId="936258366" sldId="293"/>
            <ac:spMk id="15" creationId="{00000000-0000-0000-0000-000000000000}"/>
          </ac:spMkLst>
        </pc:spChg>
      </pc:sldChg>
    </pc:docChg>
  </pc:docChgLst>
  <pc:docChgLst>
    <pc:chgData name="lee grey" userId="646f433eceb3403f" providerId="LiveId" clId="{7AB06D80-8ACE-41BF-9396-A1BA382BDFD2}"/>
    <pc:docChg chg="undo custSel addSld delSld modSld">
      <pc:chgData name="lee grey" userId="646f433eceb3403f" providerId="LiveId" clId="{7AB06D80-8ACE-41BF-9396-A1BA382BDFD2}" dt="2022-10-25T09:15:31.852" v="122" actId="1076"/>
      <pc:docMkLst>
        <pc:docMk/>
      </pc:docMkLst>
      <pc:sldChg chg="modSp">
        <pc:chgData name="lee grey" userId="646f433eceb3403f" providerId="LiveId" clId="{7AB06D80-8ACE-41BF-9396-A1BA382BDFD2}" dt="2022-10-18T05:48:56.274" v="4"/>
        <pc:sldMkLst>
          <pc:docMk/>
          <pc:sldMk cId="0" sldId="280"/>
        </pc:sldMkLst>
        <pc:spChg chg="mod">
          <ac:chgData name="lee grey" userId="646f433eceb3403f" providerId="LiveId" clId="{7AB06D80-8ACE-41BF-9396-A1BA382BDFD2}" dt="2022-10-18T05:48:56.274" v="4"/>
          <ac:spMkLst>
            <pc:docMk/>
            <pc:sldMk cId="0" sldId="280"/>
            <ac:spMk id="47" creationId="{00000000-0000-0000-0000-000000000000}"/>
          </ac:spMkLst>
        </pc:spChg>
      </pc:sldChg>
      <pc:sldChg chg="addSp delSp modSp mod">
        <pc:chgData name="lee grey" userId="646f433eceb3403f" providerId="LiveId" clId="{7AB06D80-8ACE-41BF-9396-A1BA382BDFD2}" dt="2022-10-25T09:15:31.852" v="122" actId="1076"/>
        <pc:sldMkLst>
          <pc:docMk/>
          <pc:sldMk cId="0" sldId="290"/>
        </pc:sldMkLst>
        <pc:spChg chg="add del mod">
          <ac:chgData name="lee grey" userId="646f433eceb3403f" providerId="LiveId" clId="{7AB06D80-8ACE-41BF-9396-A1BA382BDFD2}" dt="2022-10-25T08:01:29.460" v="11" actId="478"/>
          <ac:spMkLst>
            <pc:docMk/>
            <pc:sldMk cId="0" sldId="290"/>
            <ac:spMk id="6" creationId="{EF16359F-243F-0B5D-4077-D8EA908EEBDE}"/>
          </ac:spMkLst>
        </pc:spChg>
        <pc:spChg chg="add del mod">
          <ac:chgData name="lee grey" userId="646f433eceb3403f" providerId="LiveId" clId="{7AB06D80-8ACE-41BF-9396-A1BA382BDFD2}" dt="2022-10-25T08:01:29.460" v="13"/>
          <ac:spMkLst>
            <pc:docMk/>
            <pc:sldMk cId="0" sldId="290"/>
            <ac:spMk id="17" creationId="{A36C4FC6-5B60-D489-5F1D-8C751BA998AA}"/>
          </ac:spMkLst>
        </pc:spChg>
        <pc:spChg chg="add mod">
          <ac:chgData name="lee grey" userId="646f433eceb3403f" providerId="LiveId" clId="{7AB06D80-8ACE-41BF-9396-A1BA382BDFD2}" dt="2022-10-25T09:15:31.852" v="122" actId="1076"/>
          <ac:spMkLst>
            <pc:docMk/>
            <pc:sldMk cId="0" sldId="290"/>
            <ac:spMk id="18" creationId="{6EDEE9C7-1EA8-2277-5DDB-59B95841E3DF}"/>
          </ac:spMkLst>
        </pc:spChg>
        <pc:grpChg chg="mod">
          <ac:chgData name="lee grey" userId="646f433eceb3403f" providerId="LiveId" clId="{7AB06D80-8ACE-41BF-9396-A1BA382BDFD2}" dt="2022-10-25T08:01:56.589" v="35" actId="1076"/>
          <ac:grpSpMkLst>
            <pc:docMk/>
            <pc:sldMk cId="0" sldId="290"/>
            <ac:grpSpMk id="7" creationId="{00000000-0000-0000-0000-000000000000}"/>
          </ac:grpSpMkLst>
        </pc:grpChg>
      </pc:sldChg>
      <pc:sldChg chg="new del">
        <pc:chgData name="lee grey" userId="646f433eceb3403f" providerId="LiveId" clId="{7AB06D80-8ACE-41BF-9396-A1BA382BDFD2}" dt="2022-10-25T08:16:23.535" v="45" actId="2696"/>
        <pc:sldMkLst>
          <pc:docMk/>
          <pc:sldMk cId="866337286" sldId="291"/>
        </pc:sldMkLst>
      </pc:sldChg>
      <pc:sldChg chg="new del">
        <pc:chgData name="lee grey" userId="646f433eceb3403f" providerId="LiveId" clId="{7AB06D80-8ACE-41BF-9396-A1BA382BDFD2}" dt="2022-10-25T08:16:32.771" v="47" actId="2696"/>
        <pc:sldMkLst>
          <pc:docMk/>
          <pc:sldMk cId="2938223958" sldId="291"/>
        </pc:sldMkLst>
      </pc:sldChg>
      <pc:sldChg chg="addSp delSp modSp add mod delAnim">
        <pc:chgData name="lee grey" userId="646f433eceb3403f" providerId="LiveId" clId="{7AB06D80-8ACE-41BF-9396-A1BA382BDFD2}" dt="2022-10-25T08:19:58.664" v="88" actId="1076"/>
        <pc:sldMkLst>
          <pc:docMk/>
          <pc:sldMk cId="3998035828" sldId="291"/>
        </pc:sldMkLst>
        <pc:spChg chg="del mod">
          <ac:chgData name="lee grey" userId="646f433eceb3403f" providerId="LiveId" clId="{7AB06D80-8ACE-41BF-9396-A1BA382BDFD2}" dt="2022-10-25T08:16:45.736" v="51" actId="478"/>
          <ac:spMkLst>
            <pc:docMk/>
            <pc:sldMk cId="3998035828" sldId="291"/>
            <ac:spMk id="2" creationId="{00000000-0000-0000-0000-000000000000}"/>
          </ac:spMkLst>
        </pc:spChg>
        <pc:spChg chg="add del">
          <ac:chgData name="lee grey" userId="646f433eceb3403f" providerId="LiveId" clId="{7AB06D80-8ACE-41BF-9396-A1BA382BDFD2}" dt="2022-10-25T08:17:13.365" v="63" actId="22"/>
          <ac:spMkLst>
            <pc:docMk/>
            <pc:sldMk cId="3998035828" sldId="291"/>
            <ac:spMk id="9" creationId="{3FB3A840-50A1-09D4-15D9-7BC296B937AC}"/>
          </ac:spMkLst>
        </pc:spChg>
        <pc:spChg chg="mod">
          <ac:chgData name="lee grey" userId="646f433eceb3403f" providerId="LiveId" clId="{7AB06D80-8ACE-41BF-9396-A1BA382BDFD2}" dt="2022-10-25T08:18:40.305" v="77" actId="1076"/>
          <ac:spMkLst>
            <pc:docMk/>
            <pc:sldMk cId="3998035828" sldId="291"/>
            <ac:spMk id="11" creationId="{00000000-0000-0000-0000-000000000000}"/>
          </ac:spMkLst>
        </pc:spChg>
        <pc:spChg chg="del">
          <ac:chgData name="lee grey" userId="646f433eceb3403f" providerId="LiveId" clId="{7AB06D80-8ACE-41BF-9396-A1BA382BDFD2}" dt="2022-10-25T08:19:49.274" v="85" actId="478"/>
          <ac:spMkLst>
            <pc:docMk/>
            <pc:sldMk cId="3998035828" sldId="291"/>
            <ac:spMk id="12" creationId="{00000000-0000-0000-0000-000000000000}"/>
          </ac:spMkLst>
        </pc:spChg>
        <pc:spChg chg="add mod">
          <ac:chgData name="lee grey" userId="646f433eceb3403f" providerId="LiveId" clId="{7AB06D80-8ACE-41BF-9396-A1BA382BDFD2}" dt="2022-10-25T08:19:58.664" v="88" actId="1076"/>
          <ac:spMkLst>
            <pc:docMk/>
            <pc:sldMk cId="3998035828" sldId="291"/>
            <ac:spMk id="14" creationId="{46076A2B-93F0-B7FA-9A20-8F20C298CE5C}"/>
          </ac:spMkLst>
        </pc:spChg>
        <pc:graphicFrameChg chg="del">
          <ac:chgData name="lee grey" userId="646f433eceb3403f" providerId="LiveId" clId="{7AB06D80-8ACE-41BF-9396-A1BA382BDFD2}" dt="2022-10-25T08:16:42.435" v="49" actId="478"/>
          <ac:graphicFrameMkLst>
            <pc:docMk/>
            <pc:sldMk cId="3998035828" sldId="291"/>
            <ac:graphicFrameMk id="4" creationId="{00000000-0000-0000-0000-000000000000}"/>
          </ac:graphicFrameMkLst>
        </pc:graphicFrameChg>
        <pc:picChg chg="del mod">
          <ac:chgData name="lee grey" userId="646f433eceb3403f" providerId="LiveId" clId="{7AB06D80-8ACE-41BF-9396-A1BA382BDFD2}" dt="2022-10-25T08:19:47.845" v="84" actId="478"/>
          <ac:picMkLst>
            <pc:docMk/>
            <pc:sldMk cId="3998035828" sldId="291"/>
            <ac:picMk id="10" creationId="{00000000-0000-0000-0000-000000000000}"/>
          </ac:picMkLst>
        </pc:picChg>
      </pc:sldChg>
      <pc:sldChg chg="delSp modSp add mod">
        <pc:chgData name="lee grey" userId="646f433eceb3403f" providerId="LiveId" clId="{7AB06D80-8ACE-41BF-9396-A1BA382BDFD2}" dt="2022-10-25T08:19:55.143" v="87" actId="1076"/>
        <pc:sldMkLst>
          <pc:docMk/>
          <pc:sldMk cId="1085584990" sldId="292"/>
        </pc:sldMkLst>
        <pc:spChg chg="del">
          <ac:chgData name="lee grey" userId="646f433eceb3403f" providerId="LiveId" clId="{7AB06D80-8ACE-41BF-9396-A1BA382BDFD2}" dt="2022-10-25T08:19:51.636" v="86" actId="478"/>
          <ac:spMkLst>
            <pc:docMk/>
            <pc:sldMk cId="1085584990" sldId="292"/>
            <ac:spMk id="12" creationId="{00000000-0000-0000-0000-000000000000}"/>
          </ac:spMkLst>
        </pc:spChg>
        <pc:spChg chg="mod">
          <ac:chgData name="lee grey" userId="646f433eceb3403f" providerId="LiveId" clId="{7AB06D80-8ACE-41BF-9396-A1BA382BDFD2}" dt="2022-10-25T08:19:55.143" v="87" actId="1076"/>
          <ac:spMkLst>
            <pc:docMk/>
            <pc:sldMk cId="1085584990" sldId="292"/>
            <ac:spMk id="14" creationId="{46076A2B-93F0-B7FA-9A20-8F20C298CE5C}"/>
          </ac:spMkLst>
        </pc:spChg>
        <pc:grpChg chg="mod">
          <ac:chgData name="lee grey" userId="646f433eceb3403f" providerId="LiveId" clId="{7AB06D80-8ACE-41BF-9396-A1BA382BDFD2}" dt="2022-10-25T08:18:09.807" v="71" actId="1076"/>
          <ac:grpSpMkLst>
            <pc:docMk/>
            <pc:sldMk cId="1085584990" sldId="292"/>
            <ac:grpSpMk id="7" creationId="{00000000-0000-0000-0000-000000000000}"/>
          </ac:grpSpMkLst>
        </pc:grpChg>
        <pc:picChg chg="del">
          <ac:chgData name="lee grey" userId="646f433eceb3403f" providerId="LiveId" clId="{7AB06D80-8ACE-41BF-9396-A1BA382BDFD2}" dt="2022-10-25T08:19:44.795" v="83" actId="478"/>
          <ac:picMkLst>
            <pc:docMk/>
            <pc:sldMk cId="1085584990" sldId="292"/>
            <ac:picMk id="10" creationId="{00000000-0000-0000-0000-000000000000}"/>
          </ac:picMkLst>
        </pc:picChg>
      </pc:sldChg>
    </pc:docChg>
  </pc:docChgLst>
  <pc:docChgLst>
    <pc:chgData name="lee grey" userId="646f433eceb3403f" providerId="LiveId" clId="{E9F6BD4E-6376-49D6-9E75-748CA3A036E0}"/>
    <pc:docChg chg="undo custSel modSld">
      <pc:chgData name="lee grey" userId="646f433eceb3403f" providerId="LiveId" clId="{E9F6BD4E-6376-49D6-9E75-748CA3A036E0}" dt="2023-03-07T01:35:11.592" v="854"/>
      <pc:docMkLst>
        <pc:docMk/>
      </pc:docMkLst>
      <pc:sldChg chg="modSp modAnim">
        <pc:chgData name="lee grey" userId="646f433eceb3403f" providerId="LiveId" clId="{E9F6BD4E-6376-49D6-9E75-748CA3A036E0}" dt="2023-03-06T12:36:13.932" v="6"/>
        <pc:sldMkLst>
          <pc:docMk/>
          <pc:sldMk cId="0" sldId="280"/>
        </pc:sldMkLst>
        <pc:spChg chg="mod">
          <ac:chgData name="lee grey" userId="646f433eceb3403f" providerId="LiveId" clId="{E9F6BD4E-6376-49D6-9E75-748CA3A036E0}" dt="2023-03-06T12:35:55.712" v="4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E9F6BD4E-6376-49D6-9E75-748CA3A036E0}" dt="2023-03-06T12:33:20.343" v="0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E9F6BD4E-6376-49D6-9E75-748CA3A036E0}" dt="2023-03-06T12:36:13.932" v="6"/>
          <ac:spMkLst>
            <pc:docMk/>
            <pc:sldMk cId="0" sldId="280"/>
            <ac:spMk id="63" creationId="{00000000-0000-0000-0000-000000000000}"/>
          </ac:spMkLst>
        </pc:spChg>
      </pc:sldChg>
      <pc:sldChg chg="modSp mod modAnim">
        <pc:chgData name="lee grey" userId="646f433eceb3403f" providerId="LiveId" clId="{E9F6BD4E-6376-49D6-9E75-748CA3A036E0}" dt="2023-03-06T12:50:07.016" v="189" actId="20577"/>
        <pc:sldMkLst>
          <pc:docMk/>
          <pc:sldMk cId="3920688437" sldId="295"/>
        </pc:sldMkLst>
        <pc:spChg chg="mod">
          <ac:chgData name="lee grey" userId="646f433eceb3403f" providerId="LiveId" clId="{E9F6BD4E-6376-49D6-9E75-748CA3A036E0}" dt="2023-03-06T12:38:21.651" v="12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E9F6BD4E-6376-49D6-9E75-748CA3A036E0}" dt="2023-03-06T12:50:07.016" v="189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E9F6BD4E-6376-49D6-9E75-748CA3A036E0}" dt="2023-03-06T12:33:24.021" v="1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 modAnim">
        <pc:chgData name="lee grey" userId="646f433eceb3403f" providerId="LiveId" clId="{E9F6BD4E-6376-49D6-9E75-748CA3A036E0}" dt="2023-03-07T01:35:11.592" v="854"/>
        <pc:sldMkLst>
          <pc:docMk/>
          <pc:sldMk cId="4177046771" sldId="297"/>
        </pc:sldMkLst>
        <pc:spChg chg="mod">
          <ac:chgData name="lee grey" userId="646f433eceb3403f" providerId="LiveId" clId="{E9F6BD4E-6376-49D6-9E75-748CA3A036E0}" dt="2023-03-07T01:31:30.611" v="593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E9F6BD4E-6376-49D6-9E75-748CA3A036E0}" dt="2023-03-07T01:35:11.592" v="854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E9F6BD4E-6376-49D6-9E75-748CA3A036E0}" dt="2023-03-06T12:36:20.552" v="9"/>
          <ac:spMkLst>
            <pc:docMk/>
            <pc:sldMk cId="4177046771" sldId="297"/>
            <ac:spMk id="11" creationId="{00000000-0000-0000-0000-000000000000}"/>
          </ac:spMkLst>
        </pc:spChg>
      </pc:sldChg>
      <pc:sldChg chg="addSp delSp modSp mod addAnim delAnim modAnim">
        <pc:chgData name="lee grey" userId="646f433eceb3403f" providerId="LiveId" clId="{E9F6BD4E-6376-49D6-9E75-748CA3A036E0}" dt="2023-03-06T13:32:29.843" v="468"/>
        <pc:sldMkLst>
          <pc:docMk/>
          <pc:sldMk cId="3270461666" sldId="299"/>
        </pc:sldMkLst>
        <pc:spChg chg="mod">
          <ac:chgData name="lee grey" userId="646f433eceb3403f" providerId="LiveId" clId="{E9F6BD4E-6376-49D6-9E75-748CA3A036E0}" dt="2023-03-06T13:31:09.003" v="323"/>
          <ac:spMkLst>
            <pc:docMk/>
            <pc:sldMk cId="3270461666" sldId="299"/>
            <ac:spMk id="2" creationId="{00000000-0000-0000-0000-000000000000}"/>
          </ac:spMkLst>
        </pc:spChg>
        <pc:spChg chg="add del mod">
          <ac:chgData name="lee grey" userId="646f433eceb3403f" providerId="LiveId" clId="{E9F6BD4E-6376-49D6-9E75-748CA3A036E0}" dt="2023-03-06T13:32:29.843" v="468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E9F6BD4E-6376-49D6-9E75-748CA3A036E0}" dt="2023-03-06T12:36:00.842" v="5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120B98C4-84C0-45D9-B7F8-BCA21EE90877}"/>
    <pc:docChg chg="undo custSel delSld modSld">
      <pc:chgData name="lee grey" userId="646f433eceb3403f" providerId="LiveId" clId="{120B98C4-84C0-45D9-B7F8-BCA21EE90877}" dt="2023-01-16T06:05:56.645" v="650" actId="1076"/>
      <pc:docMkLst>
        <pc:docMk/>
      </pc:docMkLst>
      <pc:sldChg chg="delSp modSp mod delAnim">
        <pc:chgData name="lee grey" userId="646f433eceb3403f" providerId="LiveId" clId="{120B98C4-84C0-45D9-B7F8-BCA21EE90877}" dt="2023-01-16T04:23:09.756" v="323" actId="1076"/>
        <pc:sldMkLst>
          <pc:docMk/>
          <pc:sldMk cId="0" sldId="280"/>
        </pc:sldMkLst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2" creationId="{53968E39-3B5B-A253-3C92-7F47CEE1BDD3}"/>
          </ac:spMkLst>
        </pc:spChg>
        <pc:spChg chg="del mod">
          <ac:chgData name="lee grey" userId="646f433eceb3403f" providerId="LiveId" clId="{120B98C4-84C0-45D9-B7F8-BCA21EE90877}" dt="2023-01-16T04:08:57.310" v="1" actId="478"/>
          <ac:spMkLst>
            <pc:docMk/>
            <pc:sldMk cId="0" sldId="280"/>
            <ac:spMk id="4" creationId="{073DA17E-E11E-CD4A-7F3A-B8728CBD585A}"/>
          </ac:spMkLst>
        </pc:spChg>
        <pc:spChg chg="mod">
          <ac:chgData name="lee grey" userId="646f433eceb3403f" providerId="LiveId" clId="{120B98C4-84C0-45D9-B7F8-BCA21EE90877}" dt="2023-01-16T04:23:09.756" v="323" actId="1076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9" creationId="{89C98AAA-3658-16DB-2DAC-82CF9FC6F56B}"/>
          </ac:spMkLst>
        </pc:spChg>
        <pc:spChg chg="del">
          <ac:chgData name="lee grey" userId="646f433eceb3403f" providerId="LiveId" clId="{120B98C4-84C0-45D9-B7F8-BCA21EE90877}" dt="2023-01-16T04:08:58.460" v="2" actId="478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39.121" v="11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4" creationId="{00000000-0000-0000-0000-000000000000}"/>
          </ac:spMkLst>
        </pc:spChg>
      </pc:sldChg>
      <pc:sldChg chg="addSp delSp modSp mod delAnim modAnim">
        <pc:chgData name="lee grey" userId="646f433eceb3403f" providerId="LiveId" clId="{120B98C4-84C0-45D9-B7F8-BCA21EE90877}" dt="2023-01-16T04:22:38.677" v="322" actId="1076"/>
        <pc:sldMkLst>
          <pc:docMk/>
          <pc:sldMk cId="0" sldId="281"/>
        </pc:sldMkLst>
        <pc:spChg chg="mod">
          <ac:chgData name="lee grey" userId="646f433eceb3403f" providerId="LiveId" clId="{120B98C4-84C0-45D9-B7F8-BCA21EE90877}" dt="2023-01-16T04:16:10.766" v="306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120B98C4-84C0-45D9-B7F8-BCA21EE90877}" dt="2023-01-16T04:21:53.157" v="310" actId="478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14:16.200" v="196"/>
          <ac:spMkLst>
            <pc:docMk/>
            <pc:sldMk cId="0" sldId="281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4:22:38.677" v="322" actId="1076"/>
          <ac:picMkLst>
            <pc:docMk/>
            <pc:sldMk cId="0" sldId="281"/>
            <ac:picMk id="6" creationId="{471281F9-0EC7-A564-F8AA-29494D4070EB}"/>
          </ac:picMkLst>
        </pc:picChg>
        <pc:picChg chg="add mod">
          <ac:chgData name="lee grey" userId="646f433eceb3403f" providerId="LiveId" clId="{120B98C4-84C0-45D9-B7F8-BCA21EE90877}" dt="2023-01-16T04:22:33.837" v="319" actId="1076"/>
          <ac:picMkLst>
            <pc:docMk/>
            <pc:sldMk cId="0" sldId="281"/>
            <ac:picMk id="12" creationId="{8A999020-A096-4522-8FBD-EF3143746A79}"/>
          </ac:picMkLst>
        </pc:picChg>
      </pc:sldChg>
      <pc:sldChg chg="modSp mod modAnim">
        <pc:chgData name="lee grey" userId="646f433eceb3403f" providerId="LiveId" clId="{120B98C4-84C0-45D9-B7F8-BCA21EE90877}" dt="2023-01-16T04:12:57.182" v="121"/>
        <pc:sldMkLst>
          <pc:docMk/>
          <pc:sldMk cId="0" sldId="286"/>
        </pc:sldMkLst>
        <pc:spChg chg="mod">
          <ac:chgData name="lee grey" userId="646f433eceb3403f" providerId="LiveId" clId="{120B98C4-84C0-45D9-B7F8-BCA21EE90877}" dt="2023-01-16T04:11:32.365" v="42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120B98C4-84C0-45D9-B7F8-BCA21EE90877}" dt="2023-01-16T04:10:02.712" v="18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120B98C4-84C0-45D9-B7F8-BCA21EE90877}" dt="2023-01-16T04:12:57.182" v="121"/>
          <ac:spMkLst>
            <pc:docMk/>
            <pc:sldMk cId="0" sldId="286"/>
            <ac:spMk id="18" creationId="{734B9B9C-77F0-ECE3-EDA6-FB23E363447D}"/>
          </ac:spMkLst>
        </pc:spChg>
      </pc:sldChg>
      <pc:sldChg chg="del">
        <pc:chgData name="lee grey" userId="646f433eceb3403f" providerId="LiveId" clId="{120B98C4-84C0-45D9-B7F8-BCA21EE90877}" dt="2023-01-16T04:23:15.932" v="325" actId="47"/>
        <pc:sldMkLst>
          <pc:docMk/>
          <pc:sldMk cId="4115841470" sldId="294"/>
        </pc:sldMkLst>
      </pc:sldChg>
      <pc:sldChg chg="addSp modSp mod modAnim">
        <pc:chgData name="lee grey" userId="646f433eceb3403f" providerId="LiveId" clId="{120B98C4-84C0-45D9-B7F8-BCA21EE90877}" dt="2023-01-16T06:05:56.645" v="650" actId="1076"/>
        <pc:sldMkLst>
          <pc:docMk/>
          <pc:sldMk cId="3920688437" sldId="295"/>
        </pc:sldMkLst>
        <pc:spChg chg="mod">
          <ac:chgData name="lee grey" userId="646f433eceb3403f" providerId="LiveId" clId="{120B98C4-84C0-45D9-B7F8-BCA21EE90877}" dt="2023-01-16T05:47:32.421" v="444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120B98C4-84C0-45D9-B7F8-BCA21EE90877}" dt="2023-01-16T06:04:44.117" v="642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23:19.768" v="326"/>
          <ac:spMkLst>
            <pc:docMk/>
            <pc:sldMk cId="3920688437" sldId="295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6:05:56.645" v="650" actId="1076"/>
          <ac:picMkLst>
            <pc:docMk/>
            <pc:sldMk cId="3920688437" sldId="295"/>
            <ac:picMk id="6" creationId="{0DE049EA-0660-37C9-F477-D37B10602E5F}"/>
          </ac:picMkLst>
        </pc:picChg>
      </pc:sldChg>
      <pc:sldChg chg="del">
        <pc:chgData name="lee grey" userId="646f433eceb3403f" providerId="LiveId" clId="{120B98C4-84C0-45D9-B7F8-BCA21EE90877}" dt="2023-01-16T04:23:13.200" v="324" actId="47"/>
        <pc:sldMkLst>
          <pc:docMk/>
          <pc:sldMk cId="4043574680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7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3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6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676910">
              <a:spcBef>
                <a:spcPts val="0"/>
              </a:spcBef>
              <a:defRPr sz="2950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b="0" spc="-232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216810" y="2858529"/>
            <a:ext cx="10684895" cy="7632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16810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2471611" y="2843587"/>
            <a:ext cx="10684895" cy="76323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2471611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216810" y="3110541"/>
            <a:ext cx="10466247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2700913" y="3110541"/>
            <a:ext cx="10454493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2023/3/7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20469781" y="1828883"/>
            <a:ext cx="2088019" cy="10058855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6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828816" y="1828883"/>
            <a:ext cx="18338562" cy="10058855"/>
          </a:xfrm>
        </p:spPr>
        <p:txBody>
          <a:bodyPr vert="eaVert" lIns="46800" tIns="46800" rIns="46800" bIns="46800"/>
          <a:lstStyle>
            <a:lvl1pPr marL="457200" indent="-457200">
              <a:spcAft>
                <a:spcPts val="1000"/>
              </a:spcAft>
              <a:defRPr spc="300"/>
            </a:lvl1pPr>
            <a:lvl2pPr marL="1371600" indent="-457200">
              <a:defRPr spc="300"/>
            </a:lvl2pPr>
            <a:lvl3pPr marL="2286000" indent="-457200">
              <a:defRPr spc="300"/>
            </a:lvl3pPr>
            <a:lvl4pPr marL="3200400" indent="-457200">
              <a:defRPr spc="300"/>
            </a:lvl4pPr>
            <a:lvl5pPr marL="4115435" indent="-4572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16810" y="1548070"/>
            <a:ext cx="21945794" cy="109660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397621" y="4968225"/>
            <a:ext cx="19598574" cy="203769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397621" y="7121122"/>
            <a:ext cx="19598574" cy="94324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Noto Sans SC Regular"/>
                <a:ea typeface="Noto Sans SC Regular"/>
                <a:cs typeface="Noto Sans SC Regular"/>
                <a:sym typeface="Noto Sans SC Regular"/>
              </a:defRPr>
            </a:lvl1pPr>
          </a:lstStyle>
          <a:p>
            <a:r>
              <a:t>章节标题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6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6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30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spc="0"/>
            </a:lvl1pPr>
          </a:lstStyle>
          <a:p>
            <a:r>
              <a:t>议程副标题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图像"/>
          <p:cNvSpPr>
            <a:spLocks noGrp="1"/>
          </p:cNvSpPr>
          <p:nvPr>
            <p:ph type="pic" sz="quarter" idx="22"/>
          </p:nvPr>
        </p:nvSpPr>
        <p:spPr>
          <a:xfrm>
            <a:off x="19217906" y="1359941"/>
            <a:ext cx="3810001" cy="619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70"/>
            </a:lvl1pPr>
          </a:lstStyle>
          <a:p>
            <a:r>
              <a:t>议程标题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defTabSz="701675">
              <a:spcBef>
                <a:spcPts val="0"/>
              </a:spcBef>
              <a:defRPr sz="4600" b="1" spc="0"/>
            </a:lvl1pPr>
            <a:lvl2pPr indent="0" defTabSz="701675">
              <a:spcBef>
                <a:spcPts val="0"/>
              </a:spcBef>
              <a:defRPr sz="4600" b="1" spc="0"/>
            </a:lvl2pPr>
            <a:lvl3pPr indent="0" defTabSz="701675">
              <a:spcBef>
                <a:spcPts val="0"/>
              </a:spcBef>
              <a:defRPr sz="4600" b="1" spc="0"/>
            </a:lvl3pPr>
            <a:lvl4pPr indent="0" defTabSz="701675">
              <a:spcBef>
                <a:spcPts val="0"/>
              </a:spcBef>
              <a:defRPr sz="4600" b="1" spc="0"/>
            </a:lvl4pPr>
            <a:lvl5pPr indent="0" defTabSz="701675">
              <a:spcBef>
                <a:spcPts val="0"/>
              </a:spcBef>
              <a:defRPr sz="4600" b="1" spc="0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议程主题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51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b="1" spc="0"/>
            </a:lvl1pPr>
          </a:lstStyle>
          <a:p>
            <a:r>
              <a:t>议程副标题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97621" y="1828883"/>
            <a:ext cx="19598574" cy="51410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97621" y="7121122"/>
            <a:ext cx="19598574" cy="294493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7035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835" indent="0" algn="ctr">
              <a:buNone/>
              <a:defRPr sz="3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16810" y="2980935"/>
            <a:ext cx="21938595" cy="95188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81635" y="7697148"/>
            <a:ext cx="15537737" cy="153366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981635" y="9230817"/>
            <a:ext cx="15537737" cy="173527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70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8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216810" y="3002536"/>
            <a:ext cx="10353691" cy="949723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823314" y="3002536"/>
            <a:ext cx="10353691" cy="949723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5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216810" y="1216855"/>
            <a:ext cx="21938595" cy="14112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216810" y="2980935"/>
            <a:ext cx="21938595" cy="951883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224011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8232073" y="12629371"/>
            <a:ext cx="7920071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17755357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115435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235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70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8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成组"/>
          <p:cNvGrpSpPr/>
          <p:nvPr/>
        </p:nvGrpSpPr>
        <p:grpSpPr>
          <a:xfrm>
            <a:off x="634" y="-27811"/>
            <a:ext cx="24382731" cy="13771623"/>
            <a:chOff x="0" y="0"/>
            <a:chExt cx="24384000" cy="13772339"/>
          </a:xfrm>
        </p:grpSpPr>
        <p:pic>
          <p:nvPicPr>
            <p:cNvPr id="62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5" name="需替换标题"/>
          <p:cNvSpPr txBox="1">
            <a:spLocks noGrp="1"/>
          </p:cNvSpPr>
          <p:nvPr>
            <p:ph type="ctrTitle"/>
          </p:nvPr>
        </p:nvSpPr>
        <p:spPr>
          <a:xfrm>
            <a:off x="1511854" y="4886604"/>
            <a:ext cx="21969860" cy="25395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0000" b="1" spc="-2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思源宋体 CN" panose="02020400000000000000" charset="-122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Python启航班学长带练</a:t>
            </a:r>
          </a:p>
        </p:txBody>
      </p:sp>
      <p:grpSp>
        <p:nvGrpSpPr>
          <p:cNvPr id="68" name="成组"/>
          <p:cNvGrpSpPr/>
          <p:nvPr/>
        </p:nvGrpSpPr>
        <p:grpSpPr>
          <a:xfrm>
            <a:off x="961698" y="833558"/>
            <a:ext cx="4014412" cy="1163749"/>
            <a:chOff x="0" y="0"/>
            <a:chExt cx="4014620" cy="1163809"/>
          </a:xfrm>
        </p:grpSpPr>
        <p:pic>
          <p:nvPicPr>
            <p:cNvPr id="66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67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797" tIns="50797" rIns="50797" bIns="50797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rPr sz="2000"/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0" y="-210558"/>
            <a:ext cx="24384000" cy="419651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B4D3FF"/>
              </a:gs>
              <a:gs pos="30000">
                <a:srgbClr val="0162F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9356090" y="576402"/>
            <a:ext cx="5715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目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67258" y="2267060"/>
            <a:ext cx="40494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7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1480800" y="3188722"/>
            <a:ext cx="1422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027545" y="6177224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01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4800262" y="8206447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旅行</a:t>
            </a:r>
            <a:endParaRPr lang="zh-CN" alt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673738" y="6177224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968E39-3B5B-A253-3C92-7F47CEE1BDD3}"/>
              </a:ext>
            </a:extLst>
          </p:cNvPr>
          <p:cNvSpPr txBox="1"/>
          <p:nvPr/>
        </p:nvSpPr>
        <p:spPr>
          <a:xfrm>
            <a:off x="15990804" y="6177225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C2E8D-DF9C-3BAB-9E88-97C9E6D7CD3D}"/>
              </a:ext>
            </a:extLst>
          </p:cNvPr>
          <p:cNvSpPr txBox="1"/>
          <p:nvPr/>
        </p:nvSpPr>
        <p:spPr>
          <a:xfrm>
            <a:off x="10405944" y="8206447"/>
            <a:ext cx="4245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聪明的猴子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98AAA-3658-16DB-2DAC-82CF9FC6F56B}"/>
              </a:ext>
            </a:extLst>
          </p:cNvPr>
          <p:cNvSpPr txBox="1"/>
          <p:nvPr/>
        </p:nvSpPr>
        <p:spPr>
          <a:xfrm>
            <a:off x="5687713" y="8180701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通电</a:t>
            </a: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2" grpId="0"/>
      <p:bldP spid="63" grpId="0"/>
      <p:bldP spid="64" grpId="0"/>
      <p:bldP spid="2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652145" y="2601081"/>
            <a:ext cx="12111355" cy="3090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给出点的坐标和距离计算公式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求点集合最小生成树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通电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397273" y="3742467"/>
            <a:ext cx="12111355" cy="2045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点之间全部连接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稠密图用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prim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688437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413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给出点的坐标和距离计算公式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和每只猴子最远跳跃距离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求能够连通每个点的猴子数量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聪明的猴子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029440" y="3766256"/>
            <a:ext cx="12111355" cy="518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点之间全部连接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稠密图用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prim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距离权重一定为正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prim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维护最小生成树最长边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统计超过最长边猴子数量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461666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518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给定拓扑图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求给定两点之间连通路径的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最长边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/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最短边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最小值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旅行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534900" y="3707130"/>
            <a:ext cx="12111355" cy="622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输入为边，模仿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Kruskal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建图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将边按权排序后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枚举最长最短边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将范围内边全部连接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判断能否连通给定两点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记录连通最长最短边最小比值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046771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成组"/>
          <p:cNvGrpSpPr/>
          <p:nvPr/>
        </p:nvGrpSpPr>
        <p:grpSpPr>
          <a:xfrm>
            <a:off x="-1" y="-28170"/>
            <a:ext cx="24384001" cy="13772340"/>
            <a:chOff x="0" y="0"/>
            <a:chExt cx="24384000" cy="13772339"/>
          </a:xfrm>
        </p:grpSpPr>
        <p:pic>
          <p:nvPicPr>
            <p:cNvPr id="94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97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33" y="5617774"/>
            <a:ext cx="6593335" cy="24804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00" name="成组"/>
          <p:cNvGrpSpPr/>
          <p:nvPr/>
        </p:nvGrpSpPr>
        <p:grpSpPr>
          <a:xfrm>
            <a:off x="961113" y="833244"/>
            <a:ext cx="4014621" cy="1163810"/>
            <a:chOff x="0" y="0"/>
            <a:chExt cx="4014620" cy="1163809"/>
          </a:xfrm>
        </p:grpSpPr>
        <p:pic>
          <p:nvPicPr>
            <p:cNvPr id="98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99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098e3f4-48a4-475e-ab85-dfd2fe3f0c6c"/>
  <p:tag name="COMMONDATA" val="eyJoZGlkIjoiMDk4Mzc5YTQwMjVhMjJhMjMyNDVjZTJkZTUwY2Ni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1323</TotalTime>
  <Words>177</Words>
  <Application>Microsoft Office PowerPoint</Application>
  <PresentationFormat>自定义</PresentationFormat>
  <Paragraphs>45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Helvetica Neue</vt:lpstr>
      <vt:lpstr>Noto Sans SC Bold</vt:lpstr>
      <vt:lpstr>Noto Sans SC Light</vt:lpstr>
      <vt:lpstr>Noto Sans SC Regular</vt:lpstr>
      <vt:lpstr>思源宋体 CN</vt:lpstr>
      <vt:lpstr>思源宋体 CN Heavy</vt:lpstr>
      <vt:lpstr>微软雅黑</vt:lpstr>
      <vt:lpstr>Arial</vt:lpstr>
      <vt:lpstr>Times New Roman</vt:lpstr>
      <vt:lpstr>Wingdings</vt:lpstr>
      <vt:lpstr>30_BasicColor</vt:lpstr>
      <vt:lpstr>Office 主题​​</vt:lpstr>
      <vt:lpstr>1_Office 主题​​</vt:lpstr>
      <vt:lpstr>Python启航班学长带练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Python启航班学长带练</dc:title>
  <dc:creator/>
  <cp:lastModifiedBy>lee grey</cp:lastModifiedBy>
  <cp:revision>9</cp:revision>
  <dcterms:created xsi:type="dcterms:W3CDTF">2022-10-17T10:04:00Z</dcterms:created>
  <dcterms:modified xsi:type="dcterms:W3CDTF">2023-03-07T01:35:14Z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502B74A6982A41E7AD3D2D24C71CE57D</vt:lpwstr>
  </property>
  <property fmtid="{D5CDD505-2E9C-101B-9397-08002B2CF9AE}" pid="3" name="KSOProductBuildVer">
    <vt:lpwstr>2052-11.1.0.12598</vt:lpwstr>
  </property>
</Properties>
</file>