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99" r:id="rId6"/>
    <p:sldId id="295" r:id="rId7"/>
    <p:sldId id="300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45048207-9753-4159-A947-847CFADADC1B}"/>
    <pc:docChg chg="undo custSel addSld delSld modSld sldOrd">
      <pc:chgData name="lee grey" userId="646f433eceb3403f" providerId="LiveId" clId="{45048207-9753-4159-A947-847CFADADC1B}" dt="2023-02-07T16:04:55.832" v="841" actId="20577"/>
      <pc:docMkLst>
        <pc:docMk/>
      </pc:docMkLst>
      <pc:sldChg chg="modSp mod modAnim">
        <pc:chgData name="lee grey" userId="646f433eceb3403f" providerId="LiveId" clId="{45048207-9753-4159-A947-847CFADADC1B}" dt="2023-02-07T16:02:03.452" v="621"/>
        <pc:sldMkLst>
          <pc:docMk/>
          <pc:sldMk cId="0" sldId="280"/>
        </pc:sldMkLst>
        <pc:spChg chg="mod">
          <ac:chgData name="lee grey" userId="646f433eceb3403f" providerId="LiveId" clId="{45048207-9753-4159-A947-847CFADADC1B}" dt="2023-02-07T16:01:56.629" v="611" actId="1410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45048207-9753-4159-A947-847CFADADC1B}" dt="2023-02-07T16:02:03.452" v="621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45048207-9753-4159-A947-847CFADADC1B}" dt="2023-02-07T06:30:54.130" v="2"/>
          <ac:spMkLst>
            <pc:docMk/>
            <pc:sldMk cId="0" sldId="280"/>
            <ac:spMk id="63" creationId="{00000000-0000-0000-0000-000000000000}"/>
          </ac:spMkLst>
        </pc:spChg>
      </pc:sldChg>
      <pc:sldChg chg="modSp mod modAnim">
        <pc:chgData name="lee grey" userId="646f433eceb3403f" providerId="LiveId" clId="{45048207-9753-4159-A947-847CFADADC1B}" dt="2023-02-07T13:01:42.074" v="405"/>
        <pc:sldMkLst>
          <pc:docMk/>
          <pc:sldMk cId="3920688437" sldId="295"/>
        </pc:sldMkLst>
        <pc:spChg chg="mod">
          <ac:chgData name="lee grey" userId="646f433eceb3403f" providerId="LiveId" clId="{45048207-9753-4159-A947-847CFADADC1B}" dt="2023-02-07T12:57:03.460" v="233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45048207-9753-4159-A947-847CFADADC1B}" dt="2023-02-07T13:01:42.074" v="40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45048207-9753-4159-A947-847CFADADC1B}" dt="2023-02-07T06:32:27.132" v="9"/>
          <ac:spMkLst>
            <pc:docMk/>
            <pc:sldMk cId="3920688437" sldId="295"/>
            <ac:spMk id="11" creationId="{00000000-0000-0000-0000-000000000000}"/>
          </ac:spMkLst>
        </pc:spChg>
      </pc:sldChg>
      <pc:sldChg chg="del">
        <pc:chgData name="lee grey" userId="646f433eceb3403f" providerId="LiveId" clId="{45048207-9753-4159-A947-847CFADADC1B}" dt="2023-02-07T06:31:07.997" v="3" actId="47"/>
        <pc:sldMkLst>
          <pc:docMk/>
          <pc:sldMk cId="4177046771" sldId="297"/>
        </pc:sldMkLst>
      </pc:sldChg>
      <pc:sldChg chg="modSp mod ord modAnim">
        <pc:chgData name="lee grey" userId="646f433eceb3403f" providerId="LiveId" clId="{45048207-9753-4159-A947-847CFADADC1B}" dt="2023-02-07T16:04:55.832" v="841" actId="20577"/>
        <pc:sldMkLst>
          <pc:docMk/>
          <pc:sldMk cId="3270461666" sldId="299"/>
        </pc:sldMkLst>
        <pc:spChg chg="mod">
          <ac:chgData name="lee grey" userId="646f433eceb3403f" providerId="LiveId" clId="{45048207-9753-4159-A947-847CFADADC1B}" dt="2023-02-07T13:38:30.487" v="605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45048207-9753-4159-A947-847CFADADC1B}" dt="2023-02-07T16:04:55.832" v="841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45048207-9753-4159-A947-847CFADADC1B}" dt="2023-02-07T06:32:12.734" v="6"/>
          <ac:spMkLst>
            <pc:docMk/>
            <pc:sldMk cId="3270461666" sldId="299"/>
            <ac:spMk id="11" creationId="{00000000-0000-0000-0000-000000000000}"/>
          </ac:spMkLst>
        </pc:spChg>
      </pc:sldChg>
      <pc:sldChg chg="add">
        <pc:chgData name="lee grey" userId="646f433eceb3403f" providerId="LiveId" clId="{45048207-9753-4159-A947-847CFADADC1B}" dt="2023-02-07T06:31:09.812" v="4"/>
        <pc:sldMkLst>
          <pc:docMk/>
          <pc:sldMk cId="1497626161" sldId="300"/>
        </pc:sldMkLst>
      </pc:sldChg>
    </pc:docChg>
  </pc:docChgLst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80026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火星旅行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665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最优清零方案</a:t>
            </a:r>
          </a:p>
          <a:p>
            <a:endParaRPr lang="zh-CN" altLang="en-US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338710" y="8180701"/>
            <a:ext cx="4594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重新排序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对给定正整数数列，有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次确定的子区间和查询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如何排列数列，使给定查询总和最大，求最大总和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n, m &lt;= 10^5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重新排序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用一棵加法线段树查询区间和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用另一棵加法线段树记录每个位置被查询次数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将查询次数由低到高和由低到高排序的数列逐项相乘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得到最大查询总和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623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给定一个长度为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的数列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A1,A2,⋅⋅⋅,AN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每次可以将长度为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或 确定大于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的连续非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区间所有元素减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最少多少次操作清零数列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&lt;= N &lt;= 10^6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最优清零方案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扫描长度为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子序列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若最小值大于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，对子序列操作最小值次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下一次扫描从子序列最后一个最小值下一项开始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空间站，燃料，距离如图            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&lt;= 10^6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问每个空间站是否能从一个方向环绕回到出发点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火星旅行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考虑输入正方向，反方向变换后同理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为了处理头尾相接，将环展平再复制一次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可以到达指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前缀和始终不小于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前缀和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用滑动窗口维护每种出发点路径燃料余量最小值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最小值非负即可到达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FD1C5B-D3CD-4594-7609-23CF31F54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76460"/>
            <a:ext cx="9276584" cy="7639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62616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1370</TotalTime>
  <Words>282</Words>
  <Application>Microsoft Office PowerPoint</Application>
  <PresentationFormat>自定义</PresentationFormat>
  <Paragraphs>45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2023-02-07T16:05:05Z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