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1"/>
  </p:notesMasterIdLst>
  <p:sldIdLst>
    <p:sldId id="279" r:id="rId4"/>
    <p:sldId id="280" r:id="rId5"/>
    <p:sldId id="295" r:id="rId6"/>
    <p:sldId id="299" r:id="rId7"/>
    <p:sldId id="300" r:id="rId8"/>
    <p:sldId id="297" r:id="rId9"/>
    <p:sldId id="259" r:id="rId10"/>
  </p:sldIdLst>
  <p:sldSz cx="24384000" cy="13716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  <pc:docChgLst>
    <pc:chgData name="lee grey" userId="646f433eceb3403f" providerId="LiveId" clId="{5291D679-3C17-471F-9270-81ABF12724E5}"/>
    <pc:docChg chg="undo custSel addSld modSld">
      <pc:chgData name="lee grey" userId="646f433eceb3403f" providerId="LiveId" clId="{5291D679-3C17-471F-9270-81ABF12724E5}" dt="2023-02-09T07:31:22.116" v="1451"/>
      <pc:docMkLst>
        <pc:docMk/>
      </pc:docMkLst>
      <pc:sldChg chg="modSp mod">
        <pc:chgData name="lee grey" userId="646f433eceb3403f" providerId="LiveId" clId="{5291D679-3C17-471F-9270-81ABF12724E5}" dt="2023-02-09T03:27:58.557" v="826" actId="14100"/>
        <pc:sldMkLst>
          <pc:docMk/>
          <pc:sldMk cId="0" sldId="280"/>
        </pc:sldMkLst>
        <pc:spChg chg="mod">
          <ac:chgData name="lee grey" userId="646f433eceb3403f" providerId="LiveId" clId="{5291D679-3C17-471F-9270-81ABF12724E5}" dt="2023-02-09T02:30:17.181" v="265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5291D679-3C17-471F-9270-81ABF12724E5}" dt="2023-02-09T02:10:02.433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5291D679-3C17-471F-9270-81ABF12724E5}" dt="2023-02-09T03:27:58.557" v="826" actId="14100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5291D679-3C17-471F-9270-81ABF12724E5}" dt="2023-02-09T02:13:23.428" v="264"/>
        <pc:sldMkLst>
          <pc:docMk/>
          <pc:sldMk cId="3920688437" sldId="295"/>
        </pc:sldMkLst>
        <pc:spChg chg="mod">
          <ac:chgData name="lee grey" userId="646f433eceb3403f" providerId="LiveId" clId="{5291D679-3C17-471F-9270-81ABF12724E5}" dt="2023-02-09T02:12:38.846" v="233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5291D679-3C17-471F-9270-81ABF12724E5}" dt="2023-02-09T02:13:23.428" v="264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5291D679-3C17-471F-9270-81ABF12724E5}" dt="2023-02-09T02:09:58.887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5291D679-3C17-471F-9270-81ABF12724E5}" dt="2023-02-09T07:31:22.116" v="1451"/>
        <pc:sldMkLst>
          <pc:docMk/>
          <pc:sldMk cId="4177046771" sldId="297"/>
        </pc:sldMkLst>
        <pc:spChg chg="mod">
          <ac:chgData name="lee grey" userId="646f433eceb3403f" providerId="LiveId" clId="{5291D679-3C17-471F-9270-81ABF12724E5}" dt="2023-02-09T03:30:19.758" v="110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5291D679-3C17-471F-9270-81ABF12724E5}" dt="2023-02-09T07:31:22.116" v="1451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5291D679-3C17-471F-9270-81ABF12724E5}" dt="2023-02-09T03:28:02.183" v="827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mod delAnim">
        <pc:chgData name="lee grey" userId="646f433eceb3403f" providerId="LiveId" clId="{5291D679-3C17-471F-9270-81ABF12724E5}" dt="2023-02-09T02:34:20.368" v="435"/>
        <pc:sldMkLst>
          <pc:docMk/>
          <pc:sldMk cId="3270461666" sldId="299"/>
        </pc:sldMkLst>
        <pc:spChg chg="mod">
          <ac:chgData name="lee grey" userId="646f433eceb3403f" providerId="LiveId" clId="{5291D679-3C17-471F-9270-81ABF12724E5}" dt="2023-02-09T02:34:20.368" v="435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5291D679-3C17-471F-9270-81ABF12724E5}" dt="2023-02-09T02:33:00.092" v="425"/>
          <ac:spMkLst>
            <pc:docMk/>
            <pc:sldMk cId="3270461666" sldId="299"/>
            <ac:spMk id="3" creationId="{DC852F79-4C92-7F06-D915-4C4E5D34EE25}"/>
          </ac:spMkLst>
        </pc:spChg>
        <pc:spChg chg="del">
          <ac:chgData name="lee grey" userId="646f433eceb3403f" providerId="LiveId" clId="{5291D679-3C17-471F-9270-81ABF12724E5}" dt="2023-02-09T02:33:02.469" v="426" actId="478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5291D679-3C17-471F-9270-81ABF12724E5}" dt="2023-02-09T02:30:22.217" v="266"/>
          <ac:spMkLst>
            <pc:docMk/>
            <pc:sldMk cId="3270461666" sldId="299"/>
            <ac:spMk id="11" creationId="{00000000-0000-0000-0000-000000000000}"/>
          </ac:spMkLst>
        </pc:spChg>
        <pc:picChg chg="add mod">
          <ac:chgData name="lee grey" userId="646f433eceb3403f" providerId="LiveId" clId="{5291D679-3C17-471F-9270-81ABF12724E5}" dt="2023-02-09T02:32:44.786" v="409" actId="1076"/>
          <ac:picMkLst>
            <pc:docMk/>
            <pc:sldMk cId="3270461666" sldId="299"/>
            <ac:picMk id="6" creationId="{6DF26BBA-6ABF-F49A-06D2-A51F11A5784A}"/>
          </ac:picMkLst>
        </pc:picChg>
        <pc:picChg chg="add mod">
          <ac:chgData name="lee grey" userId="646f433eceb3403f" providerId="LiveId" clId="{5291D679-3C17-471F-9270-81ABF12724E5}" dt="2023-02-09T02:33:19.195" v="431" actId="1076"/>
          <ac:picMkLst>
            <pc:docMk/>
            <pc:sldMk cId="3270461666" sldId="299"/>
            <ac:picMk id="12" creationId="{5C2CABB8-6631-0D47-8558-2C3C5DEE9695}"/>
          </ac:picMkLst>
        </pc:picChg>
      </pc:sldChg>
      <pc:sldChg chg="addSp delSp modSp add mod modAnim">
        <pc:chgData name="lee grey" userId="646f433eceb3403f" providerId="LiveId" clId="{5291D679-3C17-471F-9270-81ABF12724E5}" dt="2023-02-09T02:55:29.333" v="824" actId="20577"/>
        <pc:sldMkLst>
          <pc:docMk/>
          <pc:sldMk cId="3060077862" sldId="300"/>
        </pc:sldMkLst>
        <pc:spChg chg="mod">
          <ac:chgData name="lee grey" userId="646f433eceb3403f" providerId="LiveId" clId="{5291D679-3C17-471F-9270-81ABF12724E5}" dt="2023-02-09T02:55:29.333" v="824" actId="20577"/>
          <ac:spMkLst>
            <pc:docMk/>
            <pc:sldMk cId="3060077862" sldId="300"/>
            <ac:spMk id="2" creationId="{00000000-0000-0000-0000-000000000000}"/>
          </ac:spMkLst>
        </pc:spChg>
        <pc:spChg chg="mod">
          <ac:chgData name="lee grey" userId="646f433eceb3403f" providerId="LiveId" clId="{5291D679-3C17-471F-9270-81ABF12724E5}" dt="2023-02-09T02:53:59.145" v="812" actId="20577"/>
          <ac:spMkLst>
            <pc:docMk/>
            <pc:sldMk cId="3060077862" sldId="300"/>
            <ac:spMk id="9" creationId="{5CA6DED1-8511-7621-1E23-3170CF18065B}"/>
          </ac:spMkLst>
        </pc:spChg>
        <pc:picChg chg="del">
          <ac:chgData name="lee grey" userId="646f433eceb3403f" providerId="LiveId" clId="{5291D679-3C17-471F-9270-81ABF12724E5}" dt="2023-02-09T02:40:12.182" v="726" actId="478"/>
          <ac:picMkLst>
            <pc:docMk/>
            <pc:sldMk cId="3060077862" sldId="300"/>
            <ac:picMk id="6" creationId="{6DF26BBA-6ABF-F49A-06D2-A51F11A5784A}"/>
          </ac:picMkLst>
        </pc:picChg>
        <pc:picChg chg="add mod">
          <ac:chgData name="lee grey" userId="646f433eceb3403f" providerId="LiveId" clId="{5291D679-3C17-471F-9270-81ABF12724E5}" dt="2023-02-09T02:42:26.987" v="747" actId="1076"/>
          <ac:picMkLst>
            <pc:docMk/>
            <pc:sldMk cId="3060077862" sldId="300"/>
            <ac:picMk id="10" creationId="{4FD9927D-AFC7-270D-B114-6F8C9EDE2E19}"/>
          </ac:picMkLst>
        </pc:picChg>
        <pc:picChg chg="add mod">
          <ac:chgData name="lee grey" userId="646f433eceb3403f" providerId="LiveId" clId="{5291D679-3C17-471F-9270-81ABF12724E5}" dt="2023-02-09T02:43:15.726" v="749" actId="1076"/>
          <ac:picMkLst>
            <pc:docMk/>
            <pc:sldMk cId="3060077862" sldId="300"/>
            <ac:picMk id="13" creationId="{6D5C4739-4F08-63B7-6CFA-F2398DCAE27C}"/>
          </ac:picMkLst>
        </pc:picChg>
        <pc:picChg chg="add mod">
          <ac:chgData name="lee grey" userId="646f433eceb3403f" providerId="LiveId" clId="{5291D679-3C17-471F-9270-81ABF12724E5}" dt="2023-02-09T02:50:27.431" v="793" actId="1076"/>
          <ac:picMkLst>
            <pc:docMk/>
            <pc:sldMk cId="3060077862" sldId="300"/>
            <ac:picMk id="15" creationId="{BE0D4CAE-8643-A003-43E6-4B85EC171A85}"/>
          </ac:picMkLst>
        </pc:picChg>
        <pc:picChg chg="add mod">
          <ac:chgData name="lee grey" userId="646f433eceb3403f" providerId="LiveId" clId="{5291D679-3C17-471F-9270-81ABF12724E5}" dt="2023-02-09T02:50:34.363" v="794" actId="1076"/>
          <ac:picMkLst>
            <pc:docMk/>
            <pc:sldMk cId="3060077862" sldId="300"/>
            <ac:picMk id="17" creationId="{BFE7B9D8-D9F8-EA35-F27E-C269619EB0FA}"/>
          </ac:picMkLst>
        </pc:picChg>
        <pc:picChg chg="add mod">
          <ac:chgData name="lee grey" userId="646f433eceb3403f" providerId="LiveId" clId="{5291D679-3C17-471F-9270-81ABF12724E5}" dt="2023-02-09T02:55:22.546" v="814" actId="1076"/>
          <ac:picMkLst>
            <pc:docMk/>
            <pc:sldMk cId="3060077862" sldId="300"/>
            <ac:picMk id="19" creationId="{560DB960-A552-2256-4840-32FCC4F515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538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李白打酒加强版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积木画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开心的金明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给定购物限制钱数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给定每件物品不同的价格，重要度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求总价不超过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的购物方式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使价格乘重要度的总和最大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开心的金明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物品价值权重为价格乘重要度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背包，二维数组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记录子状态最优值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物品在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时间下最大价值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，在该状态下取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物品与否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对应两种子状态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[i-1][j],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[i-1][j-w]+v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大小为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的画布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型积木有多少种平铺方式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10^7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积木画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样例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F26BBA-6ABF-F49A-06D2-A51F11A57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18" y="7817234"/>
            <a:ext cx="5648351" cy="3404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2CABB8-6631-0D47-8558-2C3C5DEE9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146" y="4075161"/>
            <a:ext cx="11732979" cy="6650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大小为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的画布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型积木有多少种平铺方式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10^7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two[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= one[i-1] + two[i-1]  + two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[i-2]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积木画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two[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代表长度为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画布末尾两个格子被填满的方法数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one[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代表长度为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画布末尾只填了一个格子的方法数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two[1] = 1 two[2] = 2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one[1] = 0  one[2] = 2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one[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= two[i-2] * 2 + one[i-1]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D9927D-AFC7-270D-B114-6F8C9EDE2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258" y="11042287"/>
            <a:ext cx="3153215" cy="10478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5C4739-4F08-63B7-6CFA-F2398DCAE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92" y="11070866"/>
            <a:ext cx="3153215" cy="1019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0D4CAE-8643-A003-43E6-4B85EC171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852" y="8756119"/>
            <a:ext cx="2600688" cy="10764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E7B9D8-D9F8-EA35-F27E-C269619EB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3749" y="8737066"/>
            <a:ext cx="2657846" cy="10955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60DB960-A552-2256-4840-32FCC4F51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6399" y="8708487"/>
            <a:ext cx="2657846" cy="1152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077862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初始有两斗酒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遇到店酒增加一倍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遇到花喝一斗酒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遇到店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次，花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有多少合法顺序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使最后一次遇到花，恰好喝完酒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李白打酒加强版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489871" y="3767730"/>
            <a:ext cx="12523924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反向思考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最后一次遇到花前，遇到店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次，花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m-1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次，剩一斗酒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接下来可以加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m-1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次酒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若酒量为偶，可以减半酒量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不断沿两分支向下，直到恰好走完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若此时剩两斗酒，则是一种合法顺序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1488</TotalTime>
  <Words>404</Words>
  <Application>Microsoft Office PowerPoint</Application>
  <PresentationFormat>自定义</PresentationFormat>
  <Paragraphs>63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2023-02-09T07:31:26Z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