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5"/>
  </p:notesMasterIdLst>
  <p:sldIdLst>
    <p:sldId id="279" r:id="rId4"/>
    <p:sldId id="280" r:id="rId5"/>
    <p:sldId id="295" r:id="rId6"/>
    <p:sldId id="299" r:id="rId7"/>
    <p:sldId id="304" r:id="rId8"/>
    <p:sldId id="297" r:id="rId9"/>
    <p:sldId id="300" r:id="rId10"/>
    <p:sldId id="301" r:id="rId11"/>
    <p:sldId id="302" r:id="rId12"/>
    <p:sldId id="303" r:id="rId13"/>
    <p:sldId id="259" r:id="rId14"/>
  </p:sldIdLst>
  <p:sldSz cx="24384000" cy="13716000"/>
  <p:notesSz cx="6858000" cy="9144000"/>
  <p:custDataLst>
    <p:tags r:id="rId1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3B269D9-B07D-414C-9112-865A5A148001}"/>
    <pc:docChg chg="undo custSel addSld delSld modSld sldOrd">
      <pc:chgData name="lee grey" userId="646f433eceb3403f" providerId="LiveId" clId="{C3B269D9-B07D-414C-9112-865A5A148001}" dt="2023-02-10T17:16:09.038" v="3983"/>
      <pc:docMkLst>
        <pc:docMk/>
      </pc:docMkLst>
      <pc:sldChg chg="modSp mod">
        <pc:chgData name="lee grey" userId="646f433eceb3403f" providerId="LiveId" clId="{C3B269D9-B07D-414C-9112-865A5A148001}" dt="2023-02-08T03:33:17.829" v="370"/>
        <pc:sldMkLst>
          <pc:docMk/>
          <pc:sldMk cId="0" sldId="280"/>
        </pc:sldMkLst>
        <pc:spChg chg="mod">
          <ac:chgData name="lee grey" userId="646f433eceb3403f" providerId="LiveId" clId="{C3B269D9-B07D-414C-9112-865A5A148001}" dt="2023-02-08T03:33:17.829" v="3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3B269D9-B07D-414C-9112-865A5A148001}" dt="2023-02-08T01:57:02.207" v="6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3B269D9-B07D-414C-9112-865A5A148001}" dt="2023-02-08T03:30:11.750" v="363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C3B269D9-B07D-414C-9112-865A5A148001}" dt="2023-02-08T03:30:35.203" v="368" actId="1076"/>
          <ac:spMkLst>
            <pc:docMk/>
            <pc:sldMk cId="0" sldId="280"/>
            <ac:spMk id="64" creationId="{00000000-0000-0000-0000-000000000000}"/>
          </ac:spMkLst>
        </pc:spChg>
      </pc:sldChg>
      <pc:sldChg chg="modSp mod">
        <pc:chgData name="lee grey" userId="646f433eceb3403f" providerId="LiveId" clId="{C3B269D9-B07D-414C-9112-865A5A148001}" dt="2023-02-08T02:32:35.547" v="362" actId="20577"/>
        <pc:sldMkLst>
          <pc:docMk/>
          <pc:sldMk cId="3920688437" sldId="295"/>
        </pc:sldMkLst>
        <pc:spChg chg="mod">
          <ac:chgData name="lee grey" userId="646f433eceb3403f" providerId="LiveId" clId="{C3B269D9-B07D-414C-9112-865A5A148001}" dt="2023-02-08T01:58:11.008" v="31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02:32:35.547" v="36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3B269D9-B07D-414C-9112-865A5A148001}" dt="2023-02-08T01:57:06.363" v="11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C3B269D9-B07D-414C-9112-865A5A148001}" dt="2023-02-08T09:58:43.367" v="2115" actId="20577"/>
        <pc:sldMkLst>
          <pc:docMk/>
          <pc:sldMk cId="4177046771" sldId="297"/>
        </pc:sldMkLst>
        <pc:spChg chg="mod">
          <ac:chgData name="lee grey" userId="646f433eceb3403f" providerId="LiveId" clId="{C3B269D9-B07D-414C-9112-865A5A148001}" dt="2023-02-08T09:58:43.367" v="2115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07:58:44.366" v="962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3B269D9-B07D-414C-9112-865A5A148001}" dt="2023-02-08T03:30:16.881" v="364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mod">
        <pc:chgData name="lee grey" userId="646f433eceb3403f" providerId="LiveId" clId="{C3B269D9-B07D-414C-9112-865A5A148001}" dt="2023-02-10T17:06:48.351" v="3656" actId="14100"/>
        <pc:sldMkLst>
          <pc:docMk/>
          <pc:sldMk cId="3270461666" sldId="299"/>
        </pc:sldMkLst>
        <pc:spChg chg="mod">
          <ac:chgData name="lee grey" userId="646f433eceb3403f" providerId="LiveId" clId="{C3B269D9-B07D-414C-9112-865A5A148001}" dt="2023-02-10T17:06:06.182" v="364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03:33:22.496" v="371"/>
          <ac:spMkLst>
            <pc:docMk/>
            <pc:sldMk cId="3270461666" sldId="299"/>
            <ac:spMk id="11" creationId="{00000000-0000-0000-0000-000000000000}"/>
          </ac:spMkLst>
        </pc:spChg>
        <pc:picChg chg="add del mod">
          <ac:chgData name="lee grey" userId="646f433eceb3403f" providerId="LiveId" clId="{C3B269D9-B07D-414C-9112-865A5A148001}" dt="2023-02-10T17:06:25.079" v="3650" actId="22"/>
          <ac:picMkLst>
            <pc:docMk/>
            <pc:sldMk cId="3270461666" sldId="299"/>
            <ac:picMk id="6" creationId="{31E7FA74-69BF-3141-634D-BB28AF75625A}"/>
          </ac:picMkLst>
        </pc:picChg>
        <pc:picChg chg="add mod">
          <ac:chgData name="lee grey" userId="646f433eceb3403f" providerId="LiveId" clId="{C3B269D9-B07D-414C-9112-865A5A148001}" dt="2023-02-10T17:06:48.351" v="3656" actId="14100"/>
          <ac:picMkLst>
            <pc:docMk/>
            <pc:sldMk cId="3270461666" sldId="299"/>
            <ac:picMk id="12" creationId="{765A288F-2CBD-8DBE-52D6-19538688EC69}"/>
          </ac:picMkLst>
        </pc:picChg>
      </pc:sldChg>
      <pc:sldChg chg="modSp add mod modAnim">
        <pc:chgData name="lee grey" userId="646f433eceb3403f" providerId="LiveId" clId="{C3B269D9-B07D-414C-9112-865A5A148001}" dt="2023-02-08T15:52:54.733" v="2799" actId="20577"/>
        <pc:sldMkLst>
          <pc:docMk/>
          <pc:sldMk cId="2166329766" sldId="300"/>
        </pc:sldMkLst>
        <pc:spChg chg="mod">
          <ac:chgData name="lee grey" userId="646f433eceb3403f" providerId="LiveId" clId="{C3B269D9-B07D-414C-9112-865A5A148001}" dt="2023-02-08T09:58:41.583" v="2114" actId="20577"/>
          <ac:spMkLst>
            <pc:docMk/>
            <pc:sldMk cId="2166329766" sldId="300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15:52:54.733" v="2799" actId="20577"/>
          <ac:spMkLst>
            <pc:docMk/>
            <pc:sldMk cId="2166329766" sldId="300"/>
            <ac:spMk id="9" creationId="{5CA6DED1-8511-7621-1E23-3170CF18065B}"/>
          </ac:spMkLst>
        </pc:spChg>
      </pc:sldChg>
      <pc:sldChg chg="addSp modSp add mod">
        <pc:chgData name="lee grey" userId="646f433eceb3403f" providerId="LiveId" clId="{C3B269D9-B07D-414C-9112-865A5A148001}" dt="2023-02-08T16:20:11.100" v="2865" actId="20577"/>
        <pc:sldMkLst>
          <pc:docMk/>
          <pc:sldMk cId="4057362377" sldId="301"/>
        </pc:sldMkLst>
        <pc:spChg chg="mod">
          <ac:chgData name="lee grey" userId="646f433eceb3403f" providerId="LiveId" clId="{C3B269D9-B07D-414C-9112-865A5A148001}" dt="2023-02-08T09:58:38.866" v="2113" actId="20577"/>
          <ac:spMkLst>
            <pc:docMk/>
            <pc:sldMk cId="4057362377" sldId="301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08:09:45.137" v="1630" actId="1076"/>
          <ac:spMkLst>
            <pc:docMk/>
            <pc:sldMk cId="4057362377" sldId="301"/>
            <ac:spMk id="3" creationId="{DC852F79-4C92-7F06-D915-4C4E5D34EE25}"/>
          </ac:spMkLst>
        </pc:spChg>
        <pc:spChg chg="mod">
          <ac:chgData name="lee grey" userId="646f433eceb3403f" providerId="LiveId" clId="{C3B269D9-B07D-414C-9112-865A5A148001}" dt="2023-02-08T16:20:11.100" v="2865" actId="20577"/>
          <ac:spMkLst>
            <pc:docMk/>
            <pc:sldMk cId="4057362377" sldId="301"/>
            <ac:spMk id="9" creationId="{5CA6DED1-8511-7621-1E23-3170CF18065B}"/>
          </ac:spMkLst>
        </pc:spChg>
        <pc:picChg chg="add mod">
          <ac:chgData name="lee grey" userId="646f433eceb3403f" providerId="LiveId" clId="{C3B269D9-B07D-414C-9112-865A5A148001}" dt="2023-02-08T09:32:54.821" v="1641" actId="1076"/>
          <ac:picMkLst>
            <pc:docMk/>
            <pc:sldMk cId="4057362377" sldId="301"/>
            <ac:picMk id="6" creationId="{9270A03A-AEFE-B227-B8F3-61E30AF98F0E}"/>
          </ac:picMkLst>
        </pc:picChg>
      </pc:sldChg>
      <pc:sldChg chg="modSp add modAnim">
        <pc:chgData name="lee grey" userId="646f433eceb3403f" providerId="LiveId" clId="{C3B269D9-B07D-414C-9112-865A5A148001}" dt="2023-02-08T16:29:06.498" v="3179" actId="20577"/>
        <pc:sldMkLst>
          <pc:docMk/>
          <pc:sldMk cId="1490776095" sldId="302"/>
        </pc:sldMkLst>
        <pc:spChg chg="mod">
          <ac:chgData name="lee grey" userId="646f433eceb3403f" providerId="LiveId" clId="{C3B269D9-B07D-414C-9112-865A5A148001}" dt="2023-02-08T09:58:35.970" v="2110"/>
          <ac:spMkLst>
            <pc:docMk/>
            <pc:sldMk cId="1490776095" sldId="302"/>
            <ac:spMk id="2" creationId="{00000000-0000-0000-0000-000000000000}"/>
          </ac:spMkLst>
        </pc:spChg>
        <pc:spChg chg="mod">
          <ac:chgData name="lee grey" userId="646f433eceb3403f" providerId="LiveId" clId="{C3B269D9-B07D-414C-9112-865A5A148001}" dt="2023-02-08T16:29:06.498" v="3179" actId="20577"/>
          <ac:spMkLst>
            <pc:docMk/>
            <pc:sldMk cId="1490776095" sldId="302"/>
            <ac:spMk id="9" creationId="{5CA6DED1-8511-7621-1E23-3170CF18065B}"/>
          </ac:spMkLst>
        </pc:spChg>
      </pc:sldChg>
      <pc:sldChg chg="modSp add modAnim">
        <pc:chgData name="lee grey" userId="646f433eceb3403f" providerId="LiveId" clId="{C3B269D9-B07D-414C-9112-865A5A148001}" dt="2023-02-08T16:43:04.617" v="3482"/>
        <pc:sldMkLst>
          <pc:docMk/>
          <pc:sldMk cId="63605714" sldId="303"/>
        </pc:sldMkLst>
        <pc:spChg chg="mod">
          <ac:chgData name="lee grey" userId="646f433eceb3403f" providerId="LiveId" clId="{C3B269D9-B07D-414C-9112-865A5A148001}" dt="2023-02-08T16:43:04.617" v="3482"/>
          <ac:spMkLst>
            <pc:docMk/>
            <pc:sldMk cId="63605714" sldId="303"/>
            <ac:spMk id="9" creationId="{5CA6DED1-8511-7621-1E23-3170CF18065B}"/>
          </ac:spMkLst>
        </pc:spChg>
      </pc:sldChg>
      <pc:sldChg chg="add del ord">
        <pc:chgData name="lee grey" userId="646f433eceb3403f" providerId="LiveId" clId="{C3B269D9-B07D-414C-9112-865A5A148001}" dt="2023-02-08T16:30:04.850" v="3184" actId="47"/>
        <pc:sldMkLst>
          <pc:docMk/>
          <pc:sldMk cId="856153648" sldId="303"/>
        </pc:sldMkLst>
      </pc:sldChg>
      <pc:sldChg chg="add del">
        <pc:chgData name="lee grey" userId="646f433eceb3403f" providerId="LiveId" clId="{C3B269D9-B07D-414C-9112-865A5A148001}" dt="2023-02-08T16:29:51.036" v="3180" actId="47"/>
        <pc:sldMkLst>
          <pc:docMk/>
          <pc:sldMk cId="3639753214" sldId="303"/>
        </pc:sldMkLst>
      </pc:sldChg>
      <pc:sldChg chg="modSp add modAnim">
        <pc:chgData name="lee grey" userId="646f433eceb3403f" providerId="LiveId" clId="{C3B269D9-B07D-414C-9112-865A5A148001}" dt="2023-02-10T17:16:09.038" v="3983"/>
        <pc:sldMkLst>
          <pc:docMk/>
          <pc:sldMk cId="505537557" sldId="304"/>
        </pc:sldMkLst>
        <pc:spChg chg="mod">
          <ac:chgData name="lee grey" userId="646f433eceb3403f" providerId="LiveId" clId="{C3B269D9-B07D-414C-9112-865A5A148001}" dt="2023-02-10T17:16:09.038" v="3983"/>
          <ac:spMkLst>
            <pc:docMk/>
            <pc:sldMk cId="505537557" sldId="304"/>
            <ac:spMk id="9" creationId="{5CA6DED1-8511-7621-1E23-3170CF18065B}"/>
          </ac:spMkLst>
        </pc:spChg>
      </pc:sldChg>
      <pc:sldMasterChg chg="delSldLayout">
        <pc:chgData name="lee grey" userId="646f433eceb3403f" providerId="LiveId" clId="{C3B269D9-B07D-414C-9112-865A5A148001}" dt="2023-02-08T16:30:04.850" v="3184" actId="47"/>
        <pc:sldMasterMkLst>
          <pc:docMk/>
          <pc:sldMasterMk cId="0" sldId="2147483648"/>
        </pc:sldMasterMkLst>
        <pc:sldLayoutChg chg="del">
          <pc:chgData name="lee grey" userId="646f433eceb3403f" providerId="LiveId" clId="{C3B269D9-B07D-414C-9112-865A5A148001}" dt="2023-02-08T16:30:04.850" v="3184" actId="47"/>
          <pc:sldLayoutMkLst>
            <pc:docMk/>
            <pc:sldMasterMk cId="0" sldId="2147483648"/>
            <pc:sldLayoutMk cId="3512210297" sldId="2147483680"/>
          </pc:sldLayoutMkLst>
        </pc:sldLayoutChg>
      </pc:sldMaster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8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2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0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9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组成字符串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最少添加几个括号使生成括号序列合法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输出有多少种添加方式可以生成不同合法字符串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07130"/>
            <a:ext cx="12111355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考虑边界情况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[0][0] = 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[0][k](k &gt; 0) = 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[][k](k&gt;n) = 0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][0](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&gt; 0)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只有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合法且</a:t>
            </a:r>
            <a:endParaRPr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不适用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][j-1]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[i-1][j+1]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但是仍然适用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[i-1][0] + ...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[i-1][j+1]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][0]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[i-1][0]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[i-1][1]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0571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40931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9583739" y="8206447"/>
            <a:ext cx="5294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数组切分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采药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有一些不同的草药，采每一株都需要一些时间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每一株也有它自身的价值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给定一段时间，在这段时间里，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可以采到一些草药，让采到的草药的总价值最大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采药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背包，二维数组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记录子状态最优值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物品在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时间下最大价值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，在该状态下取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物品与否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对应两种子状态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[i-1][j],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[i-1][j-w]+v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的一个排列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将排列切分成连续子数组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有多少种切分方法使每个子数组连续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数组切分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5A288F-2CBD-8DBE-52D6-19538688E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5569" y="2762252"/>
            <a:ext cx="13158225" cy="105685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的一个排列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将排列切分成连续子数组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有多少种切分方法使每个子数组连续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数组切分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[r]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r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结尾数组的切分数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判断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[1, r]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是否连续，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= r-1, r-2, …, 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若连续，加上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[l-1]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[0] = 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，使整个数组连续加一种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从大到小枚举，维护区间最值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53755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组成字符串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最少添加几个括号使生成括号序列合法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输出有多少种添加方式可以生成不同合法字符串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72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括号合法指左右括号都能一一配对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可以推出左右括号数量相等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从字符串头部到任一位置左括号不少于右括号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最少添加即从头到尾扫描字符串时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每当出现未匹配右括号时在其前面放一左括号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最后加入未匹配左括号数量的右括号即可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组成字符串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最少添加几个括号使生成括号序列合法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输出有多少种添加方式可以生成不同合法字符串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07130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对于原括号序列每个括号左右间隙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若同时加入左右括号，一定先加右括号后加左括号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否则无效，所以加入左括号一定是与原有括号匹配的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所以加入左括号的方法与加入右括号独立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从左向右加入右括号相当于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将原序列左右括号全部反转后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从右向左加入左括号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总方法数等于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原序列左括号方法数乘反转序列左括号方法数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3297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组成字符串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最少添加几个括号使生成括号序列合法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输出有多少种添加方式可以生成不同合法字符串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1657097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505216" y="3513410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加入左括号方法数就是加入最少左括号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使每个位置左括号不少于右括号的方法数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用右括号分割原序列为不同部分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每次只在右括号的左边添加括号，避免重复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每个部分左括号数量决定添加左括号的方法数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扫描序列时用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记录前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个序列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括号前缀和最多为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的当前合法方法数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&lt;= 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最多为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，使结果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[n][j]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大于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0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求最小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使结果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[n][j]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大于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0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0A03A-AEFE-B227-B8F3-61E30AF98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843" y="7085011"/>
            <a:ext cx="7001852" cy="1095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736237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组成字符串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，长度为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最少添加几个括号使生成括号序列合法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输出有多少种添加方式可以生成不同合法字符串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括号序列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1657097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657097" y="3707130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合法方法数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只能是上一个状态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[i-1][j-1]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方法数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合法，它的前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– 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项合法状态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前缀和可以是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0, 1, …, j, j + 1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[i-1][0] + ...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[i-1][j+1]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][j-1]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[i-1][0] + ...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[i-1][j-1]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[i-1][j]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=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][j-1] +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[i-1][j+1]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0A03A-AEFE-B227-B8F3-61E30AF98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843" y="7085011"/>
            <a:ext cx="7001852" cy="1095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0776095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1928</TotalTime>
  <Words>1022</Words>
  <Application>Microsoft Office PowerPoint</Application>
  <PresentationFormat>自定义</PresentationFormat>
  <Paragraphs>117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2023-02-10T17:16:24Z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