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0"/>
  </p:notesMasterIdLst>
  <p:sldIdLst>
    <p:sldId id="279" r:id="rId4"/>
    <p:sldId id="280" r:id="rId5"/>
    <p:sldId id="299" r:id="rId6"/>
    <p:sldId id="300" r:id="rId7"/>
    <p:sldId id="295" r:id="rId8"/>
    <p:sldId id="259" r:id="rId9"/>
  </p:sldIdLst>
  <p:sldSz cx="24384000" cy="13716000"/>
  <p:notesSz cx="6858000" cy="9144000"/>
  <p:custDataLst>
    <p:tags r:id="rId1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CBC3C9AF-52E2-406C-84AF-4E13CCC33B5E}"/>
    <pc:docChg chg="undo custSel addSld delSld modSld sldOrd">
      <pc:chgData name="lee grey" userId="646f433eceb3403f" providerId="LiveId" clId="{CBC3C9AF-52E2-406C-84AF-4E13CCC33B5E}" dt="2023-02-12T06:10:31.093" v="644" actId="1076"/>
      <pc:docMkLst>
        <pc:docMk/>
      </pc:docMkLst>
      <pc:sldChg chg="addSp delSp modSp add del mod addAnim delAnim modAnim">
        <pc:chgData name="lee grey" userId="646f433eceb3403f" providerId="LiveId" clId="{CBC3C9AF-52E2-406C-84AF-4E13CCC33B5E}" dt="2023-02-12T05:37:27.925" v="638"/>
        <pc:sldMkLst>
          <pc:docMk/>
          <pc:sldMk cId="0" sldId="280"/>
        </pc:sldMkLst>
        <pc:spChg chg="del">
          <ac:chgData name="lee grey" userId="646f433eceb3403f" providerId="LiveId" clId="{CBC3C9AF-52E2-406C-84AF-4E13CCC33B5E}" dt="2023-02-11T16:50:34.602" v="405" actId="478"/>
          <ac:spMkLst>
            <pc:docMk/>
            <pc:sldMk cId="0" sldId="280"/>
            <ac:spMk id="2" creationId="{53968E39-3B5B-A253-3C92-7F47CEE1BDD3}"/>
          </ac:spMkLst>
        </pc:spChg>
        <pc:spChg chg="add del mod">
          <ac:chgData name="lee grey" userId="646f433eceb3403f" providerId="LiveId" clId="{CBC3C9AF-52E2-406C-84AF-4E13CCC33B5E}" dt="2023-02-12T05:37:24.469" v="632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CBC3C9AF-52E2-406C-84AF-4E13CCC33B5E}" dt="2023-02-12T05:37:27.925" v="638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CBC3C9AF-52E2-406C-84AF-4E13CCC33B5E}" dt="2023-02-11T16:50:52.239" v="408" actId="1076"/>
          <ac:spMkLst>
            <pc:docMk/>
            <pc:sldMk cId="0" sldId="280"/>
            <ac:spMk id="62" creationId="{00000000-0000-0000-0000-000000000000}"/>
          </ac:spMkLst>
        </pc:spChg>
        <pc:spChg chg="del">
          <ac:chgData name="lee grey" userId="646f433eceb3403f" providerId="LiveId" clId="{CBC3C9AF-52E2-406C-84AF-4E13CCC33B5E}" dt="2023-02-11T16:50:40.438" v="406" actId="478"/>
          <ac:spMkLst>
            <pc:docMk/>
            <pc:sldMk cId="0" sldId="280"/>
            <ac:spMk id="63" creationId="{00000000-0000-0000-0000-000000000000}"/>
          </ac:spMkLst>
        </pc:spChg>
        <pc:spChg chg="add del mod">
          <ac:chgData name="lee grey" userId="646f433eceb3403f" providerId="LiveId" clId="{CBC3C9AF-52E2-406C-84AF-4E13CCC33B5E}" dt="2023-02-12T05:22:32.365" v="611" actId="478"/>
          <ac:spMkLst>
            <pc:docMk/>
            <pc:sldMk cId="0" sldId="280"/>
            <ac:spMk id="64" creationId="{00000000-0000-0000-0000-000000000000}"/>
          </ac:spMkLst>
        </pc:spChg>
      </pc:sldChg>
      <pc:sldChg chg="modSp mod ord modAnim">
        <pc:chgData name="lee grey" userId="646f433eceb3403f" providerId="LiveId" clId="{CBC3C9AF-52E2-406C-84AF-4E13CCC33B5E}" dt="2023-02-12T05:37:20.390" v="631"/>
        <pc:sldMkLst>
          <pc:docMk/>
          <pc:sldMk cId="3920688437" sldId="295"/>
        </pc:sldMkLst>
        <pc:spChg chg="mod">
          <ac:chgData name="lee grey" userId="646f433eceb3403f" providerId="LiveId" clId="{CBC3C9AF-52E2-406C-84AF-4E13CCC33B5E}" dt="2023-02-11T16:41:47.575" v="121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CBC3C9AF-52E2-406C-84AF-4E13CCC33B5E}" dt="2023-02-11T16:50:02.447" v="402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CBC3C9AF-52E2-406C-84AF-4E13CCC33B5E}" dt="2023-02-11T16:50:14.435" v="403"/>
          <ac:spMkLst>
            <pc:docMk/>
            <pc:sldMk cId="3920688437" sldId="295"/>
            <ac:spMk id="11" creationId="{00000000-0000-0000-0000-000000000000}"/>
          </ac:spMkLst>
        </pc:spChg>
      </pc:sldChg>
      <pc:sldChg chg="del">
        <pc:chgData name="lee grey" userId="646f433eceb3403f" providerId="LiveId" clId="{CBC3C9AF-52E2-406C-84AF-4E13CCC33B5E}" dt="2023-02-11T16:52:07.006" v="427" actId="47"/>
        <pc:sldMkLst>
          <pc:docMk/>
          <pc:sldMk cId="4177046771" sldId="297"/>
        </pc:sldMkLst>
      </pc:sldChg>
      <pc:sldChg chg="addSp delSp modSp mod delAnim modAnim">
        <pc:chgData name="lee grey" userId="646f433eceb3403f" providerId="LiveId" clId="{CBC3C9AF-52E2-406C-84AF-4E13CCC33B5E}" dt="2023-02-12T05:29:34.148" v="626" actId="1076"/>
        <pc:sldMkLst>
          <pc:docMk/>
          <pc:sldMk cId="3270461666" sldId="299"/>
        </pc:sldMkLst>
        <pc:spChg chg="mod">
          <ac:chgData name="lee grey" userId="646f433eceb3403f" providerId="LiveId" clId="{CBC3C9AF-52E2-406C-84AF-4E13CCC33B5E}" dt="2023-02-12T05:23:07.390" v="618" actId="20577"/>
          <ac:spMkLst>
            <pc:docMk/>
            <pc:sldMk cId="3270461666" sldId="299"/>
            <ac:spMk id="2" creationId="{00000000-0000-0000-0000-000000000000}"/>
          </ac:spMkLst>
        </pc:spChg>
        <pc:spChg chg="del mod">
          <ac:chgData name="lee grey" userId="646f433eceb3403f" providerId="LiveId" clId="{CBC3C9AF-52E2-406C-84AF-4E13CCC33B5E}" dt="2023-02-12T05:29:23.842" v="622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CBC3C9AF-52E2-406C-84AF-4E13CCC33B5E}" dt="2023-02-11T16:52:02.822" v="426"/>
          <ac:spMkLst>
            <pc:docMk/>
            <pc:sldMk cId="3270461666" sldId="299"/>
            <ac:spMk id="11" creationId="{00000000-0000-0000-0000-000000000000}"/>
          </ac:spMkLst>
        </pc:spChg>
        <pc:picChg chg="add mod">
          <ac:chgData name="lee grey" userId="646f433eceb3403f" providerId="LiveId" clId="{CBC3C9AF-52E2-406C-84AF-4E13CCC33B5E}" dt="2023-02-12T05:29:34.148" v="626" actId="1076"/>
          <ac:picMkLst>
            <pc:docMk/>
            <pc:sldMk cId="3270461666" sldId="299"/>
            <ac:picMk id="6" creationId="{E27F5B02-7802-744B-83BB-1D1DFF9B091A}"/>
          </ac:picMkLst>
        </pc:picChg>
      </pc:sldChg>
      <pc:sldChg chg="addSp delSp modSp add mod delAnim modAnim">
        <pc:chgData name="lee grey" userId="646f433eceb3403f" providerId="LiveId" clId="{CBC3C9AF-52E2-406C-84AF-4E13CCC33B5E}" dt="2023-02-12T06:10:31.093" v="644" actId="1076"/>
        <pc:sldMkLst>
          <pc:docMk/>
          <pc:sldMk cId="1897553089" sldId="300"/>
        </pc:sldMkLst>
        <pc:spChg chg="add del mod">
          <ac:chgData name="lee grey" userId="646f433eceb3403f" providerId="LiveId" clId="{CBC3C9AF-52E2-406C-84AF-4E13CCC33B5E}" dt="2023-02-12T06:08:24.622" v="639" actId="478"/>
          <ac:spMkLst>
            <pc:docMk/>
            <pc:sldMk cId="1897553089" sldId="300"/>
            <ac:spMk id="4" creationId="{1C4CB59A-145E-062F-824F-E31B43361CA8}"/>
          </ac:spMkLst>
        </pc:spChg>
        <pc:picChg chg="del">
          <ac:chgData name="lee grey" userId="646f433eceb3403f" providerId="LiveId" clId="{CBC3C9AF-52E2-406C-84AF-4E13CCC33B5E}" dt="2023-02-12T05:30:27.986" v="628" actId="478"/>
          <ac:picMkLst>
            <pc:docMk/>
            <pc:sldMk cId="1897553089" sldId="300"/>
            <ac:picMk id="6" creationId="{E27F5B02-7802-744B-83BB-1D1DFF9B091A}"/>
          </ac:picMkLst>
        </pc:picChg>
        <pc:picChg chg="add mod">
          <ac:chgData name="lee grey" userId="646f433eceb3403f" providerId="LiveId" clId="{CBC3C9AF-52E2-406C-84AF-4E13CCC33B5E}" dt="2023-02-12T06:10:31.093" v="644" actId="1076"/>
          <ac:picMkLst>
            <pc:docMk/>
            <pc:sldMk cId="1897553089" sldId="300"/>
            <ac:picMk id="10" creationId="{0BD6E710-5429-AC92-056B-33120491D308}"/>
          </ac:picMkLst>
        </pc:picChg>
      </pc:sldChg>
    </pc:docChg>
  </pc:docChgLst>
  <pc:docChgLst>
    <pc:chgData name="lee grey" userId="646f433eceb3403f" providerId="LiveId" clId="{C0BF381F-2DC2-42B2-A1DD-78005E474A5E}"/>
    <pc:docChg chg="undo custSel addSld delSld modSld sldOrd">
      <pc:chgData name="lee grey" userId="646f433eceb3403f" providerId="LiveId" clId="{C0BF381F-2DC2-42B2-A1DD-78005E474A5E}" dt="2023-01-28T16:03:36.273" v="1406"/>
      <pc:docMkLst>
        <pc:docMk/>
      </pc:docMkLst>
      <pc:sldChg chg="modSp mod">
        <pc:chgData name="lee grey" userId="646f433eceb3403f" providerId="LiveId" clId="{C0BF381F-2DC2-42B2-A1DD-78005E474A5E}" dt="2023-01-28T13:32:27.045" v="662" actId="1076"/>
        <pc:sldMkLst>
          <pc:docMk/>
          <pc:sldMk cId="0" sldId="280"/>
        </pc:sldMkLst>
        <pc:spChg chg="mod">
          <ac:chgData name="lee grey" userId="646f433eceb3403f" providerId="LiveId" clId="{C0BF381F-2DC2-42B2-A1DD-78005E474A5E}" dt="2023-01-28T12:46:48.536" v="66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C0BF381F-2DC2-42B2-A1DD-78005E474A5E}" dt="2023-01-28T12:46:41.744" v="659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C0BF381F-2DC2-42B2-A1DD-78005E474A5E}" dt="2023-01-28T13:32:27.045" v="662" actId="1076"/>
          <ac:spMkLst>
            <pc:docMk/>
            <pc:sldMk cId="0" sldId="280"/>
            <ac:spMk id="63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0" sldId="281"/>
        </pc:sldMkLst>
      </pc:sldChg>
      <pc:sldChg chg="modSp mod ord">
        <pc:chgData name="lee grey" userId="646f433eceb3403f" providerId="LiveId" clId="{C0BF381F-2DC2-42B2-A1DD-78005E474A5E}" dt="2023-01-28T12:46:35.842" v="658"/>
        <pc:sldMkLst>
          <pc:docMk/>
          <pc:sldMk cId="3920688437" sldId="295"/>
        </pc:sldMkLst>
        <pc:spChg chg="mod">
          <ac:chgData name="lee grey" userId="646f433eceb3403f" providerId="LiveId" clId="{C0BF381F-2DC2-42B2-A1DD-78005E474A5E}" dt="2023-01-28T03:49:52.636" v="200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04:05:22.111" v="29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3:33:48.248" v="3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 ord">
        <pc:chgData name="lee grey" userId="646f433eceb3403f" providerId="LiveId" clId="{C0BF381F-2DC2-42B2-A1DD-78005E474A5E}" dt="2023-01-28T12:46:09.205" v="656"/>
        <pc:sldMkLst>
          <pc:docMk/>
          <pc:sldMk cId="4177046771" sldId="297"/>
        </pc:sldMkLst>
        <pc:spChg chg="mod">
          <ac:chgData name="lee grey" userId="646f433eceb3403f" providerId="LiveId" clId="{C0BF381F-2DC2-42B2-A1DD-78005E474A5E}" dt="2023-01-28T12:42:48.112" v="442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2:46:04.984" v="654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4:07:11.291" v="301"/>
          <ac:spMkLst>
            <pc:docMk/>
            <pc:sldMk cId="4177046771" sldId="297"/>
            <ac:spMk id="11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333300209" sldId="298"/>
        </pc:sldMkLst>
      </pc:sldChg>
      <pc:sldChg chg="modSp add mod">
        <pc:chgData name="lee grey" userId="646f433eceb3403f" providerId="LiveId" clId="{C0BF381F-2DC2-42B2-A1DD-78005E474A5E}" dt="2023-01-28T16:03:36.273" v="1406"/>
        <pc:sldMkLst>
          <pc:docMk/>
          <pc:sldMk cId="3270461666" sldId="299"/>
        </pc:sldMkLst>
        <pc:spChg chg="mod">
          <ac:chgData name="lee grey" userId="646f433eceb3403f" providerId="LiveId" clId="{C0BF381F-2DC2-42B2-A1DD-78005E474A5E}" dt="2023-01-28T14:02:11.759" v="972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4:18:41.395" v="1226" actId="1076"/>
          <ac:spMkLst>
            <pc:docMk/>
            <pc:sldMk cId="3270461666" sldId="299"/>
            <ac:spMk id="3" creationId="{DC852F79-4C92-7F06-D915-4C4E5D34EE25}"/>
          </ac:spMkLst>
        </pc:spChg>
        <pc:spChg chg="mod">
          <ac:chgData name="lee grey" userId="646f433eceb3403f" providerId="LiveId" clId="{C0BF381F-2DC2-42B2-A1DD-78005E474A5E}" dt="2023-01-28T16:03:36.273" v="1406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13:32:50.131" v="664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32FC3B8F-7560-47D7-B237-B3F71E0E9AB1}"/>
    <pc:docChg chg="modSld">
      <pc:chgData name="lee grey" userId="646f433eceb3403f" providerId="LiveId" clId="{32FC3B8F-7560-47D7-B237-B3F71E0E9AB1}" dt="2023-02-01T09:46:09.514" v="23" actId="20577"/>
      <pc:docMkLst>
        <pc:docMk/>
      </pc:docMkLst>
      <pc:sldChg chg="modSp">
        <pc:chgData name="lee grey" userId="646f433eceb3403f" providerId="LiveId" clId="{32FC3B8F-7560-47D7-B237-B3F71E0E9AB1}" dt="2023-02-01T09:45:32.096" v="2" actId="20577"/>
        <pc:sldMkLst>
          <pc:docMk/>
          <pc:sldMk cId="0" sldId="280"/>
        </pc:sldMkLst>
        <pc:spChg chg="mod">
          <ac:chgData name="lee grey" userId="646f433eceb3403f" providerId="LiveId" clId="{32FC3B8F-7560-47D7-B237-B3F71E0E9AB1}" dt="2023-02-01T09:45:29.915" v="1" actId="2057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32FC3B8F-7560-47D7-B237-B3F71E0E9AB1}" dt="2023-02-01T09:45:28.582" v="0" actId="20577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32FC3B8F-7560-47D7-B237-B3F71E0E9AB1}" dt="2023-02-01T09:45:32.096" v="2" actId="20577"/>
          <ac:spMkLst>
            <pc:docMk/>
            <pc:sldMk cId="0" sldId="280"/>
            <ac:spMk id="63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44.570" v="6" actId="20577"/>
        <pc:sldMkLst>
          <pc:docMk/>
          <pc:sldMk cId="3920688437" sldId="295"/>
        </pc:sldMkLst>
        <pc:spChg chg="mod">
          <ac:chgData name="lee grey" userId="646f433eceb3403f" providerId="LiveId" clId="{32FC3B8F-7560-47D7-B237-B3F71E0E9AB1}" dt="2023-02-01T09:45:42.527" v="5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44.570" v="6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34.793" v="3" actId="20577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6:09.514" v="23" actId="20577"/>
        <pc:sldMkLst>
          <pc:docMk/>
          <pc:sldMk cId="4177046771" sldId="297"/>
        </pc:sldMkLst>
        <pc:spChg chg="mod">
          <ac:chgData name="lee grey" userId="646f433eceb3403f" providerId="LiveId" clId="{32FC3B8F-7560-47D7-B237-B3F71E0E9AB1}" dt="2023-02-01T09:46:03.738" v="20" actId="2057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6:09.514" v="23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56.891" v="18" actId="20577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53.957" v="17" actId="20577"/>
        <pc:sldMkLst>
          <pc:docMk/>
          <pc:sldMk cId="3270461666" sldId="299"/>
        </pc:sldMkLst>
        <pc:spChg chg="mod">
          <ac:chgData name="lee grey" userId="646f433eceb3403f" providerId="LiveId" clId="{32FC3B8F-7560-47D7-B237-B3F71E0E9AB1}" dt="2023-02-01T09:45:52.237" v="16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53.957" v="17" actId="20577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47.323" v="7" actId="20577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9483151B-7E33-4870-9D53-567DE5C34CD8}"/>
    <pc:docChg chg="undo custSel addSld modSld sldOrd">
      <pc:chgData name="lee grey" userId="646f433eceb3403f" providerId="LiveId" clId="{9483151B-7E33-4870-9D53-567DE5C34CD8}" dt="2023-01-23T09:40:20.199" v="1901"/>
      <pc:docMkLst>
        <pc:docMk/>
      </pc:docMkLst>
      <pc:sldChg chg="delSp modSp mod delAnim">
        <pc:chgData name="lee grey" userId="646f433eceb3403f" providerId="LiveId" clId="{9483151B-7E33-4870-9D53-567DE5C34CD8}" dt="2023-01-23T09:15:06.253" v="1337"/>
        <pc:sldMkLst>
          <pc:docMk/>
          <pc:sldMk cId="0" sldId="280"/>
        </pc:sldMkLst>
        <pc:spChg chg="mod">
          <ac:chgData name="lee grey" userId="646f433eceb3403f" providerId="LiveId" clId="{9483151B-7E33-4870-9D53-567DE5C34CD8}" dt="2023-01-23T09:15:06.253" v="133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9483151B-7E33-4870-9D53-567DE5C34CD8}" dt="2023-01-22T09:43:20.118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9483151B-7E33-4870-9D53-567DE5C34CD8}" dt="2023-01-23T09:15:00.776" v="1324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9483151B-7E33-4870-9D53-567DE5C34CD8}" dt="2023-01-22T09:43:59.245" v="7" actId="1076"/>
          <ac:spMkLst>
            <pc:docMk/>
            <pc:sldMk cId="0" sldId="280"/>
            <ac:spMk id="64" creationId="{00000000-0000-0000-0000-000000000000}"/>
          </ac:spMkLst>
        </pc:spChg>
        <pc:spChg chg="del mod">
          <ac:chgData name="lee grey" userId="646f433eceb3403f" providerId="LiveId" clId="{9483151B-7E33-4870-9D53-567DE5C34CD8}" dt="2023-01-22T04:55:15.265" v="3" actId="478"/>
          <ac:spMkLst>
            <pc:docMk/>
            <pc:sldMk cId="0" sldId="280"/>
            <ac:spMk id="118" creationId="{00000000-0000-0000-0000-000000000000}"/>
          </ac:spMkLst>
        </pc:spChg>
      </pc:sldChg>
      <pc:sldChg chg="addSp delSp modSp mod ord modAnim">
        <pc:chgData name="lee grey" userId="646f433eceb3403f" providerId="LiveId" clId="{9483151B-7E33-4870-9D53-567DE5C34CD8}" dt="2023-01-22T10:26:35.015" v="1249"/>
        <pc:sldMkLst>
          <pc:docMk/>
          <pc:sldMk cId="0" sldId="281"/>
        </pc:sldMkLst>
        <pc:spChg chg="mod">
          <ac:chgData name="lee grey" userId="646f433eceb3403f" providerId="LiveId" clId="{9483151B-7E33-4870-9D53-567DE5C34CD8}" dt="2023-01-22T09:54:51.089" v="427" actId="20577"/>
          <ac:spMkLst>
            <pc:docMk/>
            <pc:sldMk cId="0" sldId="281"/>
            <ac:spMk id="2" creationId="{00000000-0000-0000-0000-000000000000}"/>
          </ac:spMkLst>
        </pc:spChg>
        <pc:spChg chg="add del">
          <ac:chgData name="lee grey" userId="646f433eceb3403f" providerId="LiveId" clId="{9483151B-7E33-4870-9D53-567DE5C34CD8}" dt="2023-01-22T09:47:17.858" v="62" actId="22"/>
          <ac:spMkLst>
            <pc:docMk/>
            <pc:sldMk cId="0" sldId="281"/>
            <ac:spMk id="9" creationId="{DD38D86E-3291-F7E2-BE67-02212AF00AB5}"/>
          </ac:spMkLst>
        </pc:spChg>
        <pc:spChg chg="add mod">
          <ac:chgData name="lee grey" userId="646f433eceb3403f" providerId="LiveId" clId="{9483151B-7E33-4870-9D53-567DE5C34CD8}" dt="2023-01-22T09:59:13.664" v="617" actId="1076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9483151B-7E33-4870-9D53-567DE5C34CD8}" dt="2023-01-22T09:44:33.057" v="13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35.322" v="14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9483151B-7E33-4870-9D53-567DE5C34CD8}" dt="2023-01-22T09:44:36.368" v="15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9483151B-7E33-4870-9D53-567DE5C34CD8}" dt="2023-01-22T10:26:02.206" v="1247"/>
        <pc:sldMkLst>
          <pc:docMk/>
          <pc:sldMk cId="0" sldId="286"/>
        </pc:sldMkLst>
        <pc:spChg chg="del">
          <ac:chgData name="lee grey" userId="646f433eceb3403f" providerId="LiveId" clId="{9483151B-7E33-4870-9D53-567DE5C34CD8}" dt="2023-01-22T10:15:47.936" v="795" actId="478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9483151B-7E33-4870-9D53-567DE5C34CD8}" dt="2023-01-22T10:15:49.280" v="796" actId="478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9483151B-7E33-4870-9D53-567DE5C34CD8}" dt="2023-01-22T09:44:22.003" v="12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9483151B-7E33-4870-9D53-567DE5C34CD8}" dt="2023-01-22T10:15:59.781" v="799" actId="1076"/>
          <ac:spMkLst>
            <pc:docMk/>
            <pc:sldMk cId="0" sldId="286"/>
            <ac:spMk id="16" creationId="{4F1F4F95-83F4-4B17-3121-2BAFCDF73977}"/>
          </ac:spMkLst>
        </pc:spChg>
        <pc:spChg chg="mod">
          <ac:chgData name="lee grey" userId="646f433eceb3403f" providerId="LiveId" clId="{9483151B-7E33-4870-9D53-567DE5C34CD8}" dt="2023-01-22T10:26:02.206" v="1247"/>
          <ac:spMkLst>
            <pc:docMk/>
            <pc:sldMk cId="0" sldId="286"/>
            <ac:spMk id="18" creationId="{734B9B9C-77F0-ECE3-EDA6-FB23E363447D}"/>
          </ac:spMkLst>
        </pc:spChg>
        <pc:grpChg chg="mod">
          <ac:chgData name="lee grey" userId="646f433eceb3403f" providerId="LiveId" clId="{9483151B-7E33-4870-9D53-567DE5C34CD8}" dt="2023-01-22T10:15:52.128" v="798" actId="1076"/>
          <ac:grpSpMkLst>
            <pc:docMk/>
            <pc:sldMk cId="0" sldId="286"/>
            <ac:grpSpMk id="7" creationId="{00000000-0000-0000-0000-000000000000}"/>
          </ac:grpSpMkLst>
        </pc:grpChg>
        <pc:picChg chg="add mod">
          <ac:chgData name="lee grey" userId="646f433eceb3403f" providerId="LiveId" clId="{9483151B-7E33-4870-9D53-567DE5C34CD8}" dt="2023-01-22T10:18:54.884" v="959" actId="1076"/>
          <ac:picMkLst>
            <pc:docMk/>
            <pc:sldMk cId="0" sldId="286"/>
            <ac:picMk id="4" creationId="{E5E41BA6-916E-82A6-D34B-2630CBCC5D02}"/>
          </ac:picMkLst>
        </pc:picChg>
        <pc:picChg chg="add del mod">
          <ac:chgData name="lee grey" userId="646f433eceb3403f" providerId="LiveId" clId="{9483151B-7E33-4870-9D53-567DE5C34CD8}" dt="2023-01-22T10:16:20.922" v="804" actId="478"/>
          <ac:picMkLst>
            <pc:docMk/>
            <pc:sldMk cId="0" sldId="286"/>
            <ac:picMk id="10" creationId="{5608AE3C-BB6D-5E1C-38A4-EC8622988203}"/>
          </ac:picMkLst>
        </pc:picChg>
        <pc:picChg chg="add del mod">
          <ac:chgData name="lee grey" userId="646f433eceb3403f" providerId="LiveId" clId="{9483151B-7E33-4870-9D53-567DE5C34CD8}" dt="2023-01-22T10:18:47.176" v="953"/>
          <ac:picMkLst>
            <pc:docMk/>
            <pc:sldMk cId="0" sldId="286"/>
            <ac:picMk id="1026" creationId="{BBC32F2C-E772-EFB2-2C9F-0F069C40C0F8}"/>
          </ac:picMkLst>
        </pc:picChg>
        <pc:picChg chg="add mod">
          <ac:chgData name="lee grey" userId="646f433eceb3403f" providerId="LiveId" clId="{9483151B-7E33-4870-9D53-567DE5C34CD8}" dt="2023-01-22T10:18:58.729" v="962" actId="1076"/>
          <ac:picMkLst>
            <pc:docMk/>
            <pc:sldMk cId="0" sldId="286"/>
            <ac:picMk id="1028" creationId="{0893D473-AB8A-C81F-EA49-4E4972B1B838}"/>
          </ac:picMkLst>
        </pc:picChg>
      </pc:sldChg>
      <pc:sldChg chg="delSp modSp mod ord modAnim">
        <pc:chgData name="lee grey" userId="646f433eceb3403f" providerId="LiveId" clId="{9483151B-7E33-4870-9D53-567DE5C34CD8}" dt="2023-01-23T09:36:39.181" v="1685"/>
        <pc:sldMkLst>
          <pc:docMk/>
          <pc:sldMk cId="3920688437" sldId="295"/>
        </pc:sldMkLst>
        <pc:spChg chg="mod">
          <ac:chgData name="lee grey" userId="646f433eceb3403f" providerId="LiveId" clId="{9483151B-7E33-4870-9D53-567DE5C34CD8}" dt="2023-01-23T09:31:41.085" v="1405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9483151B-7E33-4870-9D53-567DE5C34CD8}" dt="2023-01-23T09:36:39.181" v="1685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9483151B-7E33-4870-9D53-567DE5C34CD8}" dt="2023-01-22T09:44:46.178" v="16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48.104" v="17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ord delAnim">
        <pc:chgData name="lee grey" userId="646f433eceb3403f" providerId="LiveId" clId="{9483151B-7E33-4870-9D53-567DE5C34CD8}" dt="2023-01-22T10:15:43.038" v="794"/>
        <pc:sldMkLst>
          <pc:docMk/>
          <pc:sldMk cId="3004924047" sldId="296"/>
        </pc:sldMkLst>
        <pc:spChg chg="del">
          <ac:chgData name="lee grey" userId="646f433eceb3403f" providerId="LiveId" clId="{9483151B-7E33-4870-9D53-567DE5C34CD8}" dt="2023-01-22T10:15:05.346" v="785" actId="478"/>
          <ac:spMkLst>
            <pc:docMk/>
            <pc:sldMk cId="3004924047" sldId="296"/>
            <ac:spMk id="16" creationId="{4F1F4F95-83F4-4B17-3121-2BAFCDF73977}"/>
          </ac:spMkLst>
        </pc:spChg>
        <pc:spChg chg="del">
          <ac:chgData name="lee grey" userId="646f433eceb3403f" providerId="LiveId" clId="{9483151B-7E33-4870-9D53-567DE5C34CD8}" dt="2023-01-22T10:15:06.460" v="786" actId="478"/>
          <ac:spMkLst>
            <pc:docMk/>
            <pc:sldMk cId="3004924047" sldId="296"/>
            <ac:spMk id="18" creationId="{734B9B9C-77F0-ECE3-EDA6-FB23E363447D}"/>
          </ac:spMkLst>
        </pc:spChg>
        <pc:picChg chg="add mod">
          <ac:chgData name="lee grey" userId="646f433eceb3403f" providerId="LiveId" clId="{9483151B-7E33-4870-9D53-567DE5C34CD8}" dt="2023-01-22T10:15:27.112" v="792" actId="1076"/>
          <ac:picMkLst>
            <pc:docMk/>
            <pc:sldMk cId="3004924047" sldId="296"/>
            <ac:picMk id="6" creationId="{1AD684A6-E47D-0029-02B2-28592E3598BF}"/>
          </ac:picMkLst>
        </pc:picChg>
        <pc:picChg chg="mod">
          <ac:chgData name="lee grey" userId="646f433eceb3403f" providerId="LiveId" clId="{9483151B-7E33-4870-9D53-567DE5C34CD8}" dt="2023-01-22T10:15:08.290" v="787" actId="1076"/>
          <ac:picMkLst>
            <pc:docMk/>
            <pc:sldMk cId="3004924047" sldId="296"/>
            <ac:picMk id="10" creationId="{5608AE3C-BB6D-5E1C-38A4-EC8622988203}"/>
          </ac:picMkLst>
        </pc:picChg>
      </pc:sldChg>
      <pc:sldChg chg="modSp add modAnim">
        <pc:chgData name="lee grey" userId="646f433eceb3403f" providerId="LiveId" clId="{9483151B-7E33-4870-9D53-567DE5C34CD8}" dt="2023-01-23T09:40:20.199" v="1901"/>
        <pc:sldMkLst>
          <pc:docMk/>
          <pc:sldMk cId="4177046771" sldId="297"/>
        </pc:sldMkLst>
        <pc:spChg chg="mod">
          <ac:chgData name="lee grey" userId="646f433eceb3403f" providerId="LiveId" clId="{9483151B-7E33-4870-9D53-567DE5C34CD8}" dt="2023-01-23T09:40:20.199" v="1901"/>
          <ac:spMkLst>
            <pc:docMk/>
            <pc:sldMk cId="4177046771" sldId="297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A0988996-6B6B-4815-A445-9017319533FF}"/>
    <pc:docChg chg="custSel addSld delSld modSld sldOrd">
      <pc:chgData name="lee grey" userId="646f433eceb3403f" providerId="LiveId" clId="{A0988996-6B6B-4815-A445-9017319533FF}" dt="2023-01-27T12:00:38.445" v="1641" actId="47"/>
      <pc:docMkLst>
        <pc:docMk/>
      </pc:docMkLst>
      <pc:sldChg chg="modSp">
        <pc:chgData name="lee grey" userId="646f433eceb3403f" providerId="LiveId" clId="{A0988996-6B6B-4815-A445-9017319533FF}" dt="2023-01-26T06:14:38.543" v="832"/>
        <pc:sldMkLst>
          <pc:docMk/>
          <pc:sldMk cId="0" sldId="280"/>
        </pc:sldMkLst>
        <pc:spChg chg="mod">
          <ac:chgData name="lee grey" userId="646f433eceb3403f" providerId="LiveId" clId="{A0988996-6B6B-4815-A445-9017319533FF}" dt="2023-01-26T06:03:09.578" v="759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A0988996-6B6B-4815-A445-9017319533FF}" dt="2023-01-24T14:30:07.017" v="75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A0988996-6B6B-4815-A445-9017319533FF}" dt="2023-01-26T06:14:38.543" v="832"/>
          <ac:spMkLst>
            <pc:docMk/>
            <pc:sldMk cId="0" sldId="280"/>
            <ac:spMk id="63" creationId="{00000000-0000-0000-0000-000000000000}"/>
          </ac:spMkLst>
        </pc:spChg>
      </pc:sldChg>
      <pc:sldChg chg="addSp delSp modSp mod ord delAnim modAnim">
        <pc:chgData name="lee grey" userId="646f433eceb3403f" providerId="LiveId" clId="{A0988996-6B6B-4815-A445-9017319533FF}" dt="2023-01-24T14:30:11.252" v="756"/>
        <pc:sldMkLst>
          <pc:docMk/>
          <pc:sldMk cId="0" sldId="281"/>
        </pc:sldMkLst>
        <pc:spChg chg="mod">
          <ac:chgData name="lee grey" userId="646f433eceb3403f" providerId="LiveId" clId="{A0988996-6B6B-4815-A445-9017319533FF}" dt="2023-01-24T13:24:58.968" v="246" actId="20577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A0988996-6B6B-4815-A445-9017319533FF}" dt="2023-01-24T13:20:37.099" v="110" actId="478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A0988996-6B6B-4815-A445-9017319533FF}" dt="2023-01-24T13:21:40.755" v="124" actId="1076"/>
          <ac:spMkLst>
            <pc:docMk/>
            <pc:sldMk cId="0" sldId="281"/>
            <ac:spMk id="9" creationId="{12F82C8D-BDED-9BF5-4687-0587EFC95640}"/>
          </ac:spMkLst>
        </pc:spChg>
        <pc:spChg chg="del mod">
          <ac:chgData name="lee grey" userId="646f433eceb3403f" providerId="LiveId" clId="{A0988996-6B6B-4815-A445-9017319533FF}" dt="2023-01-24T13:20:40.193" v="112" actId="478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A0988996-6B6B-4815-A445-9017319533FF}" dt="2023-01-24T13:11:19.400" v="0"/>
          <ac:spMkLst>
            <pc:docMk/>
            <pc:sldMk cId="0" sldId="281"/>
            <ac:spMk id="11" creationId="{00000000-0000-0000-0000-000000000000}"/>
          </ac:spMkLst>
        </pc:spChg>
        <pc:spChg chg="add mod">
          <ac:chgData name="lee grey" userId="646f433eceb3403f" providerId="LiveId" clId="{A0988996-6B6B-4815-A445-9017319533FF}" dt="2023-01-24T14:27:57.882" v="620"/>
          <ac:spMkLst>
            <pc:docMk/>
            <pc:sldMk cId="0" sldId="281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3:21:07.294" v="121" actId="1076"/>
          <ac:picMkLst>
            <pc:docMk/>
            <pc:sldMk cId="0" sldId="281"/>
            <ac:picMk id="6" creationId="{A535E17B-7384-3561-4B31-95D9633A04A6}"/>
          </ac:picMkLst>
        </pc:picChg>
        <pc:picChg chg="add mod">
          <ac:chgData name="lee grey" userId="646f433eceb3403f" providerId="LiveId" clId="{A0988996-6B6B-4815-A445-9017319533FF}" dt="2023-01-24T14:25:34.894" v="540" actId="1076"/>
          <ac:picMkLst>
            <pc:docMk/>
            <pc:sldMk cId="0" sldId="281"/>
            <ac:picMk id="14" creationId="{9B2F139C-68B9-D159-482B-8834A04D18B9}"/>
          </ac:picMkLst>
        </pc:picChg>
      </pc:sldChg>
      <pc:sldChg chg="del">
        <pc:chgData name="lee grey" userId="646f433eceb3403f" providerId="LiveId" clId="{A0988996-6B6B-4815-A445-9017319533FF}" dt="2023-01-27T12:00:38.445" v="1641" actId="47"/>
        <pc:sldMkLst>
          <pc:docMk/>
          <pc:sldMk cId="0" sldId="286"/>
        </pc:sldMkLst>
      </pc:sldChg>
      <pc:sldChg chg="modSp mod ord modAnim">
        <pc:chgData name="lee grey" userId="646f433eceb3403f" providerId="LiveId" clId="{A0988996-6B6B-4815-A445-9017319533FF}" dt="2023-01-26T06:13:04.622" v="831"/>
        <pc:sldMkLst>
          <pc:docMk/>
          <pc:sldMk cId="3920688437" sldId="295"/>
        </pc:sldMkLst>
        <pc:spChg chg="mod">
          <ac:chgData name="lee grey" userId="646f433eceb3403f" providerId="LiveId" clId="{A0988996-6B6B-4815-A445-9017319533FF}" dt="2023-01-26T06:12:57.650" v="829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6T06:12:49.982" v="828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6T06:03:36.620" v="761"/>
          <ac:spMkLst>
            <pc:docMk/>
            <pc:sldMk cId="3920688437" sldId="295"/>
            <ac:spMk id="11" creationId="{00000000-0000-0000-0000-000000000000}"/>
          </ac:spMkLst>
        </pc:spChg>
      </pc:sldChg>
      <pc:sldChg chg="modSp del mod">
        <pc:chgData name="lee grey" userId="646f433eceb3403f" providerId="LiveId" clId="{A0988996-6B6B-4815-A445-9017319533FF}" dt="2023-01-27T12:00:38.445" v="1641" actId="47"/>
        <pc:sldMkLst>
          <pc:docMk/>
          <pc:sldMk cId="3004924047" sldId="296"/>
        </pc:sldMkLst>
        <pc:spChg chg="mod">
          <ac:chgData name="lee grey" userId="646f433eceb3403f" providerId="LiveId" clId="{A0988996-6B6B-4815-A445-9017319533FF}" dt="2023-01-26T06:03:15.683" v="760"/>
          <ac:spMkLst>
            <pc:docMk/>
            <pc:sldMk cId="3004924047" sldId="296"/>
            <ac:spMk id="11" creationId="{00000000-0000-0000-0000-000000000000}"/>
          </ac:spMkLst>
        </pc:spChg>
      </pc:sldChg>
      <pc:sldChg chg="modSp mod ord modAnim">
        <pc:chgData name="lee grey" userId="646f433eceb3403f" providerId="LiveId" clId="{A0988996-6B6B-4815-A445-9017319533FF}" dt="2023-01-27T12:00:32.725" v="1640"/>
        <pc:sldMkLst>
          <pc:docMk/>
          <pc:sldMk cId="4177046771" sldId="297"/>
        </pc:sldMkLst>
        <pc:spChg chg="mod">
          <ac:chgData name="lee grey" userId="646f433eceb3403f" providerId="LiveId" clId="{A0988996-6B6B-4815-A445-9017319533FF}" dt="2023-01-27T10:19:16.287" v="126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7T12:00:32.725" v="1640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7T10:11:03.167" v="833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add mod ord delAnim">
        <pc:chgData name="lee grey" userId="646f433eceb3403f" providerId="LiveId" clId="{A0988996-6B6B-4815-A445-9017319533FF}" dt="2023-01-24T14:30:13.157" v="758"/>
        <pc:sldMkLst>
          <pc:docMk/>
          <pc:sldMk cId="333300209" sldId="298"/>
        </pc:sldMkLst>
        <pc:spChg chg="del mod">
          <ac:chgData name="lee grey" userId="646f433eceb3403f" providerId="LiveId" clId="{A0988996-6B6B-4815-A445-9017319533FF}" dt="2023-01-24T14:25:54.743" v="544" actId="478"/>
          <ac:spMkLst>
            <pc:docMk/>
            <pc:sldMk cId="333300209" sldId="298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4T14:25:56.918" v="545" actId="1076"/>
          <ac:spMkLst>
            <pc:docMk/>
            <pc:sldMk cId="333300209" sldId="298"/>
            <ac:spMk id="9" creationId="{12F82C8D-BDED-9BF5-4687-0587EFC95640}"/>
          </ac:spMkLst>
        </pc:spChg>
        <pc:spChg chg="mod">
          <ac:chgData name="lee grey" userId="646f433eceb3403f" providerId="LiveId" clId="{A0988996-6B6B-4815-A445-9017319533FF}" dt="2023-01-24T14:29:57.166" v="753" actId="1076"/>
          <ac:spMkLst>
            <pc:docMk/>
            <pc:sldMk cId="333300209" sldId="298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4:26:19.504" v="552" actId="14100"/>
          <ac:picMkLst>
            <pc:docMk/>
            <pc:sldMk cId="333300209" sldId="298"/>
            <ac:picMk id="4" creationId="{1FE4CCAC-C85B-CE37-2539-643340F1BD8F}"/>
          </ac:picMkLst>
        </pc:picChg>
        <pc:picChg chg="del">
          <ac:chgData name="lee grey" userId="646f433eceb3403f" providerId="LiveId" clId="{A0988996-6B6B-4815-A445-9017319533FF}" dt="2023-01-24T14:25:53.258" v="543" actId="478"/>
          <ac:picMkLst>
            <pc:docMk/>
            <pc:sldMk cId="333300209" sldId="298"/>
            <ac:picMk id="6" creationId="{A535E17B-7384-3561-4B31-95D9633A04A6}"/>
          </ac:picMkLst>
        </pc:picChg>
        <pc:picChg chg="del">
          <ac:chgData name="lee grey" userId="646f433eceb3403f" providerId="LiveId" clId="{A0988996-6B6B-4815-A445-9017319533FF}" dt="2023-01-24T14:26:01.406" v="547" actId="478"/>
          <ac:picMkLst>
            <pc:docMk/>
            <pc:sldMk cId="333300209" sldId="298"/>
            <ac:picMk id="14" creationId="{9B2F139C-68B9-D159-482B-8834A04D18B9}"/>
          </ac:picMkLst>
        </pc:picChg>
      </pc:sldChg>
    </pc:docChg>
  </pc:docChgLst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20201EA6-CA30-4595-80AA-FA31590E650B}"/>
    <pc:docChg chg="modSld sldOrd">
      <pc:chgData name="lee grey" userId="646f433eceb3403f" providerId="LiveId" clId="{20201EA6-CA30-4595-80AA-FA31590E650B}" dt="2023-01-30T16:04:18.776" v="1050"/>
      <pc:docMkLst>
        <pc:docMk/>
      </pc:docMkLst>
      <pc:sldChg chg="modSp">
        <pc:chgData name="lee grey" userId="646f433eceb3403f" providerId="LiveId" clId="{20201EA6-CA30-4595-80AA-FA31590E650B}" dt="2023-01-30T10:17:52.928" v="670"/>
        <pc:sldMkLst>
          <pc:docMk/>
          <pc:sldMk cId="0" sldId="280"/>
        </pc:sldMkLst>
        <pc:spChg chg="mod">
          <ac:chgData name="lee grey" userId="646f433eceb3403f" providerId="LiveId" clId="{20201EA6-CA30-4595-80AA-FA31590E650B}" dt="2023-01-30T10:17:52.928" v="67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20201EA6-CA30-4595-80AA-FA31590E650B}" dt="2023-01-29T10:20:16.789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20201EA6-CA30-4595-80AA-FA31590E650B}" dt="2023-01-30T07:45:40.777" v="13"/>
          <ac:spMkLst>
            <pc:docMk/>
            <pc:sldMk cId="0" sldId="280"/>
            <ac:spMk id="63" creationId="{00000000-0000-0000-0000-000000000000}"/>
          </ac:spMkLst>
        </pc:spChg>
      </pc:sldChg>
      <pc:sldChg chg="modSp">
        <pc:chgData name="lee grey" userId="646f433eceb3403f" providerId="LiveId" clId="{20201EA6-CA30-4595-80AA-FA31590E650B}" dt="2023-01-29T11:25:49.899" v="12"/>
        <pc:sldMkLst>
          <pc:docMk/>
          <pc:sldMk cId="3920688437" sldId="295"/>
        </pc:sldMkLst>
        <pc:spChg chg="mod">
          <ac:chgData name="lee grey" userId="646f433eceb3403f" providerId="LiveId" clId="{20201EA6-CA30-4595-80AA-FA31590E650B}" dt="2023-01-29T11:25:49.899" v="12"/>
          <ac:spMkLst>
            <pc:docMk/>
            <pc:sldMk cId="3920688437" sldId="295"/>
            <ac:spMk id="9" creationId="{5CA6DED1-8511-7621-1E23-3170CF18065B}"/>
          </ac:spMkLst>
        </pc:spChg>
      </pc:sldChg>
      <pc:sldChg chg="modSp mod ord modAnim">
        <pc:chgData name="lee grey" userId="646f433eceb3403f" providerId="LiveId" clId="{20201EA6-CA30-4595-80AA-FA31590E650B}" dt="2023-01-30T10:15:59.372" v="667"/>
        <pc:sldMkLst>
          <pc:docMk/>
          <pc:sldMk cId="4177046771" sldId="297"/>
        </pc:sldMkLst>
        <pc:spChg chg="mod">
          <ac:chgData name="lee grey" userId="646f433eceb3403f" providerId="LiveId" clId="{20201EA6-CA30-4595-80AA-FA31590E650B}" dt="2023-01-30T09:46:17.765" v="340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0:15:42.203" v="665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07:45:53.937" v="14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 modAnim">
        <pc:chgData name="lee grey" userId="646f433eceb3403f" providerId="LiveId" clId="{20201EA6-CA30-4595-80AA-FA31590E650B}" dt="2023-01-30T16:04:18.776" v="1050"/>
        <pc:sldMkLst>
          <pc:docMk/>
          <pc:sldMk cId="3270461666" sldId="299"/>
        </pc:sldMkLst>
        <pc:spChg chg="mod">
          <ac:chgData name="lee grey" userId="646f433eceb3403f" providerId="LiveId" clId="{20201EA6-CA30-4595-80AA-FA31590E650B}" dt="2023-01-30T16:02:31.983" v="890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6:04:18.776" v="1050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10:17:58.584" v="671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3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2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997929" y="6159638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4288408" y="6140260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12948576" y="8200983"/>
            <a:ext cx="424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最大公约数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6658097" y="8206447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GCD</a:t>
            </a:r>
            <a:endParaRPr lang="zh-CN" altLang="en-US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2" grpId="0"/>
      <p:bldP spid="64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413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正整数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&lt; a &lt; b &lt;= 10^18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求使得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(a + k, b + k)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最大的正整数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中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最小的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GCD</a:t>
            </a:r>
            <a:endParaRPr lang="zh-CN" altLang="en-US" sz="5600" b="1" spc="600" dirty="0">
              <a:solidFill>
                <a:schemeClr val="bg1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7F5B02-7802-744B-83BB-1D1DFF9B0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725" y="3906910"/>
            <a:ext cx="13142070" cy="50336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046166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413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正整数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&lt; a &lt; b &lt;= 10^18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求使得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(a + k, b + k)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最大的正整数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中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最小的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GCD</a:t>
            </a:r>
            <a:endParaRPr lang="zh-CN" altLang="en-US" sz="5600" b="1" spc="600" dirty="0">
              <a:solidFill>
                <a:schemeClr val="bg1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D6E710-5429-AC92-056B-33120491D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212" y="3600329"/>
            <a:ext cx="14369143" cy="72651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755308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601081"/>
            <a:ext cx="12111355" cy="518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给定一个数组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每次操作可以选择数组中任意两个相邻的元素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并将其中的一个元素替换为两者最大公约数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请问最少需要多少次操作才能让整个数组只含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</a:t>
            </a:r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最大公约数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397273" y="3742467"/>
            <a:ext cx="12111355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找规律，在数组不含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时，若有解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一定是先找到最短互素区间逐个取最大公约数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得到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后对数组其他元素逐个取最大公约数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线段树维护区间最大公约数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滑动窗口维护最小互素区间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1253</TotalTime>
  <Words>178</Words>
  <Application>Microsoft Office PowerPoint</Application>
  <PresentationFormat>自定义</PresentationFormat>
  <Paragraphs>36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2023-02-12T06:10:36Z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