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notesSlides/notesSlide3.xml" ContentType="application/vnd.openxmlformats-officedocument.presentationml.notesSlide+xml"/>
  <Override PartName="/ppt/tags/tag67.xml" ContentType="application/vnd.openxmlformats-officedocument.presentationml.tags+xml"/>
  <Override PartName="/ppt/notesSlides/notesSlide4.xml" ContentType="application/vnd.openxmlformats-officedocument.presentationml.notesSlide+xml"/>
  <Override PartName="/ppt/tags/tag68.xml" ContentType="application/vnd.openxmlformats-officedocument.presentationml.tags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7" r:id="rId3"/>
  </p:sldMasterIdLst>
  <p:notesMasterIdLst>
    <p:notesMasterId r:id="rId12"/>
  </p:notesMasterIdLst>
  <p:sldIdLst>
    <p:sldId id="279" r:id="rId4"/>
    <p:sldId id="280" r:id="rId5"/>
    <p:sldId id="286" r:id="rId6"/>
    <p:sldId id="281" r:id="rId7"/>
    <p:sldId id="295" r:id="rId8"/>
    <p:sldId id="294" r:id="rId9"/>
    <p:sldId id="296" r:id="rId10"/>
    <p:sldId id="259" r:id="rId11"/>
  </p:sldIdLst>
  <p:sldSz cx="24384000" cy="13716000"/>
  <p:notesSz cx="6858000" cy="9144000"/>
  <p:custDataLst>
    <p:tags r:id="rId13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841"/>
    <a:srgbClr val="2E7EE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grey" userId="646f433eceb3403f" providerId="LiveId" clId="{0D3EEEBB-947F-49E8-BFC5-FCB1619EBC5B}"/>
    <pc:docChg chg="undo custSel addSld delSld modSld sldOrd">
      <pc:chgData name="lee grey" userId="646f433eceb3403f" providerId="LiveId" clId="{0D3EEEBB-947F-49E8-BFC5-FCB1619EBC5B}" dt="2023-01-14T13:10:57.695" v="1894"/>
      <pc:docMkLst>
        <pc:docMk/>
      </pc:docMkLst>
      <pc:sldChg chg="addSp delSp modSp mod delAnim modAnim">
        <pc:chgData name="lee grey" userId="646f433eceb3403f" providerId="LiveId" clId="{0D3EEEBB-947F-49E8-BFC5-FCB1619EBC5B}" dt="2023-01-14T09:26:08.942" v="1006"/>
        <pc:sldMkLst>
          <pc:docMk/>
          <pc:sldMk cId="0" sldId="280"/>
        </pc:sldMkLst>
        <pc:spChg chg="add mod">
          <ac:chgData name="lee grey" userId="646f433eceb3403f" providerId="LiveId" clId="{0D3EEEBB-947F-49E8-BFC5-FCB1619EBC5B}" dt="2023-01-14T08:10:01.615" v="38" actId="1076"/>
          <ac:spMkLst>
            <pc:docMk/>
            <pc:sldMk cId="0" sldId="280"/>
            <ac:spMk id="2" creationId="{53968E39-3B5B-A253-3C92-7F47CEE1BDD3}"/>
          </ac:spMkLst>
        </pc:spChg>
        <pc:spChg chg="add mod">
          <ac:chgData name="lee grey" userId="646f433eceb3403f" providerId="LiveId" clId="{0D3EEEBB-947F-49E8-BFC5-FCB1619EBC5B}" dt="2023-01-14T08:10:33.754" v="55" actId="1076"/>
          <ac:spMkLst>
            <pc:docMk/>
            <pc:sldMk cId="0" sldId="280"/>
            <ac:spMk id="4" creationId="{073DA17E-E11E-CD4A-7F3A-B8728CBD585A}"/>
          </ac:spMkLst>
        </pc:spChg>
        <pc:spChg chg="add mod">
          <ac:chgData name="lee grey" userId="646f433eceb3403f" providerId="LiveId" clId="{0D3EEEBB-947F-49E8-BFC5-FCB1619EBC5B}" dt="2023-01-14T09:26:08.942" v="1006"/>
          <ac:spMkLst>
            <pc:docMk/>
            <pc:sldMk cId="0" sldId="280"/>
            <ac:spMk id="5" creationId="{340C2E8D-DF9C-3BAB-9E88-97C9E6D7CD3D}"/>
          </ac:spMkLst>
        </pc:spChg>
        <pc:spChg chg="add mod">
          <ac:chgData name="lee grey" userId="646f433eceb3403f" providerId="LiveId" clId="{0D3EEEBB-947F-49E8-BFC5-FCB1619EBC5B}" dt="2023-01-14T08:09:38.914" v="2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0D3EEEBB-947F-49E8-BFC5-FCB1619EBC5B}" dt="2023-01-14T09:26:04.101" v="993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22.926" v="14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53.859" v="33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43.474" v="25" actId="1076"/>
          <ac:spMkLst>
            <pc:docMk/>
            <pc:sldMk cId="0" sldId="280"/>
            <ac:spMk id="64" creationId="{00000000-0000-0000-0000-000000000000}"/>
          </ac:spMkLst>
        </pc:spChg>
        <pc:grpChg chg="del">
          <ac:chgData name="lee grey" userId="646f433eceb3403f" providerId="LiveId" clId="{0D3EEEBB-947F-49E8-BFC5-FCB1619EBC5B}" dt="2023-01-14T08:09:12.402" v="9" actId="478"/>
          <ac:grpSpMkLst>
            <pc:docMk/>
            <pc:sldMk cId="0" sldId="280"/>
            <ac:grpSpMk id="42" creationId="{00000000-0000-0000-0000-000000000000}"/>
          </ac:grpSpMkLst>
        </pc:grpChg>
        <pc:grpChg chg="del mod">
          <ac:chgData name="lee grey" userId="646f433eceb3403f" providerId="LiveId" clId="{0D3EEEBB-947F-49E8-BFC5-FCB1619EBC5B}" dt="2023-01-14T08:09:06.853" v="6" actId="478"/>
          <ac:grpSpMkLst>
            <pc:docMk/>
            <pc:sldMk cId="0" sldId="280"/>
            <ac:grpSpMk id="69" creationId="{00000000-0000-0000-0000-000000000000}"/>
          </ac:grpSpMkLst>
        </pc:grpChg>
        <pc:picChg chg="del mod">
          <ac:chgData name="lee grey" userId="646f433eceb3403f" providerId="LiveId" clId="{0D3EEEBB-947F-49E8-BFC5-FCB1619EBC5B}" dt="2023-01-14T08:09:11.324" v="8" actId="478"/>
          <ac:picMkLst>
            <pc:docMk/>
            <pc:sldMk cId="0" sldId="280"/>
            <ac:picMk id="20" creationId="{00000000-0000-0000-0000-000000000000}"/>
          </ac:picMkLst>
        </pc:picChg>
      </pc:sldChg>
      <pc:sldChg chg="addSp delSp modSp mod ord modAnim">
        <pc:chgData name="lee grey" userId="646f433eceb3403f" providerId="LiveId" clId="{0D3EEEBB-947F-49E8-BFC5-FCB1619EBC5B}" dt="2023-01-14T08:19:57.097" v="255" actId="20577"/>
        <pc:sldMkLst>
          <pc:docMk/>
          <pc:sldMk cId="0" sldId="281"/>
        </pc:sldMkLst>
        <pc:spChg chg="mod">
          <ac:chgData name="lee grey" userId="646f433eceb3403f" providerId="LiveId" clId="{0D3EEEBB-947F-49E8-BFC5-FCB1619EBC5B}" dt="2023-01-14T08:17:49.042" v="203" actId="20577"/>
          <ac:spMkLst>
            <pc:docMk/>
            <pc:sldMk cId="0" sldId="281"/>
            <ac:spMk id="2" creationId="{00000000-0000-0000-0000-000000000000}"/>
          </ac:spMkLst>
        </pc:spChg>
        <pc:spChg chg="add mod">
          <ac:chgData name="lee grey" userId="646f433eceb3403f" providerId="LiveId" clId="{0D3EEEBB-947F-49E8-BFC5-FCB1619EBC5B}" dt="2023-01-14T08:18:45.586" v="206" actId="1076"/>
          <ac:spMkLst>
            <pc:docMk/>
            <pc:sldMk cId="0" sldId="281"/>
            <ac:spMk id="3" creationId="{DC852F79-4C92-7F06-D915-4C4E5D34EE25}"/>
          </ac:spMkLst>
        </pc:spChg>
        <pc:spChg chg="add mod">
          <ac:chgData name="lee grey" userId="646f433eceb3403f" providerId="LiveId" clId="{0D3EEEBB-947F-49E8-BFC5-FCB1619EBC5B}" dt="2023-01-14T08:19:57.097" v="255" actId="20577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17:07.117" v="188"/>
          <ac:spMkLst>
            <pc:docMk/>
            <pc:sldMk cId="0" sldId="281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8:47.988" v="209" actId="478"/>
          <ac:spMkLst>
            <pc:docMk/>
            <pc:sldMk cId="0" sldId="281"/>
            <ac:spMk id="12" creationId="{00000000-0000-0000-0000-000000000000}"/>
          </ac:spMkLst>
        </pc:spChg>
        <pc:graphicFrameChg chg="del">
          <ac:chgData name="lee grey" userId="646f433eceb3403f" providerId="LiveId" clId="{0D3EEEBB-947F-49E8-BFC5-FCB1619EBC5B}" dt="2023-01-14T08:17:12.180" v="189" actId="478"/>
          <ac:graphicFrameMkLst>
            <pc:docMk/>
            <pc:sldMk cId="0" sldId="281"/>
            <ac:graphicFrameMk id="4" creationId="{00000000-0000-0000-0000-000000000000}"/>
          </ac:graphicFrameMkLst>
        </pc:graphicFrameChg>
        <pc:picChg chg="del">
          <ac:chgData name="lee grey" userId="646f433eceb3403f" providerId="LiveId" clId="{0D3EEEBB-947F-49E8-BFC5-FCB1619EBC5B}" dt="2023-01-14T08:18:46.520" v="207" actId="478"/>
          <ac:picMkLst>
            <pc:docMk/>
            <pc:sldMk cId="0" sldId="281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8:46.995" v="208" actId="478"/>
          <ac:picMkLst>
            <pc:docMk/>
            <pc:sldMk cId="0" sldId="281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0.344" v="271" actId="47"/>
        <pc:sldMkLst>
          <pc:docMk/>
          <pc:sldMk cId="0" sldId="282"/>
        </pc:sldMkLst>
      </pc:sldChg>
      <pc:sldChg chg="addSp delSp modSp mod delAnim modAnim">
        <pc:chgData name="lee grey" userId="646f433eceb3403f" providerId="LiveId" clId="{0D3EEEBB-947F-49E8-BFC5-FCB1619EBC5B}" dt="2023-01-14T08:16:32.609" v="180"/>
        <pc:sldMkLst>
          <pc:docMk/>
          <pc:sldMk cId="0" sldId="286"/>
        </pc:sldMkLst>
        <pc:spChg chg="mod">
          <ac:chgData name="lee grey" userId="646f433eceb3403f" providerId="LiveId" clId="{0D3EEEBB-947F-49E8-BFC5-FCB1619EBC5B}" dt="2023-01-14T08:13:41.198" v="95" actId="1076"/>
          <ac:spMkLst>
            <pc:docMk/>
            <pc:sldMk cId="0" sldId="286"/>
            <ac:spMk id="2" creationId="{00000000-0000-0000-0000-000000000000}"/>
          </ac:spMkLst>
        </pc:spChg>
        <pc:spChg chg="del mod">
          <ac:chgData name="lee grey" userId="646f433eceb3403f" providerId="LiveId" clId="{0D3EEEBB-947F-49E8-BFC5-FCB1619EBC5B}" dt="2023-01-14T08:11:45.822" v="68" actId="478"/>
          <ac:spMkLst>
            <pc:docMk/>
            <pc:sldMk cId="0" sldId="286"/>
            <ac:spMk id="3" creationId="{3399FA97-B68C-2BD1-AB5D-0C005FCC081C}"/>
          </ac:spMkLst>
        </pc:spChg>
        <pc:spChg chg="del">
          <ac:chgData name="lee grey" userId="646f433eceb3403f" providerId="LiveId" clId="{0D3EEEBB-947F-49E8-BFC5-FCB1619EBC5B}" dt="2023-01-14T08:11:47.042" v="69" actId="478"/>
          <ac:spMkLst>
            <pc:docMk/>
            <pc:sldMk cId="0" sldId="286"/>
            <ac:spMk id="4" creationId="{33FD3BC5-1B30-BDE5-2A95-11280A60404E}"/>
          </ac:spMkLst>
        </pc:spChg>
        <pc:spChg chg="add mod">
          <ac:chgData name="lee grey" userId="646f433eceb3403f" providerId="LiveId" clId="{0D3EEEBB-947F-49E8-BFC5-FCB1619EBC5B}" dt="2023-01-14T08:13:00.753" v="87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0D3EEEBB-947F-49E8-BFC5-FCB1619EBC5B}" dt="2023-01-14T08:10:52.960" v="59"/>
          <ac:spMkLst>
            <pc:docMk/>
            <pc:sldMk cId="0" sldId="286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3:12.736" v="90" actId="478"/>
          <ac:spMkLst>
            <pc:docMk/>
            <pc:sldMk cId="0" sldId="286"/>
            <ac:spMk id="12" creationId="{00000000-0000-0000-0000-000000000000}"/>
          </ac:spMkLst>
        </pc:spChg>
        <pc:spChg chg="add del">
          <ac:chgData name="lee grey" userId="646f433eceb3403f" providerId="LiveId" clId="{0D3EEEBB-947F-49E8-BFC5-FCB1619EBC5B}" dt="2023-01-14T08:13:21.864" v="92" actId="22"/>
          <ac:spMkLst>
            <pc:docMk/>
            <pc:sldMk cId="0" sldId="286"/>
            <ac:spMk id="14" creationId="{760B512E-A868-D5F3-2D13-7D2AFDEE6ADB}"/>
          </ac:spMkLst>
        </pc:spChg>
        <pc:spChg chg="add del mod">
          <ac:chgData name="lee grey" userId="646f433eceb3403f" providerId="LiveId" clId="{0D3EEEBB-947F-49E8-BFC5-FCB1619EBC5B}" dt="2023-01-14T08:13:42.650" v="96"/>
          <ac:spMkLst>
            <pc:docMk/>
            <pc:sldMk cId="0" sldId="286"/>
            <ac:spMk id="15" creationId="{D4CB4F04-7620-05D4-13E9-7278FE4D42B6}"/>
          </ac:spMkLst>
        </pc:spChg>
        <pc:spChg chg="add mod">
          <ac:chgData name="lee grey" userId="646f433eceb3403f" providerId="LiveId" clId="{0D3EEEBB-947F-49E8-BFC5-FCB1619EBC5B}" dt="2023-01-14T08:13:52.244" v="98" actId="1076"/>
          <ac:spMkLst>
            <pc:docMk/>
            <pc:sldMk cId="0" sldId="286"/>
            <ac:spMk id="16" creationId="{4F1F4F95-83F4-4B17-3121-2BAFCDF73977}"/>
          </ac:spMkLst>
        </pc:spChg>
        <pc:spChg chg="add del mod">
          <ac:chgData name="lee grey" userId="646f433eceb3403f" providerId="LiveId" clId="{0D3EEEBB-947F-49E8-BFC5-FCB1619EBC5B}" dt="2023-01-14T08:14:32.778" v="102"/>
          <ac:spMkLst>
            <pc:docMk/>
            <pc:sldMk cId="0" sldId="286"/>
            <ac:spMk id="17" creationId="{3ADC2125-3E32-7529-5746-62623F9EA357}"/>
          </ac:spMkLst>
        </pc:spChg>
        <pc:spChg chg="add mod">
          <ac:chgData name="lee grey" userId="646f433eceb3403f" providerId="LiveId" clId="{0D3EEEBB-947F-49E8-BFC5-FCB1619EBC5B}" dt="2023-01-14T08:16:32.609" v="180"/>
          <ac:spMkLst>
            <pc:docMk/>
            <pc:sldMk cId="0" sldId="286"/>
            <ac:spMk id="18" creationId="{734B9B9C-77F0-ECE3-EDA6-FB23E363447D}"/>
          </ac:spMkLst>
        </pc:spChg>
        <pc:picChg chg="del">
          <ac:chgData name="lee grey" userId="646f433eceb3403f" providerId="LiveId" clId="{0D3EEEBB-947F-49E8-BFC5-FCB1619EBC5B}" dt="2023-01-14T08:13:07.537" v="89" actId="478"/>
          <ac:picMkLst>
            <pc:docMk/>
            <pc:sldMk cId="0" sldId="286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3:05.541" v="88" actId="478"/>
          <ac:picMkLst>
            <pc:docMk/>
            <pc:sldMk cId="0" sldId="286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1.719" v="273" actId="47"/>
        <pc:sldMkLst>
          <pc:docMk/>
          <pc:sldMk cId="0" sldId="287"/>
        </pc:sldMkLst>
      </pc:sldChg>
      <pc:sldChg chg="del">
        <pc:chgData name="lee grey" userId="646f433eceb3403f" providerId="LiveId" clId="{0D3EEEBB-947F-49E8-BFC5-FCB1619EBC5B}" dt="2023-01-14T08:02:30.203" v="0" actId="47"/>
        <pc:sldMkLst>
          <pc:docMk/>
          <pc:sldMk cId="3998035828" sldId="291"/>
        </pc:sldMkLst>
      </pc:sldChg>
      <pc:sldChg chg="del">
        <pc:chgData name="lee grey" userId="646f433eceb3403f" providerId="LiveId" clId="{0D3EEEBB-947F-49E8-BFC5-FCB1619EBC5B}" dt="2023-01-14T08:02:30.992" v="1" actId="47"/>
        <pc:sldMkLst>
          <pc:docMk/>
          <pc:sldMk cId="1085584990" sldId="292"/>
        </pc:sldMkLst>
      </pc:sldChg>
      <pc:sldChg chg="del">
        <pc:chgData name="lee grey" userId="646f433eceb3403f" providerId="LiveId" clId="{0D3EEEBB-947F-49E8-BFC5-FCB1619EBC5B}" dt="2023-01-14T08:21:11.042" v="272" actId="47"/>
        <pc:sldMkLst>
          <pc:docMk/>
          <pc:sldMk cId="936258366" sldId="293"/>
        </pc:sldMkLst>
      </pc:sldChg>
      <pc:sldChg chg="addSp modSp add mod">
        <pc:chgData name="lee grey" userId="646f433eceb3403f" providerId="LiveId" clId="{0D3EEEBB-947F-49E8-BFC5-FCB1619EBC5B}" dt="2023-01-14T13:10:25.603" v="1890"/>
        <pc:sldMkLst>
          <pc:docMk/>
          <pc:sldMk cId="4115841470" sldId="294"/>
        </pc:sldMkLst>
        <pc:spChg chg="mod">
          <ac:chgData name="lee grey" userId="646f433eceb3403f" providerId="LiveId" clId="{0D3EEEBB-947F-49E8-BFC5-FCB1619EBC5B}" dt="2023-01-14T09:21:06.486" v="737"/>
          <ac:spMkLst>
            <pc:docMk/>
            <pc:sldMk cId="4115841470" sldId="294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3:10:25.603" v="1890"/>
          <ac:spMkLst>
            <pc:docMk/>
            <pc:sldMk cId="4115841470" sldId="294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0:41.795" v="267"/>
          <ac:spMkLst>
            <pc:docMk/>
            <pc:sldMk cId="4115841470" sldId="294"/>
            <ac:spMk id="11" creationId="{00000000-0000-0000-0000-000000000000}"/>
          </ac:spMkLst>
        </pc:spChg>
        <pc:picChg chg="add mod">
          <ac:chgData name="lee grey" userId="646f433eceb3403f" providerId="LiveId" clId="{0D3EEEBB-947F-49E8-BFC5-FCB1619EBC5B}" dt="2023-01-14T09:19:48.680" v="596" actId="1076"/>
          <ac:picMkLst>
            <pc:docMk/>
            <pc:sldMk cId="4115841470" sldId="294"/>
            <ac:picMk id="6" creationId="{CF7A132C-A2BC-C315-4780-1B0BF805697E}"/>
          </ac:picMkLst>
        </pc:picChg>
      </pc:sldChg>
      <pc:sldChg chg="modSp add mod ord">
        <pc:chgData name="lee grey" userId="646f433eceb3403f" providerId="LiveId" clId="{0D3EEEBB-947F-49E8-BFC5-FCB1619EBC5B}" dt="2023-01-14T09:25:54.408" v="992"/>
        <pc:sldMkLst>
          <pc:docMk/>
          <pc:sldMk cId="3920688437" sldId="295"/>
        </pc:sldMkLst>
        <pc:spChg chg="mod">
          <ac:chgData name="lee grey" userId="646f433eceb3403f" providerId="LiveId" clId="{0D3EEEBB-947F-49E8-BFC5-FCB1619EBC5B}" dt="2023-01-14T08:24:50.452" v="310" actId="2057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08:34:26.504" v="529" actId="1076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1:23.926" v="282"/>
          <ac:spMkLst>
            <pc:docMk/>
            <pc:sldMk cId="3920688437" sldId="295"/>
            <ac:spMk id="11" creationId="{00000000-0000-0000-0000-000000000000}"/>
          </ac:spMkLst>
        </pc:spChg>
      </pc:sldChg>
      <pc:sldChg chg="addSp delSp modSp add mod delAnim modAnim">
        <pc:chgData name="lee grey" userId="646f433eceb3403f" providerId="LiveId" clId="{0D3EEEBB-947F-49E8-BFC5-FCB1619EBC5B}" dt="2023-01-14T13:10:57.695" v="1894"/>
        <pc:sldMkLst>
          <pc:docMk/>
          <pc:sldMk cId="4043574680" sldId="296"/>
        </pc:sldMkLst>
        <pc:spChg chg="del mod">
          <ac:chgData name="lee grey" userId="646f433eceb3403f" providerId="LiveId" clId="{0D3EEEBB-947F-49E8-BFC5-FCB1619EBC5B}" dt="2023-01-14T12:24:23.674" v="1200" actId="478"/>
          <ac:spMkLst>
            <pc:docMk/>
            <pc:sldMk cId="4043574680" sldId="296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2:24:28.777" v="1202" actId="1076"/>
          <ac:spMkLst>
            <pc:docMk/>
            <pc:sldMk cId="4043574680" sldId="296"/>
            <ac:spMk id="3" creationId="{DC852F79-4C92-7F06-D915-4C4E5D34EE25}"/>
          </ac:spMkLst>
        </pc:spChg>
        <pc:spChg chg="mod">
          <ac:chgData name="lee grey" userId="646f433eceb3403f" providerId="LiveId" clId="{0D3EEEBB-947F-49E8-BFC5-FCB1619EBC5B}" dt="2023-01-14T13:10:57.695" v="1894"/>
          <ac:spMkLst>
            <pc:docMk/>
            <pc:sldMk cId="4043574680" sldId="296"/>
            <ac:spMk id="9" creationId="{5CA6DED1-8511-7621-1E23-3170CF18065B}"/>
          </ac:spMkLst>
        </pc:spChg>
        <pc:picChg chg="add mod">
          <ac:chgData name="lee grey" userId="646f433eceb3403f" providerId="LiveId" clId="{0D3EEEBB-947F-49E8-BFC5-FCB1619EBC5B}" dt="2023-01-14T12:24:33.191" v="1204" actId="1076"/>
          <ac:picMkLst>
            <pc:docMk/>
            <pc:sldMk cId="4043574680" sldId="296"/>
            <ac:picMk id="4" creationId="{2FA6662A-5A01-E883-8E50-5A17F8CAE1C8}"/>
          </ac:picMkLst>
        </pc:picChg>
        <pc:picChg chg="del">
          <ac:chgData name="lee grey" userId="646f433eceb3403f" providerId="LiveId" clId="{0D3EEEBB-947F-49E8-BFC5-FCB1619EBC5B}" dt="2023-01-14T12:24:24.182" v="1201" actId="478"/>
          <ac:picMkLst>
            <pc:docMk/>
            <pc:sldMk cId="4043574680" sldId="296"/>
            <ac:picMk id="6" creationId="{CF7A132C-A2BC-C315-4780-1B0BF805697E}"/>
          </ac:picMkLst>
        </pc:picChg>
      </pc:sldChg>
    </pc:docChg>
  </pc:docChgLst>
  <pc:docChgLst>
    <pc:chgData name="lee grey" userId="646f433eceb3403f" providerId="LiveId" clId="{606D87A3-0D2F-4CA1-9049-76E495272A10}"/>
    <pc:docChg chg="undo custSel addSld delSld modSld sldOrd">
      <pc:chgData name="lee grey" userId="646f433eceb3403f" providerId="LiveId" clId="{606D87A3-0D2F-4CA1-9049-76E495272A10}" dt="2023-01-14T06:44:16.275" v="812" actId="47"/>
      <pc:docMkLst>
        <pc:docMk/>
      </pc:docMkLst>
      <pc:sldChg chg="modSp mod">
        <pc:chgData name="lee grey" userId="646f433eceb3403f" providerId="LiveId" clId="{606D87A3-0D2F-4CA1-9049-76E495272A10}" dt="2023-01-14T06:23:23.104" v="251" actId="1076"/>
        <pc:sldMkLst>
          <pc:docMk/>
          <pc:sldMk cId="0" sldId="280"/>
        </pc:sldMkLst>
        <pc:spChg chg="mod">
          <ac:chgData name="lee grey" userId="646f433eceb3403f" providerId="LiveId" clId="{606D87A3-0D2F-4CA1-9049-76E495272A10}" dt="2023-01-14T06:23:19.623" v="250" actId="1076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606D87A3-0D2F-4CA1-9049-76E495272A10}" dt="2023-01-14T06:23:23.104" v="251" actId="1076"/>
          <ac:spMkLst>
            <pc:docMk/>
            <pc:sldMk cId="0" sldId="280"/>
            <ac:spMk id="63" creationId="{00000000-0000-0000-0000-000000000000}"/>
          </ac:spMkLst>
        </pc:spChg>
        <pc:picChg chg="mod">
          <ac:chgData name="lee grey" userId="646f433eceb3403f" providerId="LiveId" clId="{606D87A3-0D2F-4CA1-9049-76E495272A10}" dt="2023-01-14T06:23:14.686" v="248" actId="1076"/>
          <ac:picMkLst>
            <pc:docMk/>
            <pc:sldMk cId="0" sldId="280"/>
            <ac:picMk id="20" creationId="{00000000-0000-0000-0000-000000000000}"/>
          </ac:picMkLst>
        </pc:picChg>
      </pc:sldChg>
      <pc:sldChg chg="ord">
        <pc:chgData name="lee grey" userId="646f433eceb3403f" providerId="LiveId" clId="{606D87A3-0D2F-4CA1-9049-76E495272A10}" dt="2023-01-14T06:23:30.715" v="253"/>
        <pc:sldMkLst>
          <pc:docMk/>
          <pc:sldMk cId="0" sldId="281"/>
        </pc:sldMkLst>
      </pc:sldChg>
      <pc:sldChg chg="addSp delSp modSp mod ord delAnim modAnim modNotes">
        <pc:chgData name="lee grey" userId="646f433eceb3403f" providerId="LiveId" clId="{606D87A3-0D2F-4CA1-9049-76E495272A10}" dt="2023-01-14T06:23:58.289" v="278"/>
        <pc:sldMkLst>
          <pc:docMk/>
          <pc:sldMk cId="0" sldId="282"/>
        </pc:sldMkLst>
        <pc:spChg chg="add mod">
          <ac:chgData name="lee grey" userId="646f433eceb3403f" providerId="LiveId" clId="{606D87A3-0D2F-4CA1-9049-76E495272A10}" dt="2023-01-14T05:54:17.226" v="94" actId="1076"/>
          <ac:spMkLst>
            <pc:docMk/>
            <pc:sldMk cId="0" sldId="282"/>
            <ac:spMk id="6" creationId="{F8F0CD29-70D7-4854-3235-E638FEF78090}"/>
          </ac:spMkLst>
        </pc:spChg>
        <pc:spChg chg="add del mod">
          <ac:chgData name="lee grey" userId="646f433eceb3403f" providerId="LiveId" clId="{606D87A3-0D2F-4CA1-9049-76E495272A10}" dt="2023-01-14T06:23:46.233" v="257"/>
          <ac:spMkLst>
            <pc:docMk/>
            <pc:sldMk cId="0" sldId="282"/>
            <ac:spMk id="9" creationId="{DBFAE7D6-7A42-0B30-2FC5-8126E345D07F}"/>
          </ac:spMkLst>
        </pc:spChg>
        <pc:spChg chg="add mod">
          <ac:chgData name="lee grey" userId="646f433eceb3403f" providerId="LiveId" clId="{606D87A3-0D2F-4CA1-9049-76E495272A10}" dt="2023-01-14T06:23:54.330" v="276"/>
          <ac:spMkLst>
            <pc:docMk/>
            <pc:sldMk cId="0" sldId="282"/>
            <ac:spMk id="10" creationId="{44815DAB-7933-A26D-32AA-3E452DDA0461}"/>
          </ac:spMkLst>
        </pc:spChg>
        <pc:spChg chg="del mod">
          <ac:chgData name="lee grey" userId="646f433eceb3403f" providerId="LiveId" clId="{606D87A3-0D2F-4CA1-9049-76E495272A10}" dt="2023-01-14T06:23:47.888" v="258" actId="478"/>
          <ac:spMkLst>
            <pc:docMk/>
            <pc:sldMk cId="0" sldId="282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5:53:46.416" v="39" actId="478"/>
          <ac:grpSpMkLst>
            <pc:docMk/>
            <pc:sldMk cId="0" sldId="282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5:53:47.494" v="40" actId="478"/>
          <ac:picMkLst>
            <pc:docMk/>
            <pc:sldMk cId="0" sldId="282"/>
            <ac:picMk id="3" creationId="{00000000-0000-0000-0000-000000000000}"/>
          </ac:picMkLst>
        </pc:picChg>
      </pc:sldChg>
      <pc:sldChg chg="del">
        <pc:chgData name="lee grey" userId="646f433eceb3403f" providerId="LiveId" clId="{606D87A3-0D2F-4CA1-9049-76E495272A10}" dt="2023-01-14T06:44:02.519" v="809" actId="47"/>
        <pc:sldMkLst>
          <pc:docMk/>
          <pc:sldMk cId="0" sldId="283"/>
        </pc:sldMkLst>
      </pc:sldChg>
      <pc:sldChg chg="del">
        <pc:chgData name="lee grey" userId="646f433eceb3403f" providerId="LiveId" clId="{606D87A3-0D2F-4CA1-9049-76E495272A10}" dt="2023-01-14T06:44:15.457" v="811" actId="47"/>
        <pc:sldMkLst>
          <pc:docMk/>
          <pc:sldMk cId="0" sldId="284"/>
        </pc:sldMkLst>
      </pc:sldChg>
      <pc:sldChg chg="del">
        <pc:chgData name="lee grey" userId="646f433eceb3403f" providerId="LiveId" clId="{606D87A3-0D2F-4CA1-9049-76E495272A10}" dt="2023-01-14T06:44:16.275" v="812" actId="47"/>
        <pc:sldMkLst>
          <pc:docMk/>
          <pc:sldMk cId="0" sldId="285"/>
        </pc:sldMkLst>
      </pc:sldChg>
      <pc:sldChg chg="addSp modSp mod modAnim">
        <pc:chgData name="lee grey" userId="646f433eceb3403f" providerId="LiveId" clId="{606D87A3-0D2F-4CA1-9049-76E495272A10}" dt="2023-01-14T06:37:18.699" v="724"/>
        <pc:sldMkLst>
          <pc:docMk/>
          <pc:sldMk cId="0" sldId="286"/>
        </pc:sldMkLst>
        <pc:spChg chg="add mod">
          <ac:chgData name="lee grey" userId="646f433eceb3403f" providerId="LiveId" clId="{606D87A3-0D2F-4CA1-9049-76E495272A10}" dt="2023-01-14T06:36:50.950" v="676" actId="1076"/>
          <ac:spMkLst>
            <pc:docMk/>
            <pc:sldMk cId="0" sldId="286"/>
            <ac:spMk id="3" creationId="{3399FA97-B68C-2BD1-AB5D-0C005FCC081C}"/>
          </ac:spMkLst>
        </pc:spChg>
        <pc:spChg chg="add mod">
          <ac:chgData name="lee grey" userId="646f433eceb3403f" providerId="LiveId" clId="{606D87A3-0D2F-4CA1-9049-76E495272A10}" dt="2023-01-14T06:37:18.699" v="724"/>
          <ac:spMkLst>
            <pc:docMk/>
            <pc:sldMk cId="0" sldId="286"/>
            <ac:spMk id="4" creationId="{33FD3BC5-1B30-BDE5-2A95-11280A60404E}"/>
          </ac:spMkLst>
        </pc:spChg>
      </pc:sldChg>
      <pc:sldChg chg="addSp delSp modSp mod modAnim">
        <pc:chgData name="lee grey" userId="646f433eceb3403f" providerId="LiveId" clId="{606D87A3-0D2F-4CA1-9049-76E495272A10}" dt="2023-01-14T06:18:25.206" v="244" actId="1076"/>
        <pc:sldMkLst>
          <pc:docMk/>
          <pc:sldMk cId="0" sldId="287"/>
        </pc:sldMkLst>
        <pc:spChg chg="add mod">
          <ac:chgData name="lee grey" userId="646f433eceb3403f" providerId="LiveId" clId="{606D87A3-0D2F-4CA1-9049-76E495272A10}" dt="2023-01-14T06:18:25.206" v="244" actId="1076"/>
          <ac:spMkLst>
            <pc:docMk/>
            <pc:sldMk cId="0" sldId="287"/>
            <ac:spMk id="10" creationId="{FD33655E-4AB9-CDD8-03CD-3F87400AF920}"/>
          </ac:spMkLst>
        </pc:spChg>
        <pc:spChg chg="mod">
          <ac:chgData name="lee grey" userId="646f433eceb3403f" providerId="LiveId" clId="{606D87A3-0D2F-4CA1-9049-76E495272A10}" dt="2023-01-14T06:08:17.544" v="118"/>
          <ac:spMkLst>
            <pc:docMk/>
            <pc:sldMk cId="0" sldId="287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6:08:20.641" v="120" actId="478"/>
          <ac:grpSpMkLst>
            <pc:docMk/>
            <pc:sldMk cId="0" sldId="287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6:08:20.142" v="119" actId="478"/>
          <ac:picMkLst>
            <pc:docMk/>
            <pc:sldMk cId="0" sldId="287"/>
            <ac:picMk id="6" creationId="{A55201F4-C4D1-3F39-A509-CCD183FF7F69}"/>
          </ac:picMkLst>
        </pc:picChg>
        <pc:picChg chg="add del mod">
          <ac:chgData name="lee grey" userId="646f433eceb3403f" providerId="LiveId" clId="{606D87A3-0D2F-4CA1-9049-76E495272A10}" dt="2023-01-14T06:12:37.083" v="189" actId="478"/>
          <ac:picMkLst>
            <pc:docMk/>
            <pc:sldMk cId="0" sldId="287"/>
            <ac:picMk id="9" creationId="{C89ADE59-2383-7248-7669-FC36C7606CE7}"/>
          </ac:picMkLst>
        </pc:picChg>
        <pc:picChg chg="add del mod">
          <ac:chgData name="lee grey" userId="646f433eceb3403f" providerId="LiveId" clId="{606D87A3-0D2F-4CA1-9049-76E495272A10}" dt="2023-01-14T06:15:01.617" v="234" actId="478"/>
          <ac:picMkLst>
            <pc:docMk/>
            <pc:sldMk cId="0" sldId="287"/>
            <ac:picMk id="17" creationId="{F5C96A14-FFB2-3746-9244-80BADD14810A}"/>
          </ac:picMkLst>
        </pc:picChg>
        <pc:picChg chg="add mod">
          <ac:chgData name="lee grey" userId="646f433eceb3403f" providerId="LiveId" clId="{606D87A3-0D2F-4CA1-9049-76E495272A10}" dt="2023-01-14T06:18:19.257" v="242" actId="1076"/>
          <ac:picMkLst>
            <pc:docMk/>
            <pc:sldMk cId="0" sldId="287"/>
            <ac:picMk id="19" creationId="{2FEA0040-77F0-CC9D-3C88-F0F66245CA3D}"/>
          </ac:picMkLst>
        </pc:picChg>
      </pc:sldChg>
      <pc:sldChg chg="del">
        <pc:chgData name="lee grey" userId="646f433eceb3403f" providerId="LiveId" clId="{606D87A3-0D2F-4CA1-9049-76E495272A10}" dt="2023-01-14T06:13:40.506" v="232" actId="47"/>
        <pc:sldMkLst>
          <pc:docMk/>
          <pc:sldMk cId="0" sldId="288"/>
        </pc:sldMkLst>
      </pc:sldChg>
      <pc:sldChg chg="del">
        <pc:chgData name="lee grey" userId="646f433eceb3403f" providerId="LiveId" clId="{606D87A3-0D2F-4CA1-9049-76E495272A10}" dt="2023-01-14T06:44:01.011" v="808" actId="47"/>
        <pc:sldMkLst>
          <pc:docMk/>
          <pc:sldMk cId="0" sldId="289"/>
        </pc:sldMkLst>
      </pc:sldChg>
      <pc:sldChg chg="del">
        <pc:chgData name="lee grey" userId="646f433eceb3403f" providerId="LiveId" clId="{606D87A3-0D2F-4CA1-9049-76E495272A10}" dt="2023-01-14T06:44:12.414" v="810" actId="47"/>
        <pc:sldMkLst>
          <pc:docMk/>
          <pc:sldMk cId="0" sldId="290"/>
        </pc:sldMkLst>
      </pc:sldChg>
      <pc:sldChg chg="modSp mod">
        <pc:chgData name="lee grey" userId="646f433eceb3403f" providerId="LiveId" clId="{606D87A3-0D2F-4CA1-9049-76E495272A10}" dt="2023-01-06T10:45:08.775" v="12" actId="20577"/>
        <pc:sldMkLst>
          <pc:docMk/>
          <pc:sldMk cId="3998035828" sldId="291"/>
        </pc:sldMkLst>
        <pc:spChg chg="mod">
          <ac:chgData name="lee grey" userId="646f433eceb3403f" providerId="LiveId" clId="{606D87A3-0D2F-4CA1-9049-76E495272A10}" dt="2023-01-06T10:45:08.775" v="12" actId="20577"/>
          <ac:spMkLst>
            <pc:docMk/>
            <pc:sldMk cId="3998035828" sldId="291"/>
            <ac:spMk id="14" creationId="{46076A2B-93F0-B7FA-9A20-8F20C298CE5C}"/>
          </ac:spMkLst>
        </pc:spChg>
      </pc:sldChg>
      <pc:sldChg chg="modSp mod">
        <pc:chgData name="lee grey" userId="646f433eceb3403f" providerId="LiveId" clId="{606D87A3-0D2F-4CA1-9049-76E495272A10}" dt="2023-01-06T10:46:05.046" v="17" actId="20577"/>
        <pc:sldMkLst>
          <pc:docMk/>
          <pc:sldMk cId="1085584990" sldId="292"/>
        </pc:sldMkLst>
        <pc:spChg chg="mod">
          <ac:chgData name="lee grey" userId="646f433eceb3403f" providerId="LiveId" clId="{606D87A3-0D2F-4CA1-9049-76E495272A10}" dt="2023-01-06T10:46:05.046" v="17" actId="20577"/>
          <ac:spMkLst>
            <pc:docMk/>
            <pc:sldMk cId="1085584990" sldId="292"/>
            <ac:spMk id="14" creationId="{46076A2B-93F0-B7FA-9A20-8F20C298CE5C}"/>
          </ac:spMkLst>
        </pc:spChg>
      </pc:sldChg>
      <pc:sldChg chg="modSp add mod ord">
        <pc:chgData name="lee grey" userId="646f433eceb3403f" providerId="LiveId" clId="{606D87A3-0D2F-4CA1-9049-76E495272A10}" dt="2023-01-14T06:38:51.836" v="807"/>
        <pc:sldMkLst>
          <pc:docMk/>
          <pc:sldMk cId="936258366" sldId="293"/>
        </pc:sldMkLst>
        <pc:spChg chg="mod">
          <ac:chgData name="lee grey" userId="646f433eceb3403f" providerId="LiveId" clId="{606D87A3-0D2F-4CA1-9049-76E495272A10}" dt="2023-01-14T06:38:43.778" v="805" actId="1076"/>
          <ac:spMkLst>
            <pc:docMk/>
            <pc:sldMk cId="936258366" sldId="293"/>
            <ac:spMk id="6" creationId="{F8F0CD29-70D7-4854-3235-E638FEF78090}"/>
          </ac:spMkLst>
        </pc:spChg>
        <pc:spChg chg="mod">
          <ac:chgData name="lee grey" userId="646f433eceb3403f" providerId="LiveId" clId="{606D87A3-0D2F-4CA1-9049-76E495272A10}" dt="2023-01-14T06:27:03.810" v="319" actId="1076"/>
          <ac:spMkLst>
            <pc:docMk/>
            <pc:sldMk cId="936258366" sldId="293"/>
            <ac:spMk id="15" creationId="{00000000-0000-0000-0000-000000000000}"/>
          </ac:spMkLst>
        </pc:spChg>
      </pc:sldChg>
    </pc:docChg>
  </pc:docChgLst>
  <pc:docChgLst>
    <pc:chgData name="lee grey" userId="646f433eceb3403f" providerId="LiveId" clId="{7AB06D80-8ACE-41BF-9396-A1BA382BDFD2}"/>
    <pc:docChg chg="undo custSel addSld delSld modSld">
      <pc:chgData name="lee grey" userId="646f433eceb3403f" providerId="LiveId" clId="{7AB06D80-8ACE-41BF-9396-A1BA382BDFD2}" dt="2022-10-25T09:15:31.852" v="122" actId="1076"/>
      <pc:docMkLst>
        <pc:docMk/>
      </pc:docMkLst>
      <pc:sldChg chg="modSp">
        <pc:chgData name="lee grey" userId="646f433eceb3403f" providerId="LiveId" clId="{7AB06D80-8ACE-41BF-9396-A1BA382BDFD2}" dt="2022-10-18T05:48:56.274" v="4"/>
        <pc:sldMkLst>
          <pc:docMk/>
          <pc:sldMk cId="0" sldId="280"/>
        </pc:sldMkLst>
        <pc:spChg chg="mod">
          <ac:chgData name="lee grey" userId="646f433eceb3403f" providerId="LiveId" clId="{7AB06D80-8ACE-41BF-9396-A1BA382BDFD2}" dt="2022-10-18T05:48:56.274" v="4"/>
          <ac:spMkLst>
            <pc:docMk/>
            <pc:sldMk cId="0" sldId="280"/>
            <ac:spMk id="47" creationId="{00000000-0000-0000-0000-000000000000}"/>
          </ac:spMkLst>
        </pc:spChg>
      </pc:sldChg>
      <pc:sldChg chg="addSp delSp modSp mod">
        <pc:chgData name="lee grey" userId="646f433eceb3403f" providerId="LiveId" clId="{7AB06D80-8ACE-41BF-9396-A1BA382BDFD2}" dt="2022-10-25T09:15:31.852" v="122" actId="1076"/>
        <pc:sldMkLst>
          <pc:docMk/>
          <pc:sldMk cId="0" sldId="290"/>
        </pc:sldMkLst>
        <pc:spChg chg="add del mod">
          <ac:chgData name="lee grey" userId="646f433eceb3403f" providerId="LiveId" clId="{7AB06D80-8ACE-41BF-9396-A1BA382BDFD2}" dt="2022-10-25T08:01:29.460" v="11" actId="478"/>
          <ac:spMkLst>
            <pc:docMk/>
            <pc:sldMk cId="0" sldId="290"/>
            <ac:spMk id="6" creationId="{EF16359F-243F-0B5D-4077-D8EA908EEBDE}"/>
          </ac:spMkLst>
        </pc:spChg>
        <pc:spChg chg="add del mod">
          <ac:chgData name="lee grey" userId="646f433eceb3403f" providerId="LiveId" clId="{7AB06D80-8ACE-41BF-9396-A1BA382BDFD2}" dt="2022-10-25T08:01:29.460" v="13"/>
          <ac:spMkLst>
            <pc:docMk/>
            <pc:sldMk cId="0" sldId="290"/>
            <ac:spMk id="17" creationId="{A36C4FC6-5B60-D489-5F1D-8C751BA998AA}"/>
          </ac:spMkLst>
        </pc:spChg>
        <pc:spChg chg="add mod">
          <ac:chgData name="lee grey" userId="646f433eceb3403f" providerId="LiveId" clId="{7AB06D80-8ACE-41BF-9396-A1BA382BDFD2}" dt="2022-10-25T09:15:31.852" v="122" actId="1076"/>
          <ac:spMkLst>
            <pc:docMk/>
            <pc:sldMk cId="0" sldId="290"/>
            <ac:spMk id="18" creationId="{6EDEE9C7-1EA8-2277-5DDB-59B95841E3DF}"/>
          </ac:spMkLst>
        </pc:spChg>
        <pc:grpChg chg="mod">
          <ac:chgData name="lee grey" userId="646f433eceb3403f" providerId="LiveId" clId="{7AB06D80-8ACE-41BF-9396-A1BA382BDFD2}" dt="2022-10-25T08:01:56.589" v="35" actId="1076"/>
          <ac:grpSpMkLst>
            <pc:docMk/>
            <pc:sldMk cId="0" sldId="290"/>
            <ac:grpSpMk id="7" creationId="{00000000-0000-0000-0000-000000000000}"/>
          </ac:grpSpMkLst>
        </pc:grpChg>
      </pc:sldChg>
      <pc:sldChg chg="new del">
        <pc:chgData name="lee grey" userId="646f433eceb3403f" providerId="LiveId" clId="{7AB06D80-8ACE-41BF-9396-A1BA382BDFD2}" dt="2022-10-25T08:16:23.535" v="45" actId="2696"/>
        <pc:sldMkLst>
          <pc:docMk/>
          <pc:sldMk cId="866337286" sldId="291"/>
        </pc:sldMkLst>
      </pc:sldChg>
      <pc:sldChg chg="new del">
        <pc:chgData name="lee grey" userId="646f433eceb3403f" providerId="LiveId" clId="{7AB06D80-8ACE-41BF-9396-A1BA382BDFD2}" dt="2022-10-25T08:16:32.771" v="47" actId="2696"/>
        <pc:sldMkLst>
          <pc:docMk/>
          <pc:sldMk cId="2938223958" sldId="291"/>
        </pc:sldMkLst>
      </pc:sldChg>
      <pc:sldChg chg="addSp delSp modSp add mod delAnim">
        <pc:chgData name="lee grey" userId="646f433eceb3403f" providerId="LiveId" clId="{7AB06D80-8ACE-41BF-9396-A1BA382BDFD2}" dt="2022-10-25T08:19:58.664" v="88" actId="1076"/>
        <pc:sldMkLst>
          <pc:docMk/>
          <pc:sldMk cId="3998035828" sldId="291"/>
        </pc:sldMkLst>
        <pc:spChg chg="del mod">
          <ac:chgData name="lee grey" userId="646f433eceb3403f" providerId="LiveId" clId="{7AB06D80-8ACE-41BF-9396-A1BA382BDFD2}" dt="2022-10-25T08:16:45.736" v="51" actId="478"/>
          <ac:spMkLst>
            <pc:docMk/>
            <pc:sldMk cId="3998035828" sldId="291"/>
            <ac:spMk id="2" creationId="{00000000-0000-0000-0000-000000000000}"/>
          </ac:spMkLst>
        </pc:spChg>
        <pc:spChg chg="add del">
          <ac:chgData name="lee grey" userId="646f433eceb3403f" providerId="LiveId" clId="{7AB06D80-8ACE-41BF-9396-A1BA382BDFD2}" dt="2022-10-25T08:17:13.365" v="63" actId="22"/>
          <ac:spMkLst>
            <pc:docMk/>
            <pc:sldMk cId="3998035828" sldId="291"/>
            <ac:spMk id="9" creationId="{3FB3A840-50A1-09D4-15D9-7BC296B937AC}"/>
          </ac:spMkLst>
        </pc:spChg>
        <pc:spChg chg="mod">
          <ac:chgData name="lee grey" userId="646f433eceb3403f" providerId="LiveId" clId="{7AB06D80-8ACE-41BF-9396-A1BA382BDFD2}" dt="2022-10-25T08:18:40.305" v="77" actId="1076"/>
          <ac:spMkLst>
            <pc:docMk/>
            <pc:sldMk cId="3998035828" sldId="291"/>
            <ac:spMk id="11" creationId="{00000000-0000-0000-0000-000000000000}"/>
          </ac:spMkLst>
        </pc:spChg>
        <pc:spChg chg="del">
          <ac:chgData name="lee grey" userId="646f433eceb3403f" providerId="LiveId" clId="{7AB06D80-8ACE-41BF-9396-A1BA382BDFD2}" dt="2022-10-25T08:19:49.274" v="85" actId="478"/>
          <ac:spMkLst>
            <pc:docMk/>
            <pc:sldMk cId="3998035828" sldId="291"/>
            <ac:spMk id="12" creationId="{00000000-0000-0000-0000-000000000000}"/>
          </ac:spMkLst>
        </pc:spChg>
        <pc:spChg chg="add mod">
          <ac:chgData name="lee grey" userId="646f433eceb3403f" providerId="LiveId" clId="{7AB06D80-8ACE-41BF-9396-A1BA382BDFD2}" dt="2022-10-25T08:19:58.664" v="88" actId="1076"/>
          <ac:spMkLst>
            <pc:docMk/>
            <pc:sldMk cId="3998035828" sldId="291"/>
            <ac:spMk id="14" creationId="{46076A2B-93F0-B7FA-9A20-8F20C298CE5C}"/>
          </ac:spMkLst>
        </pc:spChg>
        <pc:graphicFrameChg chg="del">
          <ac:chgData name="lee grey" userId="646f433eceb3403f" providerId="LiveId" clId="{7AB06D80-8ACE-41BF-9396-A1BA382BDFD2}" dt="2022-10-25T08:16:42.435" v="49" actId="478"/>
          <ac:graphicFrameMkLst>
            <pc:docMk/>
            <pc:sldMk cId="3998035828" sldId="291"/>
            <ac:graphicFrameMk id="4" creationId="{00000000-0000-0000-0000-000000000000}"/>
          </ac:graphicFrameMkLst>
        </pc:graphicFrameChg>
        <pc:picChg chg="del mod">
          <ac:chgData name="lee grey" userId="646f433eceb3403f" providerId="LiveId" clId="{7AB06D80-8ACE-41BF-9396-A1BA382BDFD2}" dt="2022-10-25T08:19:47.845" v="84" actId="478"/>
          <ac:picMkLst>
            <pc:docMk/>
            <pc:sldMk cId="3998035828" sldId="291"/>
            <ac:picMk id="10" creationId="{00000000-0000-0000-0000-000000000000}"/>
          </ac:picMkLst>
        </pc:picChg>
      </pc:sldChg>
      <pc:sldChg chg="delSp modSp add mod">
        <pc:chgData name="lee grey" userId="646f433eceb3403f" providerId="LiveId" clId="{7AB06D80-8ACE-41BF-9396-A1BA382BDFD2}" dt="2022-10-25T08:19:55.143" v="87" actId="1076"/>
        <pc:sldMkLst>
          <pc:docMk/>
          <pc:sldMk cId="1085584990" sldId="292"/>
        </pc:sldMkLst>
        <pc:spChg chg="del">
          <ac:chgData name="lee grey" userId="646f433eceb3403f" providerId="LiveId" clId="{7AB06D80-8ACE-41BF-9396-A1BA382BDFD2}" dt="2022-10-25T08:19:51.636" v="86" actId="478"/>
          <ac:spMkLst>
            <pc:docMk/>
            <pc:sldMk cId="1085584990" sldId="292"/>
            <ac:spMk id="12" creationId="{00000000-0000-0000-0000-000000000000}"/>
          </ac:spMkLst>
        </pc:spChg>
        <pc:spChg chg="mod">
          <ac:chgData name="lee grey" userId="646f433eceb3403f" providerId="LiveId" clId="{7AB06D80-8ACE-41BF-9396-A1BA382BDFD2}" dt="2022-10-25T08:19:55.143" v="87" actId="1076"/>
          <ac:spMkLst>
            <pc:docMk/>
            <pc:sldMk cId="1085584990" sldId="292"/>
            <ac:spMk id="14" creationId="{46076A2B-93F0-B7FA-9A20-8F20C298CE5C}"/>
          </ac:spMkLst>
        </pc:spChg>
        <pc:grpChg chg="mod">
          <ac:chgData name="lee grey" userId="646f433eceb3403f" providerId="LiveId" clId="{7AB06D80-8ACE-41BF-9396-A1BA382BDFD2}" dt="2022-10-25T08:18:09.807" v="71" actId="1076"/>
          <ac:grpSpMkLst>
            <pc:docMk/>
            <pc:sldMk cId="1085584990" sldId="292"/>
            <ac:grpSpMk id="7" creationId="{00000000-0000-0000-0000-000000000000}"/>
          </ac:grpSpMkLst>
        </pc:grpChg>
        <pc:picChg chg="del">
          <ac:chgData name="lee grey" userId="646f433eceb3403f" providerId="LiveId" clId="{7AB06D80-8ACE-41BF-9396-A1BA382BDFD2}" dt="2022-10-25T08:19:44.795" v="83" actId="478"/>
          <ac:picMkLst>
            <pc:docMk/>
            <pc:sldMk cId="1085584990" sldId="292"/>
            <ac:picMk id="1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7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124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9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defTabSz="676910">
              <a:spcBef>
                <a:spcPts val="0"/>
              </a:spcBef>
              <a:defRPr sz="2950" spc="0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b="0" spc="-232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  <a:lvl2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2pPr>
            <a:lvl3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3pPr>
            <a:lvl4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4pPr>
            <a:lvl5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216810" y="2858529"/>
            <a:ext cx="10684895" cy="76323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16810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12471611" y="2843587"/>
            <a:ext cx="10684895" cy="76323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12471611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1216810" y="3110541"/>
            <a:ext cx="10466247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2700913" y="3110541"/>
            <a:ext cx="10454493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20469781" y="1828883"/>
            <a:ext cx="2088019" cy="10058855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56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828816" y="1828883"/>
            <a:ext cx="18338562" cy="10058855"/>
          </a:xfrm>
        </p:spPr>
        <p:txBody>
          <a:bodyPr vert="eaVert" lIns="46800" tIns="46800" rIns="46800" bIns="46800"/>
          <a:lstStyle>
            <a:lvl1pPr marL="457200" indent="-457200">
              <a:spcAft>
                <a:spcPts val="1000"/>
              </a:spcAft>
              <a:defRPr spc="300"/>
            </a:lvl1pPr>
            <a:lvl2pPr marL="1371600" indent="-457200">
              <a:defRPr spc="300"/>
            </a:lvl2pPr>
            <a:lvl3pPr marL="2286000" indent="-457200">
              <a:defRPr spc="300"/>
            </a:lvl3pPr>
            <a:lvl4pPr marL="3200400" indent="-457200">
              <a:defRPr spc="300"/>
            </a:lvl4pPr>
            <a:lvl5pPr marL="4115435" indent="-4572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16810" y="1548070"/>
            <a:ext cx="21945794" cy="109660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397621" y="4968225"/>
            <a:ext cx="19598574" cy="203769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2397621" y="7121122"/>
            <a:ext cx="19598574" cy="94324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4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Noto Sans SC Regular"/>
                <a:ea typeface="Noto Sans SC Regular"/>
                <a:cs typeface="Noto Sans SC Regular"/>
                <a:sym typeface="Noto Sans SC Regular"/>
              </a:defRPr>
            </a:lvl1pPr>
          </a:lstStyle>
          <a:p>
            <a:r>
              <a:t>章节标题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6" y="3362326"/>
            <a:ext cx="10315574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6" y="5010150"/>
            <a:ext cx="10315574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30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spc="0"/>
            </a:lvl1pPr>
          </a:lstStyle>
          <a:p>
            <a:r>
              <a:t>议程副标题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2" name="图像"/>
          <p:cNvSpPr>
            <a:spLocks noGrp="1"/>
          </p:cNvSpPr>
          <p:nvPr>
            <p:ph type="pic" sz="quarter" idx="22"/>
          </p:nvPr>
        </p:nvSpPr>
        <p:spPr>
          <a:xfrm>
            <a:off x="19217906" y="1359941"/>
            <a:ext cx="3810001" cy="6191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 defTabSz="2438400">
              <a:defRPr spc="-170"/>
            </a:lvl1pPr>
          </a:lstStyle>
          <a:p>
            <a:r>
              <a:t>议程标题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/>
          <a:lstStyle>
            <a:lvl1pPr defTabSz="701675">
              <a:spcBef>
                <a:spcPts val="0"/>
              </a:spcBef>
              <a:defRPr sz="4600" b="1" spc="0"/>
            </a:lvl1pPr>
            <a:lvl2pPr indent="0" defTabSz="701675">
              <a:spcBef>
                <a:spcPts val="0"/>
              </a:spcBef>
              <a:defRPr sz="4600" b="1" spc="0"/>
            </a:lvl2pPr>
            <a:lvl3pPr indent="0" defTabSz="701675">
              <a:spcBef>
                <a:spcPts val="0"/>
              </a:spcBef>
              <a:defRPr sz="4600" b="1" spc="0"/>
            </a:lvl3pPr>
            <a:lvl4pPr indent="0" defTabSz="701675">
              <a:spcBef>
                <a:spcPts val="0"/>
              </a:spcBef>
              <a:defRPr sz="4600" b="1" spc="0"/>
            </a:lvl4pPr>
            <a:lvl5pPr indent="0" defTabSz="701675">
              <a:spcBef>
                <a:spcPts val="0"/>
              </a:spcBef>
              <a:defRPr sz="4600" b="1" spc="0"/>
            </a:lvl5pPr>
          </a:lstStyle>
          <a:p>
            <a:r>
              <a:t>议程副标题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2" name="正文级别 1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议程主题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51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b="1" spc="0"/>
            </a:lvl1pPr>
          </a:lstStyle>
          <a:p>
            <a:r>
              <a:t>议程副标题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97621" y="1828883"/>
            <a:ext cx="19598574" cy="51410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397621" y="7121122"/>
            <a:ext cx="19598574" cy="294493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4800" spc="2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7035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835" indent="0" algn="ctr">
              <a:buNone/>
              <a:defRPr sz="3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16810" y="2980935"/>
            <a:ext cx="21938595" cy="951883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981635" y="7697148"/>
            <a:ext cx="15537737" cy="1533669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88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981635" y="9230817"/>
            <a:ext cx="15537737" cy="173527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70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8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216810" y="3002536"/>
            <a:ext cx="10353691" cy="949723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823314" y="3002536"/>
            <a:ext cx="10353691" cy="949723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5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1216810" y="1216855"/>
            <a:ext cx="21938595" cy="14112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216810" y="2980935"/>
            <a:ext cx="21938595" cy="951883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1224011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8232073" y="12629371"/>
            <a:ext cx="7920071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17755357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1828800" rtl="0" eaLnBrk="1" fontAlgn="auto" latinLnBrk="0" hangingPunct="1">
        <a:lnSpc>
          <a:spcPct val="100000"/>
        </a:lnSpc>
        <a:spcBef>
          <a:spcPct val="0"/>
        </a:spcBef>
        <a:buNone/>
        <a:defRPr sz="72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3716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219450" algn="l"/>
          <a:tab pos="3219450" algn="l"/>
          <a:tab pos="3219450" algn="l"/>
          <a:tab pos="3219450" algn="l"/>
        </a:tabLst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2860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2004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115435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4235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70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8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ct val="401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8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成组"/>
          <p:cNvGrpSpPr/>
          <p:nvPr/>
        </p:nvGrpSpPr>
        <p:grpSpPr>
          <a:xfrm>
            <a:off x="634" y="-27811"/>
            <a:ext cx="24382731" cy="13771623"/>
            <a:chOff x="0" y="0"/>
            <a:chExt cx="24384000" cy="13772339"/>
          </a:xfrm>
        </p:grpSpPr>
        <p:pic>
          <p:nvPicPr>
            <p:cNvPr id="62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3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65" name="需替换标题"/>
          <p:cNvSpPr txBox="1">
            <a:spLocks noGrp="1"/>
          </p:cNvSpPr>
          <p:nvPr>
            <p:ph type="ctrTitle"/>
          </p:nvPr>
        </p:nvSpPr>
        <p:spPr>
          <a:xfrm>
            <a:off x="1511854" y="4886604"/>
            <a:ext cx="21969860" cy="25395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0000" b="1" spc="-200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思源宋体 CN" panose="02020400000000000000" charset="-122"/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Python启航班学长带练</a:t>
            </a:r>
          </a:p>
        </p:txBody>
      </p:sp>
      <p:grpSp>
        <p:nvGrpSpPr>
          <p:cNvPr id="68" name="成组"/>
          <p:cNvGrpSpPr/>
          <p:nvPr/>
        </p:nvGrpSpPr>
        <p:grpSpPr>
          <a:xfrm>
            <a:off x="961698" y="833558"/>
            <a:ext cx="4014412" cy="1163749"/>
            <a:chOff x="0" y="0"/>
            <a:chExt cx="4014620" cy="1163809"/>
          </a:xfrm>
        </p:grpSpPr>
        <p:pic>
          <p:nvPicPr>
            <p:cNvPr id="66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67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797" tIns="50797" rIns="50797" bIns="50797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rPr sz="2000"/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0" y="-210558"/>
            <a:ext cx="24384000" cy="4196516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B4D3FF"/>
              </a:gs>
              <a:gs pos="30000">
                <a:srgbClr val="0162F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9356090" y="576402"/>
            <a:ext cx="5715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目  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167258" y="2267060"/>
            <a:ext cx="404948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17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1480800" y="3188722"/>
            <a:ext cx="14224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6011092" y="2173058"/>
            <a:ext cx="12361816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0" dirty="0">
                <a:gradFill>
                  <a:gsLst>
                    <a:gs pos="0">
                      <a:schemeClr val="bg1">
                        <a:lumMod val="95000"/>
                        <a:alpha val="30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Thes</a:t>
            </a:r>
            <a:r>
              <a:rPr lang="en-US" altLang="zh-CN" sz="12000" dirty="0">
                <a:gradFill>
                  <a:gsLst>
                    <a:gs pos="0">
                      <a:schemeClr val="bg1">
                        <a:lumMod val="95000"/>
                        <a:alpha val="30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5400000" scaled="0"/>
                </a:gradFill>
                <a:latin typeface="思源宋体 CN" panose="02020400000000000000" charset="-122"/>
                <a:ea typeface="思源宋体 CN" panose="02020400000000000000" charset="-122"/>
                <a:cs typeface="Arial" panose="020B0604020202020204" pitchFamily="34" charset="0"/>
              </a:rPr>
              <a:t>is Defe</a:t>
            </a:r>
            <a:r>
              <a:rPr lang="en-US" altLang="zh-CN" sz="12000" dirty="0">
                <a:gradFill>
                  <a:gsLst>
                    <a:gs pos="0">
                      <a:schemeClr val="bg1">
                        <a:lumMod val="95000"/>
                        <a:alpha val="30000"/>
                      </a:schemeClr>
                    </a:gs>
                    <a:gs pos="100000">
                      <a:schemeClr val="bg1">
                        <a:lumMod val="85000"/>
                        <a:alpha val="0"/>
                      </a:schemeClr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nse</a:t>
            </a:r>
            <a:endParaRPr lang="zh-CN" altLang="en-US" sz="12000" dirty="0">
              <a:gradFill>
                <a:gsLst>
                  <a:gs pos="0">
                    <a:schemeClr val="bg1">
                      <a:lumMod val="95000"/>
                      <a:alpha val="3000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6063104" y="8160318"/>
            <a:ext cx="39795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特殊时间</a:t>
            </a:r>
            <a:endParaRPr lang="zh-CN" altLang="zh-CN" sz="5600" b="1" dirty="0">
              <a:solidFill>
                <a:srgbClr val="1F3D74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192264" y="6381432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01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6331125" y="8348652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ASC</a:t>
            </a:r>
            <a:endParaRPr lang="zh-CN" sz="5600" b="1" dirty="0">
              <a:solidFill>
                <a:srgbClr val="1F3D74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790726" y="6364544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968E39-3B5B-A253-3C92-7F47CEE1BDD3}"/>
              </a:ext>
            </a:extLst>
          </p:cNvPr>
          <p:cNvSpPr txBox="1"/>
          <p:nvPr/>
        </p:nvSpPr>
        <p:spPr>
          <a:xfrm>
            <a:off x="12389188" y="6345176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03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3DA17E-E11E-CD4A-7F3A-B8728CBD585A}"/>
              </a:ext>
            </a:extLst>
          </p:cNvPr>
          <p:cNvSpPr txBox="1"/>
          <p:nvPr/>
        </p:nvSpPr>
        <p:spPr>
          <a:xfrm>
            <a:off x="17248907" y="6345175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04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C2E8D-DF9C-3BAB-9E88-97C9E6D7CD3D}"/>
              </a:ext>
            </a:extLst>
          </p:cNvPr>
          <p:cNvSpPr txBox="1"/>
          <p:nvPr/>
        </p:nvSpPr>
        <p:spPr>
          <a:xfrm>
            <a:off x="11049356" y="8370730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相乘</a:t>
            </a:r>
            <a:endParaRPr lang="zh-CN" sz="5600" b="1" dirty="0">
              <a:solidFill>
                <a:srgbClr val="1F3D74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C98AAA-3658-16DB-2DAC-82CF9FC6F56B}"/>
              </a:ext>
            </a:extLst>
          </p:cNvPr>
          <p:cNvSpPr txBox="1"/>
          <p:nvPr/>
        </p:nvSpPr>
        <p:spPr>
          <a:xfrm>
            <a:off x="2086097" y="8348652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空间</a:t>
            </a:r>
            <a:endParaRPr lang="zh-CN" sz="5600" b="1" dirty="0">
              <a:solidFill>
                <a:srgbClr val="1F3D74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</p:spTree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8" grpId="0"/>
      <p:bldP spid="47" grpId="0"/>
      <p:bldP spid="62" grpId="0"/>
      <p:bldP spid="63" grpId="0"/>
      <p:bldP spid="64" grpId="0"/>
      <p:bldP spid="2" grpId="0"/>
      <p:bldP spid="4" grpId="0"/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922416" y="2814319"/>
            <a:ext cx="1211135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771525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空间</a:t>
            </a: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0E1EF620-5FAD-C8A7-4CE3-C5EB64869D1E}"/>
              </a:ext>
            </a:extLst>
          </p:cNvPr>
          <p:cNvSpPr txBox="1"/>
          <p:nvPr/>
        </p:nvSpPr>
        <p:spPr>
          <a:xfrm>
            <a:off x="1029551" y="4132053"/>
            <a:ext cx="12111355" cy="309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用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256MB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的内存空间开一个数组，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数组的每个元素都是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32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位 二进制整数，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存储多少个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32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位二进制整数？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4F1F4F95-83F4-4B17-3121-2BAFCDF73977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18" name="文本框 17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734B9B9C-77F0-ECE3-EDA6-FB23E363447D}"/>
              </a:ext>
            </a:extLst>
          </p:cNvPr>
          <p:cNvSpPr txBox="1"/>
          <p:nvPr/>
        </p:nvSpPr>
        <p:spPr>
          <a:xfrm>
            <a:off x="12272645" y="3944153"/>
            <a:ext cx="12111355" cy="518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1B(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字节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) = 8b(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位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1MB = 1024KB                1KB = 1024B</a:t>
            </a: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256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*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1024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**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2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*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8 / 32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/>
      <p:bldP spid="9" grpId="1"/>
      <p:bldP spid="16" grpId="0"/>
      <p:bldP spid="16" grpId="1"/>
      <p:bldP spid="18" grpId="0"/>
      <p:bldP spid="1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652145" y="2844800"/>
            <a:ext cx="12111355" cy="727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已知大写字母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A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ASCII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码为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65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求大写字母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L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ASCII</a:t>
            </a: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771525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ASC</a:t>
            </a:r>
            <a:endParaRPr sz="5600" b="1" spc="600" dirty="0">
              <a:solidFill>
                <a:schemeClr val="bg1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272645" y="3944153"/>
            <a:ext cx="12111355" cy="2045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计算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L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与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A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距离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加上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A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ASCII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码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652145" y="2844800"/>
            <a:ext cx="12111355" cy="622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在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至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1000000007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之间找到一个数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与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2021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相乘后 再除以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1000000007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后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余数为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999999999</a:t>
            </a: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相乘</a:t>
            </a:r>
            <a:endParaRPr sz="5600" b="1" spc="600" dirty="0">
              <a:solidFill>
                <a:schemeClr val="bg1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1488873" y="3950849"/>
            <a:ext cx="12111355" cy="8323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枚举太慢，反向考虑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答案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*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2021 / 1000000007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余数是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999999999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等于 自然数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q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（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q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*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1000000007 + 999999999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）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/ 2021</a:t>
            </a: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只需要搜索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（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q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*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1000000007 + 999999999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）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/ 2021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为整数的结果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0688437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652145" y="2844800"/>
            <a:ext cx="12111355" cy="8322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年月日时分可以如图编码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找出所有合法编码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由两种不同数组成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其中一种数在每行出现且仅出现一次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特殊时间</a:t>
            </a:r>
            <a:endParaRPr sz="5600" b="1" spc="600" dirty="0">
              <a:solidFill>
                <a:schemeClr val="bg1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 descr="7b0a202020202262756c6c6574223a20227b5c2263617465676f727949645c223a31303030352c5c2274656d706c61746549645c223a32303233313332387d220a7d0a">
                <a:extLst>
                  <a:ext uri="{FF2B5EF4-FFF2-40B4-BE49-F238E27FC236}">
                    <a16:creationId xmlns:a16="http://schemas.microsoft.com/office/drawing/2014/main" id="{5CA6DED1-8511-7621-1E23-3170CF18065B}"/>
                  </a:ext>
                </a:extLst>
              </p:cNvPr>
              <p:cNvSpPr txBox="1"/>
              <p:nvPr/>
            </p:nvSpPr>
            <p:spPr>
              <a:xfrm>
                <a:off x="12272645" y="3809497"/>
                <a:ext cx="12111355" cy="8338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70000"/>
                  </a:lnSpc>
                </a:pP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年份本身永远合法，考虑闰年</a:t>
                </a:r>
                <a:endParaRPr lang="en-US" altLang="zh-CN" sz="4000" dirty="0">
                  <a:solidFill>
                    <a:schemeClr val="tx1"/>
                  </a:solidFill>
                  <a:latin typeface="Times New Roman" panose="02020603050405020304" pitchFamily="18" charset="0"/>
                  <a:ea typeface="思源宋体 CN" panose="02020400000000000000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月份编码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02</a:t>
                </a: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后日期编码必为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22</a:t>
                </a:r>
              </a:p>
              <a:p>
                <a:pPr algn="l">
                  <a:lnSpc>
                    <a:spcPct val="170000"/>
                  </a:lnSpc>
                </a:pP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所以不用考虑闰年</a:t>
                </a:r>
                <a:endParaRPr lang="en-US" altLang="zh-CN" sz="4000" dirty="0">
                  <a:solidFill>
                    <a:schemeClr val="tx1"/>
                  </a:solidFill>
                  <a:latin typeface="Times New Roman" panose="02020603050405020304" pitchFamily="18" charset="0"/>
                  <a:ea typeface="思源宋体 CN" panose="02020400000000000000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所以不用考虑年份，只需最后乘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宋体 CN" panose="02020400000000000000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宋体 CN" panose="02020400000000000000" charset="-122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宋体 CN" panose="02020400000000000000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宋体 CN" panose="02020400000000000000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）</a:t>
                </a:r>
                <a:endParaRPr lang="en-US" altLang="zh-CN" sz="4000" dirty="0">
                  <a:solidFill>
                    <a:schemeClr val="tx1"/>
                  </a:solidFill>
                  <a:latin typeface="Times New Roman" panose="02020603050405020304" pitchFamily="18" charset="0"/>
                  <a:ea typeface="思源宋体 CN" panose="02020400000000000000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月份编码第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位是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1</a:t>
                </a:r>
              </a:p>
              <a:p>
                <a:pPr algn="l">
                  <a:lnSpc>
                    <a:spcPct val="170000"/>
                  </a:lnSpc>
                </a:pP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日期不可能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00</a:t>
                </a: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所以月份编码第一位是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0x</a:t>
                </a:r>
              </a:p>
              <a:p>
                <a:pPr algn="l">
                  <a:lnSpc>
                    <a:spcPct val="170000"/>
                  </a:lnSpc>
                </a:pP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日期编码必为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xx</a:t>
                </a: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，所以 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x = 1, 2</a:t>
                </a:r>
              </a:p>
              <a:p>
                <a:pPr algn="l">
                  <a:lnSpc>
                    <a:spcPct val="170000"/>
                  </a:lnSpc>
                </a:pP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此时小时，分钟编码一定合法，只需乘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宋体 CN" panose="02020400000000000000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宋体 CN" panose="02020400000000000000" charset="-122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宋体 CN" panose="02020400000000000000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宋体 CN" panose="02020400000000000000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）</a:t>
                </a:r>
                <a:endParaRPr lang="en-US" altLang="zh-CN" sz="4000" dirty="0">
                  <a:solidFill>
                    <a:schemeClr val="tx1"/>
                  </a:solidFill>
                  <a:latin typeface="Times New Roman" panose="02020603050405020304" pitchFamily="18" charset="0"/>
                  <a:ea typeface="思源宋体 CN" panose="02020400000000000000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 descr="7b0a202020202262756c6c6574223a20227b5c2263617465676f727949645c223a31303030352c5c2274656d706c61746549645c223a32303233313332387d220a7d0a">
                <a:extLst>
                  <a:ext uri="{FF2B5EF4-FFF2-40B4-BE49-F238E27FC236}">
                    <a16:creationId xmlns:a16="http://schemas.microsoft.com/office/drawing/2014/main" id="{5CA6DED1-8511-7621-1E23-3170CF180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2645" y="3809497"/>
                <a:ext cx="12111355" cy="8338565"/>
              </a:xfrm>
              <a:prstGeom prst="rect">
                <a:avLst/>
              </a:prstGeom>
              <a:blipFill>
                <a:blip r:embed="rId5"/>
                <a:stretch>
                  <a:fillRect l="-1761" b="-2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CF7A132C-A2BC-C315-4780-1B0BF8056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613" y="8378470"/>
            <a:ext cx="9517224" cy="50259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15841470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特殊时间</a:t>
            </a:r>
            <a:endParaRPr sz="5600" b="1" spc="600" dirty="0">
              <a:solidFill>
                <a:schemeClr val="bg1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652145" y="2810249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 descr="7b0a202020202262756c6c6574223a20227b5c2263617465676f727949645c223a31303030352c5c2274656d706c61746549645c223a32303233313332387d220a7d0a">
                <a:extLst>
                  <a:ext uri="{FF2B5EF4-FFF2-40B4-BE49-F238E27FC236}">
                    <a16:creationId xmlns:a16="http://schemas.microsoft.com/office/drawing/2014/main" id="{5CA6DED1-8511-7621-1E23-3170CF18065B}"/>
                  </a:ext>
                </a:extLst>
              </p:cNvPr>
              <p:cNvSpPr txBox="1"/>
              <p:nvPr/>
            </p:nvSpPr>
            <p:spPr>
              <a:xfrm>
                <a:off x="11902440" y="2334259"/>
                <a:ext cx="12111355" cy="11461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70000"/>
                  </a:lnSpc>
                </a:pP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现在只需考虑月份编码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 1x</a:t>
                </a: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的情况</a:t>
                </a:r>
                <a:endParaRPr lang="en-US" altLang="zh-CN" sz="4000" dirty="0">
                  <a:solidFill>
                    <a:schemeClr val="tx1"/>
                  </a:solidFill>
                  <a:latin typeface="Times New Roman" panose="02020603050405020304" pitchFamily="18" charset="0"/>
                  <a:ea typeface="思源宋体 CN" panose="02020400000000000000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10 </a:t>
                </a: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后 一定是 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11</a:t>
                </a: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，时分一定合法，只需乘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宋体 CN" panose="02020400000000000000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宋体 CN" panose="02020400000000000000" charset="-122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宋体 CN" panose="02020400000000000000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宋体 CN" panose="02020400000000000000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）</a:t>
                </a:r>
                <a:endParaRPr lang="en-US" altLang="zh-CN" sz="4000" dirty="0">
                  <a:solidFill>
                    <a:schemeClr val="tx1"/>
                  </a:solidFill>
                  <a:latin typeface="Times New Roman" panose="02020603050405020304" pitchFamily="18" charset="0"/>
                  <a:ea typeface="思源宋体 CN" panose="02020400000000000000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11 </a:t>
                </a: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月份的日期编码 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1x</a:t>
                </a: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x1 </a:t>
                </a:r>
              </a:p>
              <a:p>
                <a:pPr algn="l">
                  <a:lnSpc>
                    <a:spcPct val="170000"/>
                  </a:lnSpc>
                </a:pP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若 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x = 0</a:t>
                </a: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2 </a:t>
                </a: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日期，时分一定合法，只需乘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宋体 CN" panose="02020400000000000000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宋体 CN" panose="02020400000000000000" charset="-122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宋体 CN" panose="02020400000000000000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宋体 CN" panose="02020400000000000000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）</a:t>
                </a:r>
                <a:endParaRPr lang="en-US" altLang="zh-CN" sz="4000" dirty="0">
                  <a:solidFill>
                    <a:schemeClr val="tx1"/>
                  </a:solidFill>
                  <a:latin typeface="Times New Roman" panose="02020603050405020304" pitchFamily="18" charset="0"/>
                  <a:ea typeface="思源宋体 CN" panose="02020400000000000000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受到启发 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12 </a:t>
                </a: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月份的月日编码，只能是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1211</a:t>
                </a: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1222</a:t>
                </a:r>
              </a:p>
              <a:p>
                <a:pPr algn="l">
                  <a:lnSpc>
                    <a:spcPct val="170000"/>
                  </a:lnSpc>
                </a:pP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时分一定合法</a:t>
                </a:r>
                <a:endParaRPr lang="en-US" altLang="zh-CN" sz="4000" dirty="0">
                  <a:solidFill>
                    <a:schemeClr val="tx1"/>
                  </a:solidFill>
                  <a:latin typeface="Times New Roman" panose="02020603050405020304" pitchFamily="18" charset="0"/>
                  <a:ea typeface="思源宋体 CN" panose="02020400000000000000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因为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11 </a:t>
                </a: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月 只有 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30 </a:t>
                </a: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号</a:t>
                </a:r>
                <a:endParaRPr lang="en-US" altLang="zh-CN" sz="4000" dirty="0">
                  <a:solidFill>
                    <a:schemeClr val="tx1"/>
                  </a:solidFill>
                  <a:latin typeface="Times New Roman" panose="02020603050405020304" pitchFamily="18" charset="0"/>
                  <a:ea typeface="思源宋体 CN" panose="02020400000000000000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现在只需考虑月日编码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 111x </a:t>
                </a: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的情况，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3 &lt;= x &lt;= 9</a:t>
                </a:r>
              </a:p>
              <a:p>
                <a:pPr algn="l">
                  <a:lnSpc>
                    <a:spcPct val="170000"/>
                  </a:lnSpc>
                </a:pP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只需要枚举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x</a:t>
                </a:r>
              </a:p>
              <a:p>
                <a:pPr algn="l">
                  <a:lnSpc>
                    <a:spcPct val="170000"/>
                  </a:lnSpc>
                </a:pP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判断有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 3 </a:t>
                </a: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个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 1</a:t>
                </a: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1 </a:t>
                </a: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个 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的时分编码是否合法</a:t>
                </a:r>
                <a:endParaRPr lang="en-US" altLang="zh-CN" sz="4000" dirty="0">
                  <a:solidFill>
                    <a:schemeClr val="tx1"/>
                  </a:solidFill>
                  <a:latin typeface="Times New Roman" panose="02020603050405020304" pitchFamily="18" charset="0"/>
                  <a:ea typeface="思源宋体 CN" panose="02020400000000000000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zh-CN" alt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思源宋体 CN" panose="02020400000000000000" charset="-122"/>
                    <a:cs typeface="Times New Roman" panose="02020603050405020304" pitchFamily="18" charset="0"/>
                  </a:rPr>
                  <a:t>即小时，分钟是否在合法范围内</a:t>
                </a:r>
                <a:endParaRPr lang="en-US" altLang="zh-CN" sz="4000" dirty="0">
                  <a:solidFill>
                    <a:schemeClr val="tx1"/>
                  </a:solidFill>
                  <a:latin typeface="Times New Roman" panose="02020603050405020304" pitchFamily="18" charset="0"/>
                  <a:ea typeface="思源宋体 CN" panose="02020400000000000000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 descr="7b0a202020202262756c6c6574223a20227b5c2263617465676f727949645c223a31303030352c5c2274656d706c61746549645c223a32303233313332387d220a7d0a">
                <a:extLst>
                  <a:ext uri="{FF2B5EF4-FFF2-40B4-BE49-F238E27FC236}">
                    <a16:creationId xmlns:a16="http://schemas.microsoft.com/office/drawing/2014/main" id="{5CA6DED1-8511-7621-1E23-3170CF180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2440" y="2334259"/>
                <a:ext cx="12111355" cy="11461792"/>
              </a:xfrm>
              <a:prstGeom prst="rect">
                <a:avLst/>
              </a:prstGeom>
              <a:blipFill>
                <a:blip r:embed="rId5"/>
                <a:stretch>
                  <a:fillRect l="-1813" b="-1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FA6662A-5A01-E883-8E50-5A17F8CAE1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16716"/>
            <a:ext cx="9517224" cy="50259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3574680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9" grpId="0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成组"/>
          <p:cNvGrpSpPr/>
          <p:nvPr/>
        </p:nvGrpSpPr>
        <p:grpSpPr>
          <a:xfrm>
            <a:off x="-1" y="-28170"/>
            <a:ext cx="24384001" cy="13772340"/>
            <a:chOff x="0" y="0"/>
            <a:chExt cx="24384000" cy="13772339"/>
          </a:xfrm>
        </p:grpSpPr>
        <p:pic>
          <p:nvPicPr>
            <p:cNvPr id="94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5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97" name="图片 3" descr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333" y="5617774"/>
            <a:ext cx="6593335" cy="24804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00" name="成组"/>
          <p:cNvGrpSpPr/>
          <p:nvPr/>
        </p:nvGrpSpPr>
        <p:grpSpPr>
          <a:xfrm>
            <a:off x="961113" y="833244"/>
            <a:ext cx="4014621" cy="1163810"/>
            <a:chOff x="0" y="0"/>
            <a:chExt cx="4014620" cy="1163809"/>
          </a:xfrm>
        </p:grpSpPr>
        <p:pic>
          <p:nvPicPr>
            <p:cNvPr id="98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99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098e3f4-48a4-475e-ab85-dfd2fe3f0c6c"/>
  <p:tag name="COMMONDATA" val="eyJoZGlkIjoiMDk4Mzc5YTQwMjVhMjJhMjMyNDVjZTJkZTUwY2NiN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474</TotalTime>
  <Words>420</Words>
  <Application>Microsoft Office PowerPoint</Application>
  <PresentationFormat>自定义</PresentationFormat>
  <Paragraphs>84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Helvetica Neue</vt:lpstr>
      <vt:lpstr>Noto Sans SC Bold</vt:lpstr>
      <vt:lpstr>Noto Sans SC Light</vt:lpstr>
      <vt:lpstr>Noto Sans SC Regular</vt:lpstr>
      <vt:lpstr>思源宋体 CN</vt:lpstr>
      <vt:lpstr>思源宋体 CN Heavy</vt:lpstr>
      <vt:lpstr>微软雅黑</vt:lpstr>
      <vt:lpstr>Arial</vt:lpstr>
      <vt:lpstr>Cambria Math</vt:lpstr>
      <vt:lpstr>Times New Roman</vt:lpstr>
      <vt:lpstr>Wingdings</vt:lpstr>
      <vt:lpstr>30_BasicColor</vt:lpstr>
      <vt:lpstr>Office 主题​​</vt:lpstr>
      <vt:lpstr>1_Office 主题​​</vt:lpstr>
      <vt:lpstr>Python启航班学长带练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Python启航班学长带练</dc:title>
  <dc:creator/>
  <cp:lastModifiedBy>lee grey</cp:lastModifiedBy>
  <cp:revision>9</cp:revision>
  <dcterms:created xsi:type="dcterms:W3CDTF">2022-10-17T10:04:00Z</dcterms:created>
  <dcterms:modified xsi:type="dcterms:W3CDTF">2023-01-14T13:11:28Z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502B74A6982A41E7AD3D2D24C71CE57D</vt:lpwstr>
  </property>
  <property fmtid="{D5CDD505-2E9C-101B-9397-08002B2CF9AE}" pid="3" name="KSOProductBuildVer">
    <vt:lpwstr>2052-11.1.0.12598</vt:lpwstr>
  </property>
</Properties>
</file>