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0"/>
  </p:notesMasterIdLst>
  <p:sldIdLst>
    <p:sldId id="279" r:id="rId4"/>
    <p:sldId id="280" r:id="rId5"/>
    <p:sldId id="286" r:id="rId6"/>
    <p:sldId id="281" r:id="rId7"/>
    <p:sldId id="295" r:id="rId8"/>
    <p:sldId id="259" r:id="rId9"/>
  </p:sldIdLst>
  <p:sldSz cx="24384000" cy="13716000"/>
  <p:notesSz cx="6858000" cy="9144000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011092" y="2173058"/>
            <a:ext cx="1236181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Thes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思源宋体 CN" panose="02020400000000000000" charset="-122"/>
                <a:ea typeface="思源宋体 CN" panose="02020400000000000000" charset="-122"/>
                <a:cs typeface="Arial" panose="020B0604020202020204" pitchFamily="34" charset="0"/>
              </a:rPr>
              <a:t>is Defe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nse</a:t>
            </a:r>
            <a:endParaRPr lang="zh-CN" altLang="en-US" sz="12000" dirty="0">
              <a:gradFill>
                <a:gsLst>
                  <a:gs pos="0">
                    <a:schemeClr val="bg1">
                      <a:lumMod val="95000"/>
                      <a:alpha val="3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167258" y="8153880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图像模糊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392342" y="619659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4706955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子串分值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成绩分析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8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922416" y="2814319"/>
            <a:ext cx="121113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成绩分析</a:t>
            </a: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0E1EF620-5FAD-C8A7-4CE3-C5EB64869D1E}"/>
              </a:ext>
            </a:extLst>
          </p:cNvPr>
          <p:cNvSpPr txBox="1"/>
          <p:nvPr/>
        </p:nvSpPr>
        <p:spPr>
          <a:xfrm>
            <a:off x="922415" y="4169375"/>
            <a:ext cx="12111355" cy="937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输入的第一行包含一个整数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表示考试人数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接下来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行，每行包含一个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至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的整数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表示一个学生的得分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输出三行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第一行包含一个整数，表示最高分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第二行包含一个整数，表示最低分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第三行包含一个实数，四舍五入保留正好两位小数，表示平均分。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4F1F4F95-83F4-4B17-3121-2BAFCDF73977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8" name="文本框 17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734B9B9C-77F0-ECE3-EDA6-FB23E363447D}"/>
              </a:ext>
            </a:extLst>
          </p:cNvPr>
          <p:cNvSpPr txBox="1"/>
          <p:nvPr/>
        </p:nvSpPr>
        <p:spPr>
          <a:xfrm>
            <a:off x="12272645" y="3944153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接收数据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使用内置函数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Max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min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sum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四舍五入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f'{avg:.2f}'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6" grpId="0"/>
      <p:bldP spid="16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* 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矩阵中每个元素值等于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以它为中心九宫格的平均值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忽略缺失值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图像模糊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1281F9-0EC7-A564-F8AA-29494D407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" y="7877838"/>
            <a:ext cx="8539479" cy="47145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999020-A096-4522-8FBD-EF3143746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2020" y="2626934"/>
            <a:ext cx="6688077" cy="106401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字符串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的分值 为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中恰好出现一次的字符个数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计算给定字符串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所有子串分值之和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子串分值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620500" y="3950849"/>
            <a:ext cx="12111355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枚举所有子串，分别计算它们的分值再求和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2.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考虑字符串中每个字符会被多少个子串包含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049EA-0660-37C9-F477-D37B10602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838" y="8024200"/>
            <a:ext cx="14268162" cy="4132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593</TotalTime>
  <Words>211</Words>
  <Application>Microsoft Office PowerPoint</Application>
  <PresentationFormat>自定义</PresentationFormat>
  <Paragraphs>50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2023-01-16T06:07:02Z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