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1"/>
  </p:notesMasterIdLst>
  <p:sldIdLst>
    <p:sldId id="279" r:id="rId4"/>
    <p:sldId id="280" r:id="rId5"/>
    <p:sldId id="286" r:id="rId6"/>
    <p:sldId id="281" r:id="rId7"/>
    <p:sldId id="295" r:id="rId8"/>
    <p:sldId id="296" r:id="rId9"/>
    <p:sldId id="259" r:id="rId10"/>
  </p:sldIdLst>
  <p:sldSz cx="24384000" cy="13716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4B9DBA14-8D18-4D9D-A68B-73525862ED6A}"/>
    <pc:docChg chg="undo custSel addSld modSld">
      <pc:chgData name="lee grey" userId="646f433eceb3403f" providerId="LiveId" clId="{4B9DBA14-8D18-4D9D-A68B-73525862ED6A}" dt="2023-01-29T11:33:35.032" v="621" actId="1076"/>
      <pc:docMkLst>
        <pc:docMk/>
      </pc:docMkLst>
      <pc:sldChg chg="modSp">
        <pc:chgData name="lee grey" userId="646f433eceb3403f" providerId="LiveId" clId="{4B9DBA14-8D18-4D9D-A68B-73525862ED6A}" dt="2023-01-17T15:06:47.109" v="3"/>
        <pc:sldMkLst>
          <pc:docMk/>
          <pc:sldMk cId="0" sldId="280"/>
        </pc:sldMkLst>
        <pc:spChg chg="mod">
          <ac:chgData name="lee grey" userId="646f433eceb3403f" providerId="LiveId" clId="{4B9DBA14-8D18-4D9D-A68B-73525862ED6A}" dt="2023-01-17T15:06:47.109" v="3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4B9DBA14-8D18-4D9D-A68B-73525862ED6A}" dt="2023-01-17T15:06:31.793" v="1" actId="20577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4B9DBA14-8D18-4D9D-A68B-73525862ED6A}" dt="2023-01-17T15:06:39.859" v="2"/>
          <ac:spMkLst>
            <pc:docMk/>
            <pc:sldMk cId="0" sldId="280"/>
            <ac:spMk id="63" creationId="{00000000-0000-0000-0000-000000000000}"/>
          </ac:spMkLst>
        </pc:spChg>
      </pc:sldChg>
      <pc:sldChg chg="delSp modSp mod delAnim modAnim">
        <pc:chgData name="lee grey" userId="646f433eceb3403f" providerId="LiveId" clId="{4B9DBA14-8D18-4D9D-A68B-73525862ED6A}" dt="2023-01-17T15:17:37.736" v="343" actId="20577"/>
        <pc:sldMkLst>
          <pc:docMk/>
          <pc:sldMk cId="0" sldId="281"/>
        </pc:sldMkLst>
        <pc:spChg chg="mod">
          <ac:chgData name="lee grey" userId="646f433eceb3403f" providerId="LiveId" clId="{4B9DBA14-8D18-4D9D-A68B-73525862ED6A}" dt="2023-01-17T15:17:37.736" v="343" actId="20577"/>
          <ac:spMkLst>
            <pc:docMk/>
            <pc:sldMk cId="0" sldId="281"/>
            <ac:spMk id="2" creationId="{00000000-0000-0000-0000-000000000000}"/>
          </ac:spMkLst>
        </pc:spChg>
        <pc:spChg chg="del mod">
          <ac:chgData name="lee grey" userId="646f433eceb3403f" providerId="LiveId" clId="{4B9DBA14-8D18-4D9D-A68B-73525862ED6A}" dt="2023-01-17T15:15:37.151" v="314" actId="478"/>
          <ac:spMkLst>
            <pc:docMk/>
            <pc:sldMk cId="0" sldId="281"/>
            <ac:spMk id="3" creationId="{DC852F79-4C92-7F06-D915-4C4E5D34EE25}"/>
          </ac:spMkLst>
        </pc:spChg>
        <pc:spChg chg="mod">
          <ac:chgData name="lee grey" userId="646f433eceb3403f" providerId="LiveId" clId="{4B9DBA14-8D18-4D9D-A68B-73525862ED6A}" dt="2023-01-17T15:14:56.712" v="308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4B9DBA14-8D18-4D9D-A68B-73525862ED6A}" dt="2023-01-17T15:16:00.049" v="320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4B9DBA14-8D18-4D9D-A68B-73525862ED6A}" dt="2023-01-17T15:15:35.980" v="313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4B9DBA14-8D18-4D9D-A68B-73525862ED6A}" dt="2023-01-29T11:33:35.032" v="621" actId="1076"/>
        <pc:sldMkLst>
          <pc:docMk/>
          <pc:sldMk cId="0" sldId="286"/>
        </pc:sldMkLst>
        <pc:spChg chg="mod">
          <ac:chgData name="lee grey" userId="646f433eceb3403f" providerId="LiveId" clId="{4B9DBA14-8D18-4D9D-A68B-73525862ED6A}" dt="2023-01-17T15:10:45.597" v="109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lee grey" userId="646f433eceb3403f" providerId="LiveId" clId="{4B9DBA14-8D18-4D9D-A68B-73525862ED6A}" dt="2023-01-17T15:10:11.257" v="99"/>
          <ac:spMkLst>
            <pc:docMk/>
            <pc:sldMk cId="0" sldId="286"/>
            <ac:spMk id="4" creationId="{4DA01030-2B91-036F-53F5-92C3CB72D013}"/>
          </ac:spMkLst>
        </pc:spChg>
        <pc:spChg chg="mod">
          <ac:chgData name="lee grey" userId="646f433eceb3403f" providerId="LiveId" clId="{4B9DBA14-8D18-4D9D-A68B-73525862ED6A}" dt="2023-01-29T11:33:35.032" v="621" actId="1076"/>
          <ac:spMkLst>
            <pc:docMk/>
            <pc:sldMk cId="0" sldId="286"/>
            <ac:spMk id="9" creationId="{0E1EF620-5FAD-C8A7-4CE3-C5EB64869D1E}"/>
          </ac:spMkLst>
        </pc:spChg>
        <pc:spChg chg="add mod">
          <ac:chgData name="lee grey" userId="646f433eceb3403f" providerId="LiveId" clId="{4B9DBA14-8D18-4D9D-A68B-73525862ED6A}" dt="2023-01-17T15:11:01.387" v="114" actId="1076"/>
          <ac:spMkLst>
            <pc:docMk/>
            <pc:sldMk cId="0" sldId="286"/>
            <ac:spMk id="10" creationId="{E4E7D66D-35D6-D988-9D1E-05F487CFA5E1}"/>
          </ac:spMkLst>
        </pc:spChg>
        <pc:spChg chg="mod">
          <ac:chgData name="lee grey" userId="646f433eceb3403f" providerId="LiveId" clId="{4B9DBA14-8D18-4D9D-A68B-73525862ED6A}" dt="2023-01-17T15:07:44.836" v="4"/>
          <ac:spMkLst>
            <pc:docMk/>
            <pc:sldMk cId="0" sldId="286"/>
            <ac:spMk id="11" creationId="{00000000-0000-0000-0000-000000000000}"/>
          </ac:spMkLst>
        </pc:spChg>
        <pc:spChg chg="add mod">
          <ac:chgData name="lee grey" userId="646f433eceb3403f" providerId="LiveId" clId="{4B9DBA14-8D18-4D9D-A68B-73525862ED6A}" dt="2023-01-17T15:13:56.156" v="273"/>
          <ac:spMkLst>
            <pc:docMk/>
            <pc:sldMk cId="0" sldId="286"/>
            <ac:spMk id="12" creationId="{9D69B096-91A7-7021-B941-EB20949D0C7B}"/>
          </ac:spMkLst>
        </pc:spChg>
        <pc:spChg chg="add del mod">
          <ac:chgData name="lee grey" userId="646f433eceb3403f" providerId="LiveId" clId="{4B9DBA14-8D18-4D9D-A68B-73525862ED6A}" dt="2023-01-17T15:14:16.224" v="275"/>
          <ac:spMkLst>
            <pc:docMk/>
            <pc:sldMk cId="0" sldId="286"/>
            <ac:spMk id="13" creationId="{B743F0D0-4E9B-6ED6-3970-6062D9FA450B}"/>
          </ac:spMkLst>
        </pc:spChg>
        <pc:spChg chg="add mod">
          <ac:chgData name="lee grey" userId="646f433eceb3403f" providerId="LiveId" clId="{4B9DBA14-8D18-4D9D-A68B-73525862ED6A}" dt="2023-01-17T15:14:24.328" v="277" actId="1076"/>
          <ac:spMkLst>
            <pc:docMk/>
            <pc:sldMk cId="0" sldId="286"/>
            <ac:spMk id="14" creationId="{69675FDE-F0C9-4E6B-5589-1EF890607490}"/>
          </ac:spMkLst>
        </pc:spChg>
        <pc:spChg chg="add del mod">
          <ac:chgData name="lee grey" userId="646f433eceb3403f" providerId="LiveId" clId="{4B9DBA14-8D18-4D9D-A68B-73525862ED6A}" dt="2023-01-17T15:14:29.064" v="279"/>
          <ac:spMkLst>
            <pc:docMk/>
            <pc:sldMk cId="0" sldId="286"/>
            <ac:spMk id="15" creationId="{5EE603AC-61E9-8481-3D3F-E5C516E7447E}"/>
          </ac:spMkLst>
        </pc:spChg>
        <pc:spChg chg="del mod">
          <ac:chgData name="lee grey" userId="646f433eceb3403f" providerId="LiveId" clId="{4B9DBA14-8D18-4D9D-A68B-73525862ED6A}" dt="2023-01-17T15:10:08.395" v="98" actId="478"/>
          <ac:spMkLst>
            <pc:docMk/>
            <pc:sldMk cId="0" sldId="286"/>
            <ac:spMk id="16" creationId="{4F1F4F95-83F4-4B17-3121-2BAFCDF73977}"/>
          </ac:spMkLst>
        </pc:spChg>
        <pc:spChg chg="add mod">
          <ac:chgData name="lee grey" userId="646f433eceb3403f" providerId="LiveId" clId="{4B9DBA14-8D18-4D9D-A68B-73525862ED6A}" dt="2023-01-17T15:14:45.907" v="297" actId="1076"/>
          <ac:spMkLst>
            <pc:docMk/>
            <pc:sldMk cId="0" sldId="286"/>
            <ac:spMk id="17" creationId="{8AD0E1B0-379A-1ABE-77B5-C6BA6624E37B}"/>
          </ac:spMkLst>
        </pc:spChg>
        <pc:spChg chg="del mod">
          <ac:chgData name="lee grey" userId="646f433eceb3403f" providerId="LiveId" clId="{4B9DBA14-8D18-4D9D-A68B-73525862ED6A}" dt="2023-01-17T15:10:06.614" v="96" actId="478"/>
          <ac:spMkLst>
            <pc:docMk/>
            <pc:sldMk cId="0" sldId="286"/>
            <ac:spMk id="18" creationId="{734B9B9C-77F0-ECE3-EDA6-FB23E363447D}"/>
          </ac:spMkLst>
        </pc:spChg>
        <pc:grpChg chg="add mod">
          <ac:chgData name="lee grey" userId="646f433eceb3403f" providerId="LiveId" clId="{4B9DBA14-8D18-4D9D-A68B-73525862ED6A}" dt="2023-01-17T15:10:58.205" v="113" actId="1076"/>
          <ac:grpSpMkLst>
            <pc:docMk/>
            <pc:sldMk cId="0" sldId="286"/>
            <ac:grpSpMk id="3" creationId="{FA6D711C-4D6B-D46C-0F0E-F11183AAEC21}"/>
          </ac:grpSpMkLst>
        </pc:grpChg>
        <pc:grpChg chg="mod">
          <ac:chgData name="lee grey" userId="646f433eceb3403f" providerId="LiveId" clId="{4B9DBA14-8D18-4D9D-A68B-73525862ED6A}" dt="2023-01-17T15:10:00.339" v="92" actId="1076"/>
          <ac:grpSpMkLst>
            <pc:docMk/>
            <pc:sldMk cId="0" sldId="286"/>
            <ac:grpSpMk id="7" creationId="{00000000-0000-0000-0000-000000000000}"/>
          </ac:grpSpMkLst>
        </pc:grpChg>
        <pc:picChg chg="mod">
          <ac:chgData name="lee grey" userId="646f433eceb3403f" providerId="LiveId" clId="{4B9DBA14-8D18-4D9D-A68B-73525862ED6A}" dt="2023-01-17T15:10:11.257" v="99"/>
          <ac:picMkLst>
            <pc:docMk/>
            <pc:sldMk cId="0" sldId="286"/>
            <ac:picMk id="6" creationId="{E3638931-CE24-4447-6EEF-4A5F86200321}"/>
          </ac:picMkLst>
        </pc:picChg>
      </pc:sldChg>
      <pc:sldChg chg="delSp modSp mod delAnim">
        <pc:chgData name="lee grey" userId="646f433eceb3403f" providerId="LiveId" clId="{4B9DBA14-8D18-4D9D-A68B-73525862ED6A}" dt="2023-01-17T15:21:02.361" v="576"/>
        <pc:sldMkLst>
          <pc:docMk/>
          <pc:sldMk cId="3920688437" sldId="295"/>
        </pc:sldMkLst>
        <pc:spChg chg="del mod">
          <ac:chgData name="lee grey" userId="646f433eceb3403f" providerId="LiveId" clId="{4B9DBA14-8D18-4D9D-A68B-73525862ED6A}" dt="2023-01-17T15:17:49.728" v="347" actId="478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4B9DBA14-8D18-4D9D-A68B-73525862ED6A}" dt="2023-01-17T15:17:55.007" v="349" actId="1076"/>
          <ac:spMkLst>
            <pc:docMk/>
            <pc:sldMk cId="3920688437" sldId="295"/>
            <ac:spMk id="3" creationId="{DC852F79-4C92-7F06-D915-4C4E5D34EE25}"/>
          </ac:spMkLst>
        </pc:spChg>
        <pc:spChg chg="mod">
          <ac:chgData name="lee grey" userId="646f433eceb3403f" providerId="LiveId" clId="{4B9DBA14-8D18-4D9D-A68B-73525862ED6A}" dt="2023-01-17T15:21:02.361" v="576"/>
          <ac:spMkLst>
            <pc:docMk/>
            <pc:sldMk cId="3920688437" sldId="295"/>
            <ac:spMk id="9" creationId="{5CA6DED1-8511-7621-1E23-3170CF18065B}"/>
          </ac:spMkLst>
        </pc:spChg>
        <pc:spChg chg="del mod">
          <ac:chgData name="lee grey" userId="646f433eceb3403f" providerId="LiveId" clId="{4B9DBA14-8D18-4D9D-A68B-73525862ED6A}" dt="2023-01-17T15:17:46.194" v="345" actId="478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4B9DBA14-8D18-4D9D-A68B-73525862ED6A}" dt="2023-01-17T15:17:50.632" v="348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delAnim modAnim">
        <pc:chgData name="lee grey" userId="646f433eceb3403f" providerId="LiveId" clId="{4B9DBA14-8D18-4D9D-A68B-73525862ED6A}" dt="2023-01-17T15:48:59.662" v="612" actId="1076"/>
        <pc:sldMkLst>
          <pc:docMk/>
          <pc:sldMk cId="460919654" sldId="296"/>
        </pc:sldMkLst>
        <pc:spChg chg="mod">
          <ac:chgData name="lee grey" userId="646f433eceb3403f" providerId="LiveId" clId="{4B9DBA14-8D18-4D9D-A68B-73525862ED6A}" dt="2023-01-17T15:47:33.527" v="598"/>
          <ac:spMkLst>
            <pc:docMk/>
            <pc:sldMk cId="460919654" sldId="296"/>
            <ac:spMk id="2" creationId="{00000000-0000-0000-0000-000000000000}"/>
          </ac:spMkLst>
        </pc:spChg>
        <pc:spChg chg="add mod">
          <ac:chgData name="lee grey" userId="646f433eceb3403f" providerId="LiveId" clId="{4B9DBA14-8D18-4D9D-A68B-73525862ED6A}" dt="2023-01-17T15:47:40.416" v="601"/>
          <ac:spMkLst>
            <pc:docMk/>
            <pc:sldMk cId="460919654" sldId="296"/>
            <ac:spMk id="3" creationId="{79BE3A3B-91C1-BB07-2ACF-380E6D3E6793}"/>
          </ac:spMkLst>
        </pc:spChg>
        <pc:spChg chg="add del mod">
          <ac:chgData name="lee grey" userId="646f433eceb3403f" providerId="LiveId" clId="{4B9DBA14-8D18-4D9D-A68B-73525862ED6A}" dt="2023-01-17T15:48:49.427" v="607" actId="478"/>
          <ac:spMkLst>
            <pc:docMk/>
            <pc:sldMk cId="460919654" sldId="296"/>
            <ac:spMk id="4" creationId="{2F1EAAD6-A8E4-6E64-52AB-389B6F4F142E}"/>
          </ac:spMkLst>
        </pc:spChg>
        <pc:spChg chg="mod">
          <ac:chgData name="lee grey" userId="646f433eceb3403f" providerId="LiveId" clId="{4B9DBA14-8D18-4D9D-A68B-73525862ED6A}" dt="2023-01-17T15:46:22.014" v="578"/>
          <ac:spMkLst>
            <pc:docMk/>
            <pc:sldMk cId="460919654" sldId="296"/>
            <ac:spMk id="11" creationId="{00000000-0000-0000-0000-000000000000}"/>
          </ac:spMkLst>
        </pc:spChg>
        <pc:picChg chg="add mod">
          <ac:chgData name="lee grey" userId="646f433eceb3403f" providerId="LiveId" clId="{4B9DBA14-8D18-4D9D-A68B-73525862ED6A}" dt="2023-01-17T15:48:59.662" v="612" actId="1076"/>
          <ac:picMkLst>
            <pc:docMk/>
            <pc:sldMk cId="460919654" sldId="296"/>
            <ac:picMk id="9" creationId="{9C26FEEB-BD54-32BB-C72C-C68B567966FF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9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011092" y="2173058"/>
            <a:ext cx="1236181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Thes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思源宋体 CN" panose="02020400000000000000" charset="-122"/>
                <a:ea typeface="思源宋体 CN" panose="02020400000000000000" charset="-122"/>
                <a:cs typeface="Arial" panose="020B0604020202020204" pitchFamily="34" charset="0"/>
              </a:rPr>
              <a:t>is Defe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nse</a:t>
            </a:r>
            <a:endParaRPr lang="zh-CN" altLang="en-US" sz="12000" dirty="0">
              <a:gradFill>
                <a:gsLst>
                  <a:gs pos="0">
                    <a:schemeClr val="bg1">
                      <a:lumMod val="95000"/>
                      <a:alpha val="3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167258" y="8153880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扫雷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392342" y="6196593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4706955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天干地支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最大间隙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8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13290" y="1724660"/>
            <a:ext cx="12111355" cy="413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最大间隙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0E1EF620-5FAD-C8A7-4CE3-C5EB64869D1E}"/>
                  </a:ext>
                </a:extLst>
              </p:cNvPr>
              <p:cNvSpPr txBox="1"/>
              <p:nvPr/>
            </p:nvSpPr>
            <p:spPr>
              <a:xfrm>
                <a:off x="652145" y="2564705"/>
                <a:ext cx="12111355" cy="204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差分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输入数列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后项减前项差的最大值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0E1EF620-5FAD-C8A7-4CE3-C5EB6486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" y="2564705"/>
                <a:ext cx="12111355" cy="2045303"/>
              </a:xfrm>
              <a:prstGeom prst="rect">
                <a:avLst/>
              </a:prstGeom>
              <a:blipFill>
                <a:blip r:embed="rId5"/>
                <a:stretch>
                  <a:fillRect l="-1812" b="-1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FA6D711C-4D6B-D46C-0F0E-F11183AAEC21}"/>
              </a:ext>
            </a:extLst>
          </p:cNvPr>
          <p:cNvGrpSpPr/>
          <p:nvPr/>
        </p:nvGrpSpPr>
        <p:grpSpPr>
          <a:xfrm>
            <a:off x="0" y="5021325"/>
            <a:ext cx="24384000" cy="2524760"/>
            <a:chOff x="0" y="-48"/>
            <a:chExt cx="38400" cy="3976"/>
          </a:xfrm>
        </p:grpSpPr>
        <p:sp>
          <p:nvSpPr>
            <p:cNvPr id="4" name="矩形: 圆角 2">
              <a:extLst>
                <a:ext uri="{FF2B5EF4-FFF2-40B4-BE49-F238E27FC236}">
                  <a16:creationId xmlns:a16="http://schemas.microsoft.com/office/drawing/2014/main" id="{4DA01030-2B91-036F-53F5-92C3CB72D013}"/>
                </a:ext>
              </a:extLst>
            </p:cNvPr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6" name="图像" descr="图像">
              <a:extLst>
                <a:ext uri="{FF2B5EF4-FFF2-40B4-BE49-F238E27FC236}">
                  <a16:creationId xmlns:a16="http://schemas.microsoft.com/office/drawing/2014/main" id="{E3638931-CE24-4447-6EEF-4A5F8620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E7D66D-35D6-D988-9D1E-05F487CFA5E1}"/>
              </a:ext>
            </a:extLst>
          </p:cNvPr>
          <p:cNvSpPr txBox="1"/>
          <p:nvPr/>
        </p:nvSpPr>
        <p:spPr>
          <a:xfrm>
            <a:off x="652145" y="5861370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扫雷</a:t>
            </a:r>
          </a:p>
        </p:txBody>
      </p:sp>
      <p:sp>
        <p:nvSpPr>
          <p:cNvPr id="12" name="文本框 11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9D69B096-91A7-7021-B941-EB20949D0C7B}"/>
              </a:ext>
            </a:extLst>
          </p:cNvPr>
          <p:cNvSpPr txBox="1"/>
          <p:nvPr/>
        </p:nvSpPr>
        <p:spPr>
          <a:xfrm>
            <a:off x="652145" y="8088747"/>
            <a:ext cx="16590826" cy="204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矩阵每个元素，若为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则为其周围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8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 元素（若存在）之和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则 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" name="文本框 13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69675FDE-F0C9-4E6B-5589-1EF890607490}"/>
              </a:ext>
            </a:extLst>
          </p:cNvPr>
          <p:cNvSpPr txBox="1"/>
          <p:nvPr/>
        </p:nvSpPr>
        <p:spPr>
          <a:xfrm>
            <a:off x="213290" y="11222567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7" name="文本框 16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8AD0E1B0-379A-1ABE-77B5-C6BA6624E37B}"/>
              </a:ext>
            </a:extLst>
          </p:cNvPr>
          <p:cNvSpPr txBox="1"/>
          <p:nvPr/>
        </p:nvSpPr>
        <p:spPr>
          <a:xfrm>
            <a:off x="4256871" y="11192416"/>
            <a:ext cx="12111355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阅读代码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2" grpId="0"/>
      <p:bldP spid="12" grpId="1"/>
      <p:bldP spid="14" grpId="0"/>
      <p:bldP spid="14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22450451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天干一共有十个，分别为：甲（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jiǎ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）、乙（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yǐ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）、丙（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bǐng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）、丁（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dīng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）、戊（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wù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）、己（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jǐ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）、庚（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gēng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）、辛（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xīn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）、壬（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rén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）、癸（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guǐ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地支一共有十二个，分别为：子（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zǐ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）、丑（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chǒu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）、寅（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yín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）、卯（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mǎo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）、辰（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chén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巳（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sì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）、午（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wǔ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）、未（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wèi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）、申（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shēn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）、酉（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yǒu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）、戌（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xū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）、 亥（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hài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每过一年，天干和地支都会移动到下一个，天干地支纪年每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60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年轮回一次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2020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年是庚子年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给定年份，输出天干地支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天干地支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652145" y="279666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834312" y="4324074"/>
            <a:ext cx="17696284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循环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60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次，枚举天干地支组合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70000"/>
              </a:lnSpc>
              <a:buAutoNum type="arabicPeriod" startAt="2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年份模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60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余数与天干地支一一对应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70000"/>
              </a:lnSpc>
              <a:buAutoNum type="arabicPeriod" startAt="2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计算输入年份与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2020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年距离，与庚子年对应下标相加，得到天干地支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973705"/>
            <a:ext cx="22450451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rgbClr val="2E7EEF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整数数组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nums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有一个大小为 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 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的滑动窗口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从数组的最左侧移动到数组的最右侧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滑动窗口每次只向右移动一位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返回 滑动窗口中的最大值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滑动窗口最大值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E3A3B-91C1-BB07-2ACF-380E6D3E6793}"/>
              </a:ext>
            </a:extLst>
          </p:cNvPr>
          <p:cNvSpPr txBox="1"/>
          <p:nvPr/>
        </p:nvSpPr>
        <p:spPr>
          <a:xfrm>
            <a:off x="13968867" y="4049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26FEEB-BD54-32BB-C72C-C68B5679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5272" y="2494280"/>
            <a:ext cx="12348728" cy="9936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091965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704</TotalTime>
  <Words>311</Words>
  <Application>Microsoft Office PowerPoint</Application>
  <PresentationFormat>自定义</PresentationFormat>
  <Paragraphs>45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Cambria Math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2023-01-29T13:02:41Z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