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  <p:sldMasterId id="2147483667" r:id="rId3"/>
  </p:sldMasterIdLst>
  <p:notesMasterIdLst>
    <p:notesMasterId r:id="rId9"/>
  </p:notesMasterIdLst>
  <p:sldIdLst>
    <p:sldId id="279" r:id="rId4"/>
    <p:sldId id="298" r:id="rId5"/>
    <p:sldId id="296" r:id="rId6"/>
    <p:sldId id="297" r:id="rId7"/>
    <p:sldId id="259" r:id="rId8"/>
  </p:sldIdLst>
  <p:sldSz cx="24384000" cy="13716000"/>
  <p:notesSz cx="6858000" cy="9144000"/>
  <p:custDataLst>
    <p:tags r:id="rId10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841"/>
    <a:srgbClr val="2E7EE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grey" userId="646f433eceb3403f" providerId="LiveId" clId="{0D3EEEBB-947F-49E8-BFC5-FCB1619EBC5B}"/>
    <pc:docChg chg="undo custSel addSld delSld modSld sldOrd">
      <pc:chgData name="lee grey" userId="646f433eceb3403f" providerId="LiveId" clId="{0D3EEEBB-947F-49E8-BFC5-FCB1619EBC5B}" dt="2023-01-14T13:10:57.695" v="1894"/>
      <pc:docMkLst>
        <pc:docMk/>
      </pc:docMkLst>
      <pc:sldChg chg="addSp delSp modSp mod delAnim modAnim">
        <pc:chgData name="lee grey" userId="646f433eceb3403f" providerId="LiveId" clId="{0D3EEEBB-947F-49E8-BFC5-FCB1619EBC5B}" dt="2023-01-14T09:26:08.942" v="1006"/>
        <pc:sldMkLst>
          <pc:docMk/>
          <pc:sldMk cId="0" sldId="280"/>
        </pc:sldMkLst>
        <pc:spChg chg="add mod">
          <ac:chgData name="lee grey" userId="646f433eceb3403f" providerId="LiveId" clId="{0D3EEEBB-947F-49E8-BFC5-FCB1619EBC5B}" dt="2023-01-14T08:10:01.615" v="38" actId="1076"/>
          <ac:spMkLst>
            <pc:docMk/>
            <pc:sldMk cId="0" sldId="280"/>
            <ac:spMk id="2" creationId="{53968E39-3B5B-A253-3C92-7F47CEE1BDD3}"/>
          </ac:spMkLst>
        </pc:spChg>
        <pc:spChg chg="add mod">
          <ac:chgData name="lee grey" userId="646f433eceb3403f" providerId="LiveId" clId="{0D3EEEBB-947F-49E8-BFC5-FCB1619EBC5B}" dt="2023-01-14T08:10:33.754" v="55" actId="1076"/>
          <ac:spMkLst>
            <pc:docMk/>
            <pc:sldMk cId="0" sldId="280"/>
            <ac:spMk id="4" creationId="{073DA17E-E11E-CD4A-7F3A-B8728CBD585A}"/>
          </ac:spMkLst>
        </pc:spChg>
        <pc:spChg chg="add mod">
          <ac:chgData name="lee grey" userId="646f433eceb3403f" providerId="LiveId" clId="{0D3EEEBB-947F-49E8-BFC5-FCB1619EBC5B}" dt="2023-01-14T09:26:08.942" v="1006"/>
          <ac:spMkLst>
            <pc:docMk/>
            <pc:sldMk cId="0" sldId="280"/>
            <ac:spMk id="5" creationId="{340C2E8D-DF9C-3BAB-9E88-97C9E6D7CD3D}"/>
          </ac:spMkLst>
        </pc:spChg>
        <pc:spChg chg="add mod">
          <ac:chgData name="lee grey" userId="646f433eceb3403f" providerId="LiveId" clId="{0D3EEEBB-947F-49E8-BFC5-FCB1619EBC5B}" dt="2023-01-14T08:09:38.914" v="2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0D3EEEBB-947F-49E8-BFC5-FCB1619EBC5B}" dt="2023-01-14T09:26:04.101" v="993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22.926" v="14" actId="1076"/>
          <ac:spMkLst>
            <pc:docMk/>
            <pc:sldMk cId="0" sldId="280"/>
            <ac:spMk id="62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53.859" v="33" actId="1076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43.474" v="25" actId="1076"/>
          <ac:spMkLst>
            <pc:docMk/>
            <pc:sldMk cId="0" sldId="280"/>
            <ac:spMk id="64" creationId="{00000000-0000-0000-0000-000000000000}"/>
          </ac:spMkLst>
        </pc:spChg>
        <pc:grpChg chg="del">
          <ac:chgData name="lee grey" userId="646f433eceb3403f" providerId="LiveId" clId="{0D3EEEBB-947F-49E8-BFC5-FCB1619EBC5B}" dt="2023-01-14T08:09:12.402" v="9" actId="478"/>
          <ac:grpSpMkLst>
            <pc:docMk/>
            <pc:sldMk cId="0" sldId="280"/>
            <ac:grpSpMk id="42" creationId="{00000000-0000-0000-0000-000000000000}"/>
          </ac:grpSpMkLst>
        </pc:grpChg>
        <pc:grpChg chg="del mod">
          <ac:chgData name="lee grey" userId="646f433eceb3403f" providerId="LiveId" clId="{0D3EEEBB-947F-49E8-BFC5-FCB1619EBC5B}" dt="2023-01-14T08:09:06.853" v="6" actId="478"/>
          <ac:grpSpMkLst>
            <pc:docMk/>
            <pc:sldMk cId="0" sldId="280"/>
            <ac:grpSpMk id="69" creationId="{00000000-0000-0000-0000-000000000000}"/>
          </ac:grpSpMkLst>
        </pc:grpChg>
        <pc:picChg chg="del mod">
          <ac:chgData name="lee grey" userId="646f433eceb3403f" providerId="LiveId" clId="{0D3EEEBB-947F-49E8-BFC5-FCB1619EBC5B}" dt="2023-01-14T08:09:11.324" v="8" actId="478"/>
          <ac:picMkLst>
            <pc:docMk/>
            <pc:sldMk cId="0" sldId="280"/>
            <ac:picMk id="20" creationId="{00000000-0000-0000-0000-000000000000}"/>
          </ac:picMkLst>
        </pc:picChg>
      </pc:sldChg>
      <pc:sldChg chg="addSp delSp modSp mod ord modAnim">
        <pc:chgData name="lee grey" userId="646f433eceb3403f" providerId="LiveId" clId="{0D3EEEBB-947F-49E8-BFC5-FCB1619EBC5B}" dt="2023-01-14T08:19:57.097" v="255" actId="20577"/>
        <pc:sldMkLst>
          <pc:docMk/>
          <pc:sldMk cId="0" sldId="281"/>
        </pc:sldMkLst>
        <pc:spChg chg="mod">
          <ac:chgData name="lee grey" userId="646f433eceb3403f" providerId="LiveId" clId="{0D3EEEBB-947F-49E8-BFC5-FCB1619EBC5B}" dt="2023-01-14T08:17:49.042" v="203" actId="20577"/>
          <ac:spMkLst>
            <pc:docMk/>
            <pc:sldMk cId="0" sldId="281"/>
            <ac:spMk id="2" creationId="{00000000-0000-0000-0000-000000000000}"/>
          </ac:spMkLst>
        </pc:spChg>
        <pc:spChg chg="add mod">
          <ac:chgData name="lee grey" userId="646f433eceb3403f" providerId="LiveId" clId="{0D3EEEBB-947F-49E8-BFC5-FCB1619EBC5B}" dt="2023-01-14T08:18:45.586" v="206" actId="1076"/>
          <ac:spMkLst>
            <pc:docMk/>
            <pc:sldMk cId="0" sldId="281"/>
            <ac:spMk id="3" creationId="{DC852F79-4C92-7F06-D915-4C4E5D34EE25}"/>
          </ac:spMkLst>
        </pc:spChg>
        <pc:spChg chg="add mod">
          <ac:chgData name="lee grey" userId="646f433eceb3403f" providerId="LiveId" clId="{0D3EEEBB-947F-49E8-BFC5-FCB1619EBC5B}" dt="2023-01-14T08:19:57.097" v="255" actId="20577"/>
          <ac:spMkLst>
            <pc:docMk/>
            <pc:sldMk cId="0" sldId="281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17:07.117" v="188"/>
          <ac:spMkLst>
            <pc:docMk/>
            <pc:sldMk cId="0" sldId="281"/>
            <ac:spMk id="11" creationId="{00000000-0000-0000-0000-000000000000}"/>
          </ac:spMkLst>
        </pc:spChg>
        <pc:spChg chg="del">
          <ac:chgData name="lee grey" userId="646f433eceb3403f" providerId="LiveId" clId="{0D3EEEBB-947F-49E8-BFC5-FCB1619EBC5B}" dt="2023-01-14T08:18:47.988" v="209" actId="478"/>
          <ac:spMkLst>
            <pc:docMk/>
            <pc:sldMk cId="0" sldId="281"/>
            <ac:spMk id="12" creationId="{00000000-0000-0000-0000-000000000000}"/>
          </ac:spMkLst>
        </pc:spChg>
        <pc:graphicFrameChg chg="del">
          <ac:chgData name="lee grey" userId="646f433eceb3403f" providerId="LiveId" clId="{0D3EEEBB-947F-49E8-BFC5-FCB1619EBC5B}" dt="2023-01-14T08:17:12.180" v="189" actId="478"/>
          <ac:graphicFrameMkLst>
            <pc:docMk/>
            <pc:sldMk cId="0" sldId="281"/>
            <ac:graphicFrameMk id="4" creationId="{00000000-0000-0000-0000-000000000000}"/>
          </ac:graphicFrameMkLst>
        </pc:graphicFrameChg>
        <pc:picChg chg="del">
          <ac:chgData name="lee grey" userId="646f433eceb3403f" providerId="LiveId" clId="{0D3EEEBB-947F-49E8-BFC5-FCB1619EBC5B}" dt="2023-01-14T08:18:46.520" v="207" actId="478"/>
          <ac:picMkLst>
            <pc:docMk/>
            <pc:sldMk cId="0" sldId="281"/>
            <ac:picMk id="6" creationId="{00000000-0000-0000-0000-000000000000}"/>
          </ac:picMkLst>
        </pc:picChg>
        <pc:picChg chg="del">
          <ac:chgData name="lee grey" userId="646f433eceb3403f" providerId="LiveId" clId="{0D3EEEBB-947F-49E8-BFC5-FCB1619EBC5B}" dt="2023-01-14T08:18:46.995" v="208" actId="478"/>
          <ac:picMkLst>
            <pc:docMk/>
            <pc:sldMk cId="0" sldId="281"/>
            <ac:picMk id="10" creationId="{00000000-0000-0000-0000-000000000000}"/>
          </ac:picMkLst>
        </pc:picChg>
      </pc:sldChg>
      <pc:sldChg chg="del">
        <pc:chgData name="lee grey" userId="646f433eceb3403f" providerId="LiveId" clId="{0D3EEEBB-947F-49E8-BFC5-FCB1619EBC5B}" dt="2023-01-14T08:21:10.344" v="271" actId="47"/>
        <pc:sldMkLst>
          <pc:docMk/>
          <pc:sldMk cId="0" sldId="282"/>
        </pc:sldMkLst>
      </pc:sldChg>
      <pc:sldChg chg="addSp delSp modSp mod delAnim modAnim">
        <pc:chgData name="lee grey" userId="646f433eceb3403f" providerId="LiveId" clId="{0D3EEEBB-947F-49E8-BFC5-FCB1619EBC5B}" dt="2023-01-14T08:16:32.609" v="180"/>
        <pc:sldMkLst>
          <pc:docMk/>
          <pc:sldMk cId="0" sldId="286"/>
        </pc:sldMkLst>
        <pc:spChg chg="mod">
          <ac:chgData name="lee grey" userId="646f433eceb3403f" providerId="LiveId" clId="{0D3EEEBB-947F-49E8-BFC5-FCB1619EBC5B}" dt="2023-01-14T08:13:41.198" v="95" actId="1076"/>
          <ac:spMkLst>
            <pc:docMk/>
            <pc:sldMk cId="0" sldId="286"/>
            <ac:spMk id="2" creationId="{00000000-0000-0000-0000-000000000000}"/>
          </ac:spMkLst>
        </pc:spChg>
        <pc:spChg chg="del mod">
          <ac:chgData name="lee grey" userId="646f433eceb3403f" providerId="LiveId" clId="{0D3EEEBB-947F-49E8-BFC5-FCB1619EBC5B}" dt="2023-01-14T08:11:45.822" v="68" actId="478"/>
          <ac:spMkLst>
            <pc:docMk/>
            <pc:sldMk cId="0" sldId="286"/>
            <ac:spMk id="3" creationId="{3399FA97-B68C-2BD1-AB5D-0C005FCC081C}"/>
          </ac:spMkLst>
        </pc:spChg>
        <pc:spChg chg="del">
          <ac:chgData name="lee grey" userId="646f433eceb3403f" providerId="LiveId" clId="{0D3EEEBB-947F-49E8-BFC5-FCB1619EBC5B}" dt="2023-01-14T08:11:47.042" v="69" actId="478"/>
          <ac:spMkLst>
            <pc:docMk/>
            <pc:sldMk cId="0" sldId="286"/>
            <ac:spMk id="4" creationId="{33FD3BC5-1B30-BDE5-2A95-11280A60404E}"/>
          </ac:spMkLst>
        </pc:spChg>
        <pc:spChg chg="add mod">
          <ac:chgData name="lee grey" userId="646f433eceb3403f" providerId="LiveId" clId="{0D3EEEBB-947F-49E8-BFC5-FCB1619EBC5B}" dt="2023-01-14T08:13:00.753" v="87" actId="1076"/>
          <ac:spMkLst>
            <pc:docMk/>
            <pc:sldMk cId="0" sldId="286"/>
            <ac:spMk id="9" creationId="{0E1EF620-5FAD-C8A7-4CE3-C5EB64869D1E}"/>
          </ac:spMkLst>
        </pc:spChg>
        <pc:spChg chg="mod">
          <ac:chgData name="lee grey" userId="646f433eceb3403f" providerId="LiveId" clId="{0D3EEEBB-947F-49E8-BFC5-FCB1619EBC5B}" dt="2023-01-14T08:10:52.960" v="59"/>
          <ac:spMkLst>
            <pc:docMk/>
            <pc:sldMk cId="0" sldId="286"/>
            <ac:spMk id="11" creationId="{00000000-0000-0000-0000-000000000000}"/>
          </ac:spMkLst>
        </pc:spChg>
        <pc:spChg chg="del">
          <ac:chgData name="lee grey" userId="646f433eceb3403f" providerId="LiveId" clId="{0D3EEEBB-947F-49E8-BFC5-FCB1619EBC5B}" dt="2023-01-14T08:13:12.736" v="90" actId="478"/>
          <ac:spMkLst>
            <pc:docMk/>
            <pc:sldMk cId="0" sldId="286"/>
            <ac:spMk id="12" creationId="{00000000-0000-0000-0000-000000000000}"/>
          </ac:spMkLst>
        </pc:spChg>
        <pc:spChg chg="add del">
          <ac:chgData name="lee grey" userId="646f433eceb3403f" providerId="LiveId" clId="{0D3EEEBB-947F-49E8-BFC5-FCB1619EBC5B}" dt="2023-01-14T08:13:21.864" v="92" actId="22"/>
          <ac:spMkLst>
            <pc:docMk/>
            <pc:sldMk cId="0" sldId="286"/>
            <ac:spMk id="14" creationId="{760B512E-A868-D5F3-2D13-7D2AFDEE6ADB}"/>
          </ac:spMkLst>
        </pc:spChg>
        <pc:spChg chg="add del mod">
          <ac:chgData name="lee grey" userId="646f433eceb3403f" providerId="LiveId" clId="{0D3EEEBB-947F-49E8-BFC5-FCB1619EBC5B}" dt="2023-01-14T08:13:42.650" v="96"/>
          <ac:spMkLst>
            <pc:docMk/>
            <pc:sldMk cId="0" sldId="286"/>
            <ac:spMk id="15" creationId="{D4CB4F04-7620-05D4-13E9-7278FE4D42B6}"/>
          </ac:spMkLst>
        </pc:spChg>
        <pc:spChg chg="add mod">
          <ac:chgData name="lee grey" userId="646f433eceb3403f" providerId="LiveId" clId="{0D3EEEBB-947F-49E8-BFC5-FCB1619EBC5B}" dt="2023-01-14T08:13:52.244" v="98" actId="1076"/>
          <ac:spMkLst>
            <pc:docMk/>
            <pc:sldMk cId="0" sldId="286"/>
            <ac:spMk id="16" creationId="{4F1F4F95-83F4-4B17-3121-2BAFCDF73977}"/>
          </ac:spMkLst>
        </pc:spChg>
        <pc:spChg chg="add del mod">
          <ac:chgData name="lee grey" userId="646f433eceb3403f" providerId="LiveId" clId="{0D3EEEBB-947F-49E8-BFC5-FCB1619EBC5B}" dt="2023-01-14T08:14:32.778" v="102"/>
          <ac:spMkLst>
            <pc:docMk/>
            <pc:sldMk cId="0" sldId="286"/>
            <ac:spMk id="17" creationId="{3ADC2125-3E32-7529-5746-62623F9EA357}"/>
          </ac:spMkLst>
        </pc:spChg>
        <pc:spChg chg="add mod">
          <ac:chgData name="lee grey" userId="646f433eceb3403f" providerId="LiveId" clId="{0D3EEEBB-947F-49E8-BFC5-FCB1619EBC5B}" dt="2023-01-14T08:16:32.609" v="180"/>
          <ac:spMkLst>
            <pc:docMk/>
            <pc:sldMk cId="0" sldId="286"/>
            <ac:spMk id="18" creationId="{734B9B9C-77F0-ECE3-EDA6-FB23E363447D}"/>
          </ac:spMkLst>
        </pc:spChg>
        <pc:picChg chg="del">
          <ac:chgData name="lee grey" userId="646f433eceb3403f" providerId="LiveId" clId="{0D3EEEBB-947F-49E8-BFC5-FCB1619EBC5B}" dt="2023-01-14T08:13:07.537" v="89" actId="478"/>
          <ac:picMkLst>
            <pc:docMk/>
            <pc:sldMk cId="0" sldId="286"/>
            <ac:picMk id="6" creationId="{00000000-0000-0000-0000-000000000000}"/>
          </ac:picMkLst>
        </pc:picChg>
        <pc:picChg chg="del">
          <ac:chgData name="lee grey" userId="646f433eceb3403f" providerId="LiveId" clId="{0D3EEEBB-947F-49E8-BFC5-FCB1619EBC5B}" dt="2023-01-14T08:13:05.541" v="88" actId="478"/>
          <ac:picMkLst>
            <pc:docMk/>
            <pc:sldMk cId="0" sldId="286"/>
            <ac:picMk id="10" creationId="{00000000-0000-0000-0000-000000000000}"/>
          </ac:picMkLst>
        </pc:picChg>
      </pc:sldChg>
      <pc:sldChg chg="del">
        <pc:chgData name="lee grey" userId="646f433eceb3403f" providerId="LiveId" clId="{0D3EEEBB-947F-49E8-BFC5-FCB1619EBC5B}" dt="2023-01-14T08:21:11.719" v="273" actId="47"/>
        <pc:sldMkLst>
          <pc:docMk/>
          <pc:sldMk cId="0" sldId="287"/>
        </pc:sldMkLst>
      </pc:sldChg>
      <pc:sldChg chg="del">
        <pc:chgData name="lee grey" userId="646f433eceb3403f" providerId="LiveId" clId="{0D3EEEBB-947F-49E8-BFC5-FCB1619EBC5B}" dt="2023-01-14T08:02:30.203" v="0" actId="47"/>
        <pc:sldMkLst>
          <pc:docMk/>
          <pc:sldMk cId="3998035828" sldId="291"/>
        </pc:sldMkLst>
      </pc:sldChg>
      <pc:sldChg chg="del">
        <pc:chgData name="lee grey" userId="646f433eceb3403f" providerId="LiveId" clId="{0D3EEEBB-947F-49E8-BFC5-FCB1619EBC5B}" dt="2023-01-14T08:02:30.992" v="1" actId="47"/>
        <pc:sldMkLst>
          <pc:docMk/>
          <pc:sldMk cId="1085584990" sldId="292"/>
        </pc:sldMkLst>
      </pc:sldChg>
      <pc:sldChg chg="del">
        <pc:chgData name="lee grey" userId="646f433eceb3403f" providerId="LiveId" clId="{0D3EEEBB-947F-49E8-BFC5-FCB1619EBC5B}" dt="2023-01-14T08:21:11.042" v="272" actId="47"/>
        <pc:sldMkLst>
          <pc:docMk/>
          <pc:sldMk cId="936258366" sldId="293"/>
        </pc:sldMkLst>
      </pc:sldChg>
      <pc:sldChg chg="addSp modSp add mod">
        <pc:chgData name="lee grey" userId="646f433eceb3403f" providerId="LiveId" clId="{0D3EEEBB-947F-49E8-BFC5-FCB1619EBC5B}" dt="2023-01-14T13:10:25.603" v="1890"/>
        <pc:sldMkLst>
          <pc:docMk/>
          <pc:sldMk cId="4115841470" sldId="294"/>
        </pc:sldMkLst>
        <pc:spChg chg="mod">
          <ac:chgData name="lee grey" userId="646f433eceb3403f" providerId="LiveId" clId="{0D3EEEBB-947F-49E8-BFC5-FCB1619EBC5B}" dt="2023-01-14T09:21:06.486" v="737"/>
          <ac:spMkLst>
            <pc:docMk/>
            <pc:sldMk cId="4115841470" sldId="294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13:10:25.603" v="1890"/>
          <ac:spMkLst>
            <pc:docMk/>
            <pc:sldMk cId="4115841470" sldId="294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20:41.795" v="267"/>
          <ac:spMkLst>
            <pc:docMk/>
            <pc:sldMk cId="4115841470" sldId="294"/>
            <ac:spMk id="11" creationId="{00000000-0000-0000-0000-000000000000}"/>
          </ac:spMkLst>
        </pc:spChg>
        <pc:picChg chg="add mod">
          <ac:chgData name="lee grey" userId="646f433eceb3403f" providerId="LiveId" clId="{0D3EEEBB-947F-49E8-BFC5-FCB1619EBC5B}" dt="2023-01-14T09:19:48.680" v="596" actId="1076"/>
          <ac:picMkLst>
            <pc:docMk/>
            <pc:sldMk cId="4115841470" sldId="294"/>
            <ac:picMk id="6" creationId="{CF7A132C-A2BC-C315-4780-1B0BF805697E}"/>
          </ac:picMkLst>
        </pc:picChg>
      </pc:sldChg>
      <pc:sldChg chg="modSp add mod ord">
        <pc:chgData name="lee grey" userId="646f433eceb3403f" providerId="LiveId" clId="{0D3EEEBB-947F-49E8-BFC5-FCB1619EBC5B}" dt="2023-01-14T09:25:54.408" v="992"/>
        <pc:sldMkLst>
          <pc:docMk/>
          <pc:sldMk cId="3920688437" sldId="295"/>
        </pc:sldMkLst>
        <pc:spChg chg="mod">
          <ac:chgData name="lee grey" userId="646f433eceb3403f" providerId="LiveId" clId="{0D3EEEBB-947F-49E8-BFC5-FCB1619EBC5B}" dt="2023-01-14T08:24:50.452" v="310" actId="20577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08:34:26.504" v="529" actId="1076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21:23.926" v="282"/>
          <ac:spMkLst>
            <pc:docMk/>
            <pc:sldMk cId="3920688437" sldId="295"/>
            <ac:spMk id="11" creationId="{00000000-0000-0000-0000-000000000000}"/>
          </ac:spMkLst>
        </pc:spChg>
      </pc:sldChg>
      <pc:sldChg chg="addSp delSp modSp add mod delAnim modAnim">
        <pc:chgData name="lee grey" userId="646f433eceb3403f" providerId="LiveId" clId="{0D3EEEBB-947F-49E8-BFC5-FCB1619EBC5B}" dt="2023-01-14T13:10:57.695" v="1894"/>
        <pc:sldMkLst>
          <pc:docMk/>
          <pc:sldMk cId="4043574680" sldId="296"/>
        </pc:sldMkLst>
        <pc:spChg chg="del mod">
          <ac:chgData name="lee grey" userId="646f433eceb3403f" providerId="LiveId" clId="{0D3EEEBB-947F-49E8-BFC5-FCB1619EBC5B}" dt="2023-01-14T12:24:23.674" v="1200" actId="478"/>
          <ac:spMkLst>
            <pc:docMk/>
            <pc:sldMk cId="4043574680" sldId="296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12:24:28.777" v="1202" actId="1076"/>
          <ac:spMkLst>
            <pc:docMk/>
            <pc:sldMk cId="4043574680" sldId="296"/>
            <ac:spMk id="3" creationId="{DC852F79-4C92-7F06-D915-4C4E5D34EE25}"/>
          </ac:spMkLst>
        </pc:spChg>
        <pc:spChg chg="mod">
          <ac:chgData name="lee grey" userId="646f433eceb3403f" providerId="LiveId" clId="{0D3EEEBB-947F-49E8-BFC5-FCB1619EBC5B}" dt="2023-01-14T13:10:57.695" v="1894"/>
          <ac:spMkLst>
            <pc:docMk/>
            <pc:sldMk cId="4043574680" sldId="296"/>
            <ac:spMk id="9" creationId="{5CA6DED1-8511-7621-1E23-3170CF18065B}"/>
          </ac:spMkLst>
        </pc:spChg>
        <pc:picChg chg="add mod">
          <ac:chgData name="lee grey" userId="646f433eceb3403f" providerId="LiveId" clId="{0D3EEEBB-947F-49E8-BFC5-FCB1619EBC5B}" dt="2023-01-14T12:24:33.191" v="1204" actId="1076"/>
          <ac:picMkLst>
            <pc:docMk/>
            <pc:sldMk cId="4043574680" sldId="296"/>
            <ac:picMk id="4" creationId="{2FA6662A-5A01-E883-8E50-5A17F8CAE1C8}"/>
          </ac:picMkLst>
        </pc:picChg>
        <pc:picChg chg="del">
          <ac:chgData name="lee grey" userId="646f433eceb3403f" providerId="LiveId" clId="{0D3EEEBB-947F-49E8-BFC5-FCB1619EBC5B}" dt="2023-01-14T12:24:24.182" v="1201" actId="478"/>
          <ac:picMkLst>
            <pc:docMk/>
            <pc:sldMk cId="4043574680" sldId="296"/>
            <ac:picMk id="6" creationId="{CF7A132C-A2BC-C315-4780-1B0BF805697E}"/>
          </ac:picMkLst>
        </pc:picChg>
      </pc:sldChg>
    </pc:docChg>
  </pc:docChgLst>
  <pc:docChgLst>
    <pc:chgData name="lee grey" userId="646f433eceb3403f" providerId="LiveId" clId="{05CAD659-DFED-42A1-9F92-95DF06627963}"/>
    <pc:docChg chg="undo custSel addSld delSld modSld sldOrd">
      <pc:chgData name="lee grey" userId="646f433eceb3403f" providerId="LiveId" clId="{05CAD659-DFED-42A1-9F92-95DF06627963}" dt="2023-01-20T10:18:30.648" v="912" actId="47"/>
      <pc:docMkLst>
        <pc:docMk/>
      </pc:docMkLst>
      <pc:sldChg chg="addSp delSp modSp add del mod ord addAnim delAnim modAnim">
        <pc:chgData name="lee grey" userId="646f433eceb3403f" providerId="LiveId" clId="{05CAD659-DFED-42A1-9F92-95DF06627963}" dt="2023-01-20T10:18:30.648" v="912" actId="47"/>
        <pc:sldMkLst>
          <pc:docMk/>
          <pc:sldMk cId="0" sldId="280"/>
        </pc:sldMkLst>
        <pc:spChg chg="del">
          <ac:chgData name="lee grey" userId="646f433eceb3403f" providerId="LiveId" clId="{05CAD659-DFED-42A1-9F92-95DF06627963}" dt="2023-01-20T08:44:21.010" v="1" actId="478"/>
          <ac:spMkLst>
            <pc:docMk/>
            <pc:sldMk cId="0" sldId="280"/>
            <ac:spMk id="2" creationId="{53968E39-3B5B-A253-3C92-7F47CEE1BDD3}"/>
          </ac:spMkLst>
        </pc:spChg>
        <pc:spChg chg="del">
          <ac:chgData name="lee grey" userId="646f433eceb3403f" providerId="LiveId" clId="{05CAD659-DFED-42A1-9F92-95DF06627963}" dt="2023-01-20T08:44:21.010" v="1" actId="478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05CAD659-DFED-42A1-9F92-95DF06627963}" dt="2023-01-20T09:51:39.942" v="94" actId="1076"/>
          <ac:spMkLst>
            <pc:docMk/>
            <pc:sldMk cId="0" sldId="280"/>
            <ac:spMk id="6" creationId="{00000000-0000-0000-0000-000000000000}"/>
          </ac:spMkLst>
        </pc:spChg>
        <pc:spChg chg="add del mod">
          <ac:chgData name="lee grey" userId="646f433eceb3403f" providerId="LiveId" clId="{05CAD659-DFED-42A1-9F92-95DF06627963}" dt="2023-01-20T09:52:07.808" v="140" actId="1076"/>
          <ac:spMkLst>
            <pc:docMk/>
            <pc:sldMk cId="0" sldId="280"/>
            <ac:spMk id="7" creationId="{00000000-0000-0000-0000-000000000000}"/>
          </ac:spMkLst>
        </pc:spChg>
        <pc:spChg chg="mod">
          <ac:chgData name="lee grey" userId="646f433eceb3403f" providerId="LiveId" clId="{05CAD659-DFED-42A1-9F92-95DF06627963}" dt="2023-01-20T08:44:50.398" v="7" actId="14100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05CAD659-DFED-42A1-9F92-95DF06627963}" dt="2023-01-20T08:45:13.072" v="10" actId="1076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05CAD659-DFED-42A1-9F92-95DF06627963}" dt="2023-01-20T08:44:24.905" v="2" actId="1076"/>
          <ac:spMkLst>
            <pc:docMk/>
            <pc:sldMk cId="0" sldId="280"/>
            <ac:spMk id="64" creationId="{00000000-0000-0000-0000-000000000000}"/>
          </ac:spMkLst>
        </pc:spChg>
        <pc:spChg chg="del mod">
          <ac:chgData name="lee grey" userId="646f433eceb3403f" providerId="LiveId" clId="{05CAD659-DFED-42A1-9F92-95DF06627963}" dt="2023-01-20T09:51:01.998" v="65" actId="478"/>
          <ac:spMkLst>
            <pc:docMk/>
            <pc:sldMk cId="0" sldId="280"/>
            <ac:spMk id="118" creationId="{00000000-0000-0000-0000-000000000000}"/>
          </ac:spMkLst>
        </pc:spChg>
        <pc:cxnChg chg="del">
          <ac:chgData name="lee grey" userId="646f433eceb3403f" providerId="LiveId" clId="{05CAD659-DFED-42A1-9F92-95DF06627963}" dt="2023-01-20T09:51:26.774" v="70" actId="478"/>
          <ac:cxnSpMkLst>
            <pc:docMk/>
            <pc:sldMk cId="0" sldId="280"/>
            <ac:cxnSpMk id="8" creationId="{00000000-0000-0000-0000-000000000000}"/>
          </ac:cxnSpMkLst>
        </pc:cxnChg>
      </pc:sldChg>
      <pc:sldChg chg="del">
        <pc:chgData name="lee grey" userId="646f433eceb3403f" providerId="LiveId" clId="{05CAD659-DFED-42A1-9F92-95DF06627963}" dt="2023-01-20T08:45:48.470" v="14" actId="47"/>
        <pc:sldMkLst>
          <pc:docMk/>
          <pc:sldMk cId="0" sldId="281"/>
        </pc:sldMkLst>
      </pc:sldChg>
      <pc:sldChg chg="del">
        <pc:chgData name="lee grey" userId="646f433eceb3403f" providerId="LiveId" clId="{05CAD659-DFED-42A1-9F92-95DF06627963}" dt="2023-01-20T08:45:33.147" v="11" actId="47"/>
        <pc:sldMkLst>
          <pc:docMk/>
          <pc:sldMk cId="0" sldId="286"/>
        </pc:sldMkLst>
      </pc:sldChg>
      <pc:sldChg chg="del">
        <pc:chgData name="lee grey" userId="646f433eceb3403f" providerId="LiveId" clId="{05CAD659-DFED-42A1-9F92-95DF06627963}" dt="2023-01-20T08:45:48.470" v="14" actId="47"/>
        <pc:sldMkLst>
          <pc:docMk/>
          <pc:sldMk cId="3920688437" sldId="295"/>
        </pc:sldMkLst>
      </pc:sldChg>
      <pc:sldChg chg="addSp delSp modSp mod ord">
        <pc:chgData name="lee grey" userId="646f433eceb3403f" providerId="LiveId" clId="{05CAD659-DFED-42A1-9F92-95DF06627963}" dt="2023-01-20T08:50:54.974" v="62"/>
        <pc:sldMkLst>
          <pc:docMk/>
          <pc:sldMk cId="460919654" sldId="296"/>
        </pc:sldMkLst>
        <pc:spChg chg="mod">
          <ac:chgData name="lee grey" userId="646f433eceb3403f" providerId="LiveId" clId="{05CAD659-DFED-42A1-9F92-95DF06627963}" dt="2023-01-20T08:49:12.173" v="54" actId="20577"/>
          <ac:spMkLst>
            <pc:docMk/>
            <pc:sldMk cId="460919654" sldId="296"/>
            <ac:spMk id="2" creationId="{00000000-0000-0000-0000-000000000000}"/>
          </ac:spMkLst>
        </pc:spChg>
        <pc:spChg chg="add del">
          <ac:chgData name="lee grey" userId="646f433eceb3403f" providerId="LiveId" clId="{05CAD659-DFED-42A1-9F92-95DF06627963}" dt="2023-01-20T08:48:49.031" v="46"/>
          <ac:spMkLst>
            <pc:docMk/>
            <pc:sldMk cId="460919654" sldId="296"/>
            <ac:spMk id="10" creationId="{3B28E78B-04A4-1A5B-3BEE-34C3B621D8C7}"/>
          </ac:spMkLst>
        </pc:spChg>
        <pc:spChg chg="mod">
          <ac:chgData name="lee grey" userId="646f433eceb3403f" providerId="LiveId" clId="{05CAD659-DFED-42A1-9F92-95DF06627963}" dt="2023-01-20T08:45:37.998" v="12"/>
          <ac:spMkLst>
            <pc:docMk/>
            <pc:sldMk cId="460919654" sldId="296"/>
            <ac:spMk id="11" creationId="{00000000-0000-0000-0000-000000000000}"/>
          </ac:spMkLst>
        </pc:spChg>
        <pc:spChg chg="add del mod">
          <ac:chgData name="lee grey" userId="646f433eceb3403f" providerId="LiveId" clId="{05CAD659-DFED-42A1-9F92-95DF06627963}" dt="2023-01-20T08:48:48.428" v="45"/>
          <ac:spMkLst>
            <pc:docMk/>
            <pc:sldMk cId="460919654" sldId="296"/>
            <ac:spMk id="12" creationId="{7AFABF2E-62AF-20A3-9816-EB4E3104FE67}"/>
          </ac:spMkLst>
        </pc:spChg>
        <pc:graphicFrameChg chg="add del modGraphic">
          <ac:chgData name="lee grey" userId="646f433eceb3403f" providerId="LiveId" clId="{05CAD659-DFED-42A1-9F92-95DF06627963}" dt="2023-01-20T08:48:39.557" v="42" actId="27309"/>
          <ac:graphicFrameMkLst>
            <pc:docMk/>
            <pc:sldMk cId="460919654" sldId="296"/>
            <ac:graphicFrameMk id="6" creationId="{F99670D1-DD55-0E43-3158-49DD5816C6DB}"/>
          </ac:graphicFrameMkLst>
        </pc:graphicFrameChg>
        <pc:picChg chg="del">
          <ac:chgData name="lee grey" userId="646f433eceb3403f" providerId="LiveId" clId="{05CAD659-DFED-42A1-9F92-95DF06627963}" dt="2023-01-20T08:48:37.306" v="40" actId="478"/>
          <ac:picMkLst>
            <pc:docMk/>
            <pc:sldMk cId="460919654" sldId="296"/>
            <ac:picMk id="9" creationId="{9C26FEEB-BD54-32BB-C72C-C68B567966FF}"/>
          </ac:picMkLst>
        </pc:picChg>
        <pc:picChg chg="add mod">
          <ac:chgData name="lee grey" userId="646f433eceb3403f" providerId="LiveId" clId="{05CAD659-DFED-42A1-9F92-95DF06627963}" dt="2023-01-20T08:49:36.744" v="58" actId="1076"/>
          <ac:picMkLst>
            <pc:docMk/>
            <pc:sldMk cId="460919654" sldId="296"/>
            <ac:picMk id="14" creationId="{F3FB09B1-0E8C-BE1A-1F99-E028FF57FEF9}"/>
          </ac:picMkLst>
        </pc:picChg>
      </pc:sldChg>
      <pc:sldChg chg="addSp delSp modSp add mod ord">
        <pc:chgData name="lee grey" userId="646f433eceb3403f" providerId="LiveId" clId="{05CAD659-DFED-42A1-9F92-95DF06627963}" dt="2023-01-20T08:51:03.377" v="63"/>
        <pc:sldMkLst>
          <pc:docMk/>
          <pc:sldMk cId="2829027973" sldId="297"/>
        </pc:sldMkLst>
        <pc:spChg chg="mod">
          <ac:chgData name="lee grey" userId="646f433eceb3403f" providerId="LiveId" clId="{05CAD659-DFED-42A1-9F92-95DF06627963}" dt="2023-01-20T08:50:44.213" v="59" actId="1076"/>
          <ac:spMkLst>
            <pc:docMk/>
            <pc:sldMk cId="2829027973" sldId="297"/>
            <ac:spMk id="2" creationId="{00000000-0000-0000-0000-000000000000}"/>
          </ac:spMkLst>
        </pc:spChg>
        <pc:spChg chg="mod">
          <ac:chgData name="lee grey" userId="646f433eceb3403f" providerId="LiveId" clId="{05CAD659-DFED-42A1-9F92-95DF06627963}" dt="2023-01-20T08:51:03.377" v="63"/>
          <ac:spMkLst>
            <pc:docMk/>
            <pc:sldMk cId="2829027973" sldId="297"/>
            <ac:spMk id="11" creationId="{00000000-0000-0000-0000-000000000000}"/>
          </ac:spMkLst>
        </pc:spChg>
        <pc:picChg chg="add mod">
          <ac:chgData name="lee grey" userId="646f433eceb3403f" providerId="LiveId" clId="{05CAD659-DFED-42A1-9F92-95DF06627963}" dt="2023-01-20T08:50:45.598" v="60" actId="1076"/>
          <ac:picMkLst>
            <pc:docMk/>
            <pc:sldMk cId="2829027973" sldId="297"/>
            <ac:picMk id="6" creationId="{468C9679-A846-D920-EACB-144E84277CBC}"/>
          </ac:picMkLst>
        </pc:picChg>
        <pc:picChg chg="del">
          <ac:chgData name="lee grey" userId="646f433eceb3403f" providerId="LiveId" clId="{05CAD659-DFED-42A1-9F92-95DF06627963}" dt="2023-01-20T08:46:17.689" v="16" actId="478"/>
          <ac:picMkLst>
            <pc:docMk/>
            <pc:sldMk cId="2829027973" sldId="297"/>
            <ac:picMk id="9" creationId="{9C26FEEB-BD54-32BB-C72C-C68B567966FF}"/>
          </ac:picMkLst>
        </pc:picChg>
      </pc:sldChg>
      <pc:sldChg chg="addSp delSp modSp add mod ord addAnim delAnim modAnim">
        <pc:chgData name="lee grey" userId="646f433eceb3403f" providerId="LiveId" clId="{05CAD659-DFED-42A1-9F92-95DF06627963}" dt="2023-01-20T09:59:23.861" v="173" actId="478"/>
        <pc:sldMkLst>
          <pc:docMk/>
          <pc:sldMk cId="836635496" sldId="298"/>
        </pc:sldMkLst>
        <pc:spChg chg="mod">
          <ac:chgData name="lee grey" userId="646f433eceb3403f" providerId="LiveId" clId="{05CAD659-DFED-42A1-9F92-95DF06627963}" dt="2023-01-20T09:57:49.605" v="165"/>
          <ac:spMkLst>
            <pc:docMk/>
            <pc:sldMk cId="836635496" sldId="298"/>
            <ac:spMk id="6" creationId="{00000000-0000-0000-0000-000000000000}"/>
          </ac:spMkLst>
        </pc:spChg>
        <pc:spChg chg="add del">
          <ac:chgData name="lee grey" userId="646f433eceb3403f" providerId="LiveId" clId="{05CAD659-DFED-42A1-9F92-95DF06627963}" dt="2023-01-20T09:59:19.906" v="172" actId="478"/>
          <ac:spMkLst>
            <pc:docMk/>
            <pc:sldMk cId="836635496" sldId="298"/>
            <ac:spMk id="7" creationId="{00000000-0000-0000-0000-000000000000}"/>
          </ac:spMkLst>
        </pc:spChg>
        <pc:spChg chg="del mod">
          <ac:chgData name="lee grey" userId="646f433eceb3403f" providerId="LiveId" clId="{05CAD659-DFED-42A1-9F92-95DF06627963}" dt="2023-01-20T09:52:31.250" v="146" actId="478"/>
          <ac:spMkLst>
            <pc:docMk/>
            <pc:sldMk cId="836635496" sldId="298"/>
            <ac:spMk id="118" creationId="{00000000-0000-0000-0000-000000000000}"/>
          </ac:spMkLst>
        </pc:spChg>
        <pc:cxnChg chg="add del">
          <ac:chgData name="lee grey" userId="646f433eceb3403f" providerId="LiveId" clId="{05CAD659-DFED-42A1-9F92-95DF06627963}" dt="2023-01-20T09:59:23.861" v="173" actId="478"/>
          <ac:cxnSpMkLst>
            <pc:docMk/>
            <pc:sldMk cId="836635496" sldId="298"/>
            <ac:cxnSpMk id="8" creationId="{00000000-0000-0000-0000-000000000000}"/>
          </ac:cxnSpMkLst>
        </pc:cxnChg>
      </pc:sldChg>
      <pc:sldChg chg="add del">
        <pc:chgData name="lee grey" userId="646f433eceb3403f" providerId="LiveId" clId="{05CAD659-DFED-42A1-9F92-95DF06627963}" dt="2023-01-20T09:58:12.579" v="167"/>
        <pc:sldMkLst>
          <pc:docMk/>
          <pc:sldMk cId="3556857935" sldId="299"/>
        </pc:sldMkLst>
      </pc:sldChg>
      <pc:sldChg chg="addSp delSp modSp add del mod modAnim">
        <pc:chgData name="lee grey" userId="646f433eceb3403f" providerId="LiveId" clId="{05CAD659-DFED-42A1-9F92-95DF06627963}" dt="2023-01-20T10:18:25.416" v="911" actId="47"/>
        <pc:sldMkLst>
          <pc:docMk/>
          <pc:sldMk cId="3958485694" sldId="299"/>
        </pc:sldMkLst>
        <pc:spChg chg="mod">
          <ac:chgData name="lee grey" userId="646f433eceb3403f" providerId="LiveId" clId="{05CAD659-DFED-42A1-9F92-95DF06627963}" dt="2023-01-20T10:18:13.251" v="906" actId="6549"/>
          <ac:spMkLst>
            <pc:docMk/>
            <pc:sldMk cId="3958485694" sldId="299"/>
            <ac:spMk id="2" creationId="{00000000-0000-0000-0000-000000000000}"/>
          </ac:spMkLst>
        </pc:spChg>
        <pc:spChg chg="add del">
          <ac:chgData name="lee grey" userId="646f433eceb3403f" providerId="LiveId" clId="{05CAD659-DFED-42A1-9F92-95DF06627963}" dt="2023-01-20T10:07:10.312" v="617"/>
          <ac:spMkLst>
            <pc:docMk/>
            <pc:sldMk cId="3958485694" sldId="299"/>
            <ac:spMk id="4" creationId="{2091B407-2695-0CE9-F04D-50954AF74537}"/>
          </ac:spMkLst>
        </pc:spChg>
        <pc:spChg chg="mod">
          <ac:chgData name="lee grey" userId="646f433eceb3403f" providerId="LiveId" clId="{05CAD659-DFED-42A1-9F92-95DF06627963}" dt="2023-01-20T10:12:03.746" v="902"/>
          <ac:spMkLst>
            <pc:docMk/>
            <pc:sldMk cId="3958485694" sldId="299"/>
            <ac:spMk id="11" creationId="{00000000-0000-0000-0000-000000000000}"/>
          </ac:spMkLst>
        </pc:spChg>
        <pc:picChg chg="del">
          <ac:chgData name="lee grey" userId="646f433eceb3403f" providerId="LiveId" clId="{05CAD659-DFED-42A1-9F92-95DF06627963}" dt="2023-01-20T10:07:01.902" v="615" actId="478"/>
          <ac:picMkLst>
            <pc:docMk/>
            <pc:sldMk cId="3958485694" sldId="299"/>
            <ac:picMk id="6" creationId="{468C9679-A846-D920-EACB-144E84277CBC}"/>
          </ac:picMkLst>
        </pc:picChg>
      </pc:sldChg>
    </pc:docChg>
  </pc:docChgLst>
  <pc:docChgLst>
    <pc:chgData name="lee grey" userId="646f433eceb3403f" providerId="LiveId" clId="{4B9DBA14-8D18-4D9D-A68B-73525862ED6A}"/>
    <pc:docChg chg="undo custSel addSld modSld">
      <pc:chgData name="lee grey" userId="646f433eceb3403f" providerId="LiveId" clId="{4B9DBA14-8D18-4D9D-A68B-73525862ED6A}" dt="2023-01-17T15:48:59.662" v="612" actId="1076"/>
      <pc:docMkLst>
        <pc:docMk/>
      </pc:docMkLst>
      <pc:sldChg chg="modSp">
        <pc:chgData name="lee grey" userId="646f433eceb3403f" providerId="LiveId" clId="{4B9DBA14-8D18-4D9D-A68B-73525862ED6A}" dt="2023-01-17T15:06:47.109" v="3"/>
        <pc:sldMkLst>
          <pc:docMk/>
          <pc:sldMk cId="0" sldId="280"/>
        </pc:sldMkLst>
        <pc:spChg chg="mod">
          <ac:chgData name="lee grey" userId="646f433eceb3403f" providerId="LiveId" clId="{4B9DBA14-8D18-4D9D-A68B-73525862ED6A}" dt="2023-01-17T15:06:47.109" v="3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4B9DBA14-8D18-4D9D-A68B-73525862ED6A}" dt="2023-01-17T15:06:31.793" v="1" actId="20577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4B9DBA14-8D18-4D9D-A68B-73525862ED6A}" dt="2023-01-17T15:06:39.859" v="2"/>
          <ac:spMkLst>
            <pc:docMk/>
            <pc:sldMk cId="0" sldId="280"/>
            <ac:spMk id="63" creationId="{00000000-0000-0000-0000-000000000000}"/>
          </ac:spMkLst>
        </pc:spChg>
      </pc:sldChg>
      <pc:sldChg chg="delSp modSp mod delAnim modAnim">
        <pc:chgData name="lee grey" userId="646f433eceb3403f" providerId="LiveId" clId="{4B9DBA14-8D18-4D9D-A68B-73525862ED6A}" dt="2023-01-17T15:17:37.736" v="343" actId="20577"/>
        <pc:sldMkLst>
          <pc:docMk/>
          <pc:sldMk cId="0" sldId="281"/>
        </pc:sldMkLst>
        <pc:spChg chg="mod">
          <ac:chgData name="lee grey" userId="646f433eceb3403f" providerId="LiveId" clId="{4B9DBA14-8D18-4D9D-A68B-73525862ED6A}" dt="2023-01-17T15:17:37.736" v="343" actId="20577"/>
          <ac:spMkLst>
            <pc:docMk/>
            <pc:sldMk cId="0" sldId="281"/>
            <ac:spMk id="2" creationId="{00000000-0000-0000-0000-000000000000}"/>
          </ac:spMkLst>
        </pc:spChg>
        <pc:spChg chg="del mod">
          <ac:chgData name="lee grey" userId="646f433eceb3403f" providerId="LiveId" clId="{4B9DBA14-8D18-4D9D-A68B-73525862ED6A}" dt="2023-01-17T15:15:37.151" v="314" actId="478"/>
          <ac:spMkLst>
            <pc:docMk/>
            <pc:sldMk cId="0" sldId="281"/>
            <ac:spMk id="3" creationId="{DC852F79-4C92-7F06-D915-4C4E5D34EE25}"/>
          </ac:spMkLst>
        </pc:spChg>
        <pc:spChg chg="mod">
          <ac:chgData name="lee grey" userId="646f433eceb3403f" providerId="LiveId" clId="{4B9DBA14-8D18-4D9D-A68B-73525862ED6A}" dt="2023-01-17T15:14:56.712" v="308"/>
          <ac:spMkLst>
            <pc:docMk/>
            <pc:sldMk cId="0" sldId="281"/>
            <ac:spMk id="11" creationId="{00000000-0000-0000-0000-000000000000}"/>
          </ac:spMkLst>
        </pc:spChg>
        <pc:picChg chg="del">
          <ac:chgData name="lee grey" userId="646f433eceb3403f" providerId="LiveId" clId="{4B9DBA14-8D18-4D9D-A68B-73525862ED6A}" dt="2023-01-17T15:16:00.049" v="320" actId="478"/>
          <ac:picMkLst>
            <pc:docMk/>
            <pc:sldMk cId="0" sldId="281"/>
            <ac:picMk id="6" creationId="{471281F9-0EC7-A564-F8AA-29494D4070EB}"/>
          </ac:picMkLst>
        </pc:picChg>
        <pc:picChg chg="del">
          <ac:chgData name="lee grey" userId="646f433eceb3403f" providerId="LiveId" clId="{4B9DBA14-8D18-4D9D-A68B-73525862ED6A}" dt="2023-01-17T15:15:35.980" v="313" actId="478"/>
          <ac:picMkLst>
            <pc:docMk/>
            <pc:sldMk cId="0" sldId="281"/>
            <ac:picMk id="12" creationId="{8A999020-A096-4522-8FBD-EF3143746A79}"/>
          </ac:picMkLst>
        </pc:picChg>
      </pc:sldChg>
      <pc:sldChg chg="addSp delSp modSp mod delAnim modAnim">
        <pc:chgData name="lee grey" userId="646f433eceb3403f" providerId="LiveId" clId="{4B9DBA14-8D18-4D9D-A68B-73525862ED6A}" dt="2023-01-17T15:14:45.907" v="297" actId="1076"/>
        <pc:sldMkLst>
          <pc:docMk/>
          <pc:sldMk cId="0" sldId="286"/>
        </pc:sldMkLst>
        <pc:spChg chg="mod">
          <ac:chgData name="lee grey" userId="646f433eceb3403f" providerId="LiveId" clId="{4B9DBA14-8D18-4D9D-A68B-73525862ED6A}" dt="2023-01-17T15:10:45.597" v="109" actId="1076"/>
          <ac:spMkLst>
            <pc:docMk/>
            <pc:sldMk cId="0" sldId="286"/>
            <ac:spMk id="2" creationId="{00000000-0000-0000-0000-000000000000}"/>
          </ac:spMkLst>
        </pc:spChg>
        <pc:spChg chg="mod">
          <ac:chgData name="lee grey" userId="646f433eceb3403f" providerId="LiveId" clId="{4B9DBA14-8D18-4D9D-A68B-73525862ED6A}" dt="2023-01-17T15:10:11.257" v="99"/>
          <ac:spMkLst>
            <pc:docMk/>
            <pc:sldMk cId="0" sldId="286"/>
            <ac:spMk id="4" creationId="{4DA01030-2B91-036F-53F5-92C3CB72D013}"/>
          </ac:spMkLst>
        </pc:spChg>
        <pc:spChg chg="mod">
          <ac:chgData name="lee grey" userId="646f433eceb3403f" providerId="LiveId" clId="{4B9DBA14-8D18-4D9D-A68B-73525862ED6A}" dt="2023-01-17T15:10:48.446" v="110" actId="1076"/>
          <ac:spMkLst>
            <pc:docMk/>
            <pc:sldMk cId="0" sldId="286"/>
            <ac:spMk id="9" creationId="{0E1EF620-5FAD-C8A7-4CE3-C5EB64869D1E}"/>
          </ac:spMkLst>
        </pc:spChg>
        <pc:spChg chg="add mod">
          <ac:chgData name="lee grey" userId="646f433eceb3403f" providerId="LiveId" clId="{4B9DBA14-8D18-4D9D-A68B-73525862ED6A}" dt="2023-01-17T15:11:01.387" v="114" actId="1076"/>
          <ac:spMkLst>
            <pc:docMk/>
            <pc:sldMk cId="0" sldId="286"/>
            <ac:spMk id="10" creationId="{E4E7D66D-35D6-D988-9D1E-05F487CFA5E1}"/>
          </ac:spMkLst>
        </pc:spChg>
        <pc:spChg chg="mod">
          <ac:chgData name="lee grey" userId="646f433eceb3403f" providerId="LiveId" clId="{4B9DBA14-8D18-4D9D-A68B-73525862ED6A}" dt="2023-01-17T15:07:44.836" v="4"/>
          <ac:spMkLst>
            <pc:docMk/>
            <pc:sldMk cId="0" sldId="286"/>
            <ac:spMk id="11" creationId="{00000000-0000-0000-0000-000000000000}"/>
          </ac:spMkLst>
        </pc:spChg>
        <pc:spChg chg="add mod">
          <ac:chgData name="lee grey" userId="646f433eceb3403f" providerId="LiveId" clId="{4B9DBA14-8D18-4D9D-A68B-73525862ED6A}" dt="2023-01-17T15:13:56.156" v="273"/>
          <ac:spMkLst>
            <pc:docMk/>
            <pc:sldMk cId="0" sldId="286"/>
            <ac:spMk id="12" creationId="{9D69B096-91A7-7021-B941-EB20949D0C7B}"/>
          </ac:spMkLst>
        </pc:spChg>
        <pc:spChg chg="add del mod">
          <ac:chgData name="lee grey" userId="646f433eceb3403f" providerId="LiveId" clId="{4B9DBA14-8D18-4D9D-A68B-73525862ED6A}" dt="2023-01-17T15:14:16.224" v="275"/>
          <ac:spMkLst>
            <pc:docMk/>
            <pc:sldMk cId="0" sldId="286"/>
            <ac:spMk id="13" creationId="{B743F0D0-4E9B-6ED6-3970-6062D9FA450B}"/>
          </ac:spMkLst>
        </pc:spChg>
        <pc:spChg chg="add mod">
          <ac:chgData name="lee grey" userId="646f433eceb3403f" providerId="LiveId" clId="{4B9DBA14-8D18-4D9D-A68B-73525862ED6A}" dt="2023-01-17T15:14:24.328" v="277" actId="1076"/>
          <ac:spMkLst>
            <pc:docMk/>
            <pc:sldMk cId="0" sldId="286"/>
            <ac:spMk id="14" creationId="{69675FDE-F0C9-4E6B-5589-1EF890607490}"/>
          </ac:spMkLst>
        </pc:spChg>
        <pc:spChg chg="add del mod">
          <ac:chgData name="lee grey" userId="646f433eceb3403f" providerId="LiveId" clId="{4B9DBA14-8D18-4D9D-A68B-73525862ED6A}" dt="2023-01-17T15:14:29.064" v="279"/>
          <ac:spMkLst>
            <pc:docMk/>
            <pc:sldMk cId="0" sldId="286"/>
            <ac:spMk id="15" creationId="{5EE603AC-61E9-8481-3D3F-E5C516E7447E}"/>
          </ac:spMkLst>
        </pc:spChg>
        <pc:spChg chg="del mod">
          <ac:chgData name="lee grey" userId="646f433eceb3403f" providerId="LiveId" clId="{4B9DBA14-8D18-4D9D-A68B-73525862ED6A}" dt="2023-01-17T15:10:08.395" v="98" actId="478"/>
          <ac:spMkLst>
            <pc:docMk/>
            <pc:sldMk cId="0" sldId="286"/>
            <ac:spMk id="16" creationId="{4F1F4F95-83F4-4B17-3121-2BAFCDF73977}"/>
          </ac:spMkLst>
        </pc:spChg>
        <pc:spChg chg="add mod">
          <ac:chgData name="lee grey" userId="646f433eceb3403f" providerId="LiveId" clId="{4B9DBA14-8D18-4D9D-A68B-73525862ED6A}" dt="2023-01-17T15:14:45.907" v="297" actId="1076"/>
          <ac:spMkLst>
            <pc:docMk/>
            <pc:sldMk cId="0" sldId="286"/>
            <ac:spMk id="17" creationId="{8AD0E1B0-379A-1ABE-77B5-C6BA6624E37B}"/>
          </ac:spMkLst>
        </pc:spChg>
        <pc:spChg chg="del mod">
          <ac:chgData name="lee grey" userId="646f433eceb3403f" providerId="LiveId" clId="{4B9DBA14-8D18-4D9D-A68B-73525862ED6A}" dt="2023-01-17T15:10:06.614" v="96" actId="478"/>
          <ac:spMkLst>
            <pc:docMk/>
            <pc:sldMk cId="0" sldId="286"/>
            <ac:spMk id="18" creationId="{734B9B9C-77F0-ECE3-EDA6-FB23E363447D}"/>
          </ac:spMkLst>
        </pc:spChg>
        <pc:grpChg chg="add mod">
          <ac:chgData name="lee grey" userId="646f433eceb3403f" providerId="LiveId" clId="{4B9DBA14-8D18-4D9D-A68B-73525862ED6A}" dt="2023-01-17T15:10:58.205" v="113" actId="1076"/>
          <ac:grpSpMkLst>
            <pc:docMk/>
            <pc:sldMk cId="0" sldId="286"/>
            <ac:grpSpMk id="3" creationId="{FA6D711C-4D6B-D46C-0F0E-F11183AAEC21}"/>
          </ac:grpSpMkLst>
        </pc:grpChg>
        <pc:grpChg chg="mod">
          <ac:chgData name="lee grey" userId="646f433eceb3403f" providerId="LiveId" clId="{4B9DBA14-8D18-4D9D-A68B-73525862ED6A}" dt="2023-01-17T15:10:00.339" v="92" actId="1076"/>
          <ac:grpSpMkLst>
            <pc:docMk/>
            <pc:sldMk cId="0" sldId="286"/>
            <ac:grpSpMk id="7" creationId="{00000000-0000-0000-0000-000000000000}"/>
          </ac:grpSpMkLst>
        </pc:grpChg>
        <pc:picChg chg="mod">
          <ac:chgData name="lee grey" userId="646f433eceb3403f" providerId="LiveId" clId="{4B9DBA14-8D18-4D9D-A68B-73525862ED6A}" dt="2023-01-17T15:10:11.257" v="99"/>
          <ac:picMkLst>
            <pc:docMk/>
            <pc:sldMk cId="0" sldId="286"/>
            <ac:picMk id="6" creationId="{E3638931-CE24-4447-6EEF-4A5F86200321}"/>
          </ac:picMkLst>
        </pc:picChg>
      </pc:sldChg>
      <pc:sldChg chg="delSp modSp mod delAnim">
        <pc:chgData name="lee grey" userId="646f433eceb3403f" providerId="LiveId" clId="{4B9DBA14-8D18-4D9D-A68B-73525862ED6A}" dt="2023-01-17T15:21:02.361" v="576"/>
        <pc:sldMkLst>
          <pc:docMk/>
          <pc:sldMk cId="3920688437" sldId="295"/>
        </pc:sldMkLst>
        <pc:spChg chg="del mod">
          <ac:chgData name="lee grey" userId="646f433eceb3403f" providerId="LiveId" clId="{4B9DBA14-8D18-4D9D-A68B-73525862ED6A}" dt="2023-01-17T15:17:49.728" v="347" actId="478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4B9DBA14-8D18-4D9D-A68B-73525862ED6A}" dt="2023-01-17T15:17:55.007" v="349" actId="1076"/>
          <ac:spMkLst>
            <pc:docMk/>
            <pc:sldMk cId="3920688437" sldId="295"/>
            <ac:spMk id="3" creationId="{DC852F79-4C92-7F06-D915-4C4E5D34EE25}"/>
          </ac:spMkLst>
        </pc:spChg>
        <pc:spChg chg="mod">
          <ac:chgData name="lee grey" userId="646f433eceb3403f" providerId="LiveId" clId="{4B9DBA14-8D18-4D9D-A68B-73525862ED6A}" dt="2023-01-17T15:21:02.361" v="576"/>
          <ac:spMkLst>
            <pc:docMk/>
            <pc:sldMk cId="3920688437" sldId="295"/>
            <ac:spMk id="9" creationId="{5CA6DED1-8511-7621-1E23-3170CF18065B}"/>
          </ac:spMkLst>
        </pc:spChg>
        <pc:spChg chg="del mod">
          <ac:chgData name="lee grey" userId="646f433eceb3403f" providerId="LiveId" clId="{4B9DBA14-8D18-4D9D-A68B-73525862ED6A}" dt="2023-01-17T15:17:46.194" v="345" actId="478"/>
          <ac:spMkLst>
            <pc:docMk/>
            <pc:sldMk cId="3920688437" sldId="295"/>
            <ac:spMk id="11" creationId="{00000000-0000-0000-0000-000000000000}"/>
          </ac:spMkLst>
        </pc:spChg>
        <pc:picChg chg="del">
          <ac:chgData name="lee grey" userId="646f433eceb3403f" providerId="LiveId" clId="{4B9DBA14-8D18-4D9D-A68B-73525862ED6A}" dt="2023-01-17T15:17:50.632" v="348" actId="478"/>
          <ac:picMkLst>
            <pc:docMk/>
            <pc:sldMk cId="3920688437" sldId="295"/>
            <ac:picMk id="6" creationId="{0DE049EA-0660-37C9-F477-D37B10602E5F}"/>
          </ac:picMkLst>
        </pc:picChg>
      </pc:sldChg>
      <pc:sldChg chg="addSp delSp modSp add mod delAnim modAnim">
        <pc:chgData name="lee grey" userId="646f433eceb3403f" providerId="LiveId" clId="{4B9DBA14-8D18-4D9D-A68B-73525862ED6A}" dt="2023-01-17T15:48:59.662" v="612" actId="1076"/>
        <pc:sldMkLst>
          <pc:docMk/>
          <pc:sldMk cId="460919654" sldId="296"/>
        </pc:sldMkLst>
        <pc:spChg chg="mod">
          <ac:chgData name="lee grey" userId="646f433eceb3403f" providerId="LiveId" clId="{4B9DBA14-8D18-4D9D-A68B-73525862ED6A}" dt="2023-01-17T15:47:33.527" v="598"/>
          <ac:spMkLst>
            <pc:docMk/>
            <pc:sldMk cId="460919654" sldId="296"/>
            <ac:spMk id="2" creationId="{00000000-0000-0000-0000-000000000000}"/>
          </ac:spMkLst>
        </pc:spChg>
        <pc:spChg chg="add mod">
          <ac:chgData name="lee grey" userId="646f433eceb3403f" providerId="LiveId" clId="{4B9DBA14-8D18-4D9D-A68B-73525862ED6A}" dt="2023-01-17T15:47:40.416" v="601"/>
          <ac:spMkLst>
            <pc:docMk/>
            <pc:sldMk cId="460919654" sldId="296"/>
            <ac:spMk id="3" creationId="{79BE3A3B-91C1-BB07-2ACF-380E6D3E6793}"/>
          </ac:spMkLst>
        </pc:spChg>
        <pc:spChg chg="add del mod">
          <ac:chgData name="lee grey" userId="646f433eceb3403f" providerId="LiveId" clId="{4B9DBA14-8D18-4D9D-A68B-73525862ED6A}" dt="2023-01-17T15:48:49.427" v="607" actId="478"/>
          <ac:spMkLst>
            <pc:docMk/>
            <pc:sldMk cId="460919654" sldId="296"/>
            <ac:spMk id="4" creationId="{2F1EAAD6-A8E4-6E64-52AB-389B6F4F142E}"/>
          </ac:spMkLst>
        </pc:spChg>
        <pc:spChg chg="mod">
          <ac:chgData name="lee grey" userId="646f433eceb3403f" providerId="LiveId" clId="{4B9DBA14-8D18-4D9D-A68B-73525862ED6A}" dt="2023-01-17T15:46:22.014" v="578"/>
          <ac:spMkLst>
            <pc:docMk/>
            <pc:sldMk cId="460919654" sldId="296"/>
            <ac:spMk id="11" creationId="{00000000-0000-0000-0000-000000000000}"/>
          </ac:spMkLst>
        </pc:spChg>
        <pc:picChg chg="add mod">
          <ac:chgData name="lee grey" userId="646f433eceb3403f" providerId="LiveId" clId="{4B9DBA14-8D18-4D9D-A68B-73525862ED6A}" dt="2023-01-17T15:48:59.662" v="612" actId="1076"/>
          <ac:picMkLst>
            <pc:docMk/>
            <pc:sldMk cId="460919654" sldId="296"/>
            <ac:picMk id="9" creationId="{9C26FEEB-BD54-32BB-C72C-C68B567966FF}"/>
          </ac:picMkLst>
        </pc:picChg>
      </pc:sldChg>
    </pc:docChg>
  </pc:docChgLst>
  <pc:docChgLst>
    <pc:chgData name="lee grey" userId="646f433eceb3403f" providerId="LiveId" clId="{606D87A3-0D2F-4CA1-9049-76E495272A10}"/>
    <pc:docChg chg="undo custSel addSld delSld modSld sldOrd">
      <pc:chgData name="lee grey" userId="646f433eceb3403f" providerId="LiveId" clId="{606D87A3-0D2F-4CA1-9049-76E495272A10}" dt="2023-01-14T06:44:16.275" v="812" actId="47"/>
      <pc:docMkLst>
        <pc:docMk/>
      </pc:docMkLst>
      <pc:sldChg chg="modSp mod">
        <pc:chgData name="lee grey" userId="646f433eceb3403f" providerId="LiveId" clId="{606D87A3-0D2F-4CA1-9049-76E495272A10}" dt="2023-01-14T06:23:23.104" v="251" actId="1076"/>
        <pc:sldMkLst>
          <pc:docMk/>
          <pc:sldMk cId="0" sldId="280"/>
        </pc:sldMkLst>
        <pc:spChg chg="mod">
          <ac:chgData name="lee grey" userId="646f433eceb3403f" providerId="LiveId" clId="{606D87A3-0D2F-4CA1-9049-76E495272A10}" dt="2023-01-14T06:23:19.623" v="250" actId="1076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606D87A3-0D2F-4CA1-9049-76E495272A10}" dt="2023-01-14T06:23:23.104" v="251" actId="1076"/>
          <ac:spMkLst>
            <pc:docMk/>
            <pc:sldMk cId="0" sldId="280"/>
            <ac:spMk id="63" creationId="{00000000-0000-0000-0000-000000000000}"/>
          </ac:spMkLst>
        </pc:spChg>
        <pc:picChg chg="mod">
          <ac:chgData name="lee grey" userId="646f433eceb3403f" providerId="LiveId" clId="{606D87A3-0D2F-4CA1-9049-76E495272A10}" dt="2023-01-14T06:23:14.686" v="248" actId="1076"/>
          <ac:picMkLst>
            <pc:docMk/>
            <pc:sldMk cId="0" sldId="280"/>
            <ac:picMk id="20" creationId="{00000000-0000-0000-0000-000000000000}"/>
          </ac:picMkLst>
        </pc:picChg>
      </pc:sldChg>
      <pc:sldChg chg="ord">
        <pc:chgData name="lee grey" userId="646f433eceb3403f" providerId="LiveId" clId="{606D87A3-0D2F-4CA1-9049-76E495272A10}" dt="2023-01-14T06:23:30.715" v="253"/>
        <pc:sldMkLst>
          <pc:docMk/>
          <pc:sldMk cId="0" sldId="281"/>
        </pc:sldMkLst>
      </pc:sldChg>
      <pc:sldChg chg="addSp delSp modSp mod ord delAnim modAnim modNotes">
        <pc:chgData name="lee grey" userId="646f433eceb3403f" providerId="LiveId" clId="{606D87A3-0D2F-4CA1-9049-76E495272A10}" dt="2023-01-14T06:23:58.289" v="278"/>
        <pc:sldMkLst>
          <pc:docMk/>
          <pc:sldMk cId="0" sldId="282"/>
        </pc:sldMkLst>
        <pc:spChg chg="add mod">
          <ac:chgData name="lee grey" userId="646f433eceb3403f" providerId="LiveId" clId="{606D87A3-0D2F-4CA1-9049-76E495272A10}" dt="2023-01-14T05:54:17.226" v="94" actId="1076"/>
          <ac:spMkLst>
            <pc:docMk/>
            <pc:sldMk cId="0" sldId="282"/>
            <ac:spMk id="6" creationId="{F8F0CD29-70D7-4854-3235-E638FEF78090}"/>
          </ac:spMkLst>
        </pc:spChg>
        <pc:spChg chg="add del mod">
          <ac:chgData name="lee grey" userId="646f433eceb3403f" providerId="LiveId" clId="{606D87A3-0D2F-4CA1-9049-76E495272A10}" dt="2023-01-14T06:23:46.233" v="257"/>
          <ac:spMkLst>
            <pc:docMk/>
            <pc:sldMk cId="0" sldId="282"/>
            <ac:spMk id="9" creationId="{DBFAE7D6-7A42-0B30-2FC5-8126E345D07F}"/>
          </ac:spMkLst>
        </pc:spChg>
        <pc:spChg chg="add mod">
          <ac:chgData name="lee grey" userId="646f433eceb3403f" providerId="LiveId" clId="{606D87A3-0D2F-4CA1-9049-76E495272A10}" dt="2023-01-14T06:23:54.330" v="276"/>
          <ac:spMkLst>
            <pc:docMk/>
            <pc:sldMk cId="0" sldId="282"/>
            <ac:spMk id="10" creationId="{44815DAB-7933-A26D-32AA-3E452DDA0461}"/>
          </ac:spMkLst>
        </pc:spChg>
        <pc:spChg chg="del mod">
          <ac:chgData name="lee grey" userId="646f433eceb3403f" providerId="LiveId" clId="{606D87A3-0D2F-4CA1-9049-76E495272A10}" dt="2023-01-14T06:23:47.888" v="258" actId="478"/>
          <ac:spMkLst>
            <pc:docMk/>
            <pc:sldMk cId="0" sldId="282"/>
            <ac:spMk id="15" creationId="{00000000-0000-0000-0000-000000000000}"/>
          </ac:spMkLst>
        </pc:spChg>
        <pc:grpChg chg="del">
          <ac:chgData name="lee grey" userId="646f433eceb3403f" providerId="LiveId" clId="{606D87A3-0D2F-4CA1-9049-76E495272A10}" dt="2023-01-14T05:53:46.416" v="39" actId="478"/>
          <ac:grpSpMkLst>
            <pc:docMk/>
            <pc:sldMk cId="0" sldId="282"/>
            <ac:grpSpMk id="12" creationId="{00000000-0000-0000-0000-000000000000}"/>
          </ac:grpSpMkLst>
        </pc:grpChg>
        <pc:picChg chg="del">
          <ac:chgData name="lee grey" userId="646f433eceb3403f" providerId="LiveId" clId="{606D87A3-0D2F-4CA1-9049-76E495272A10}" dt="2023-01-14T05:53:47.494" v="40" actId="478"/>
          <ac:picMkLst>
            <pc:docMk/>
            <pc:sldMk cId="0" sldId="282"/>
            <ac:picMk id="3" creationId="{00000000-0000-0000-0000-000000000000}"/>
          </ac:picMkLst>
        </pc:picChg>
      </pc:sldChg>
      <pc:sldChg chg="del">
        <pc:chgData name="lee grey" userId="646f433eceb3403f" providerId="LiveId" clId="{606D87A3-0D2F-4CA1-9049-76E495272A10}" dt="2023-01-14T06:44:02.519" v="809" actId="47"/>
        <pc:sldMkLst>
          <pc:docMk/>
          <pc:sldMk cId="0" sldId="283"/>
        </pc:sldMkLst>
      </pc:sldChg>
      <pc:sldChg chg="del">
        <pc:chgData name="lee grey" userId="646f433eceb3403f" providerId="LiveId" clId="{606D87A3-0D2F-4CA1-9049-76E495272A10}" dt="2023-01-14T06:44:15.457" v="811" actId="47"/>
        <pc:sldMkLst>
          <pc:docMk/>
          <pc:sldMk cId="0" sldId="284"/>
        </pc:sldMkLst>
      </pc:sldChg>
      <pc:sldChg chg="del">
        <pc:chgData name="lee grey" userId="646f433eceb3403f" providerId="LiveId" clId="{606D87A3-0D2F-4CA1-9049-76E495272A10}" dt="2023-01-14T06:44:16.275" v="812" actId="47"/>
        <pc:sldMkLst>
          <pc:docMk/>
          <pc:sldMk cId="0" sldId="285"/>
        </pc:sldMkLst>
      </pc:sldChg>
      <pc:sldChg chg="addSp modSp mod modAnim">
        <pc:chgData name="lee grey" userId="646f433eceb3403f" providerId="LiveId" clId="{606D87A3-0D2F-4CA1-9049-76E495272A10}" dt="2023-01-14T06:37:18.699" v="724"/>
        <pc:sldMkLst>
          <pc:docMk/>
          <pc:sldMk cId="0" sldId="286"/>
        </pc:sldMkLst>
        <pc:spChg chg="add mod">
          <ac:chgData name="lee grey" userId="646f433eceb3403f" providerId="LiveId" clId="{606D87A3-0D2F-4CA1-9049-76E495272A10}" dt="2023-01-14T06:36:50.950" v="676" actId="1076"/>
          <ac:spMkLst>
            <pc:docMk/>
            <pc:sldMk cId="0" sldId="286"/>
            <ac:spMk id="3" creationId="{3399FA97-B68C-2BD1-AB5D-0C005FCC081C}"/>
          </ac:spMkLst>
        </pc:spChg>
        <pc:spChg chg="add mod">
          <ac:chgData name="lee grey" userId="646f433eceb3403f" providerId="LiveId" clId="{606D87A3-0D2F-4CA1-9049-76E495272A10}" dt="2023-01-14T06:37:18.699" v="724"/>
          <ac:spMkLst>
            <pc:docMk/>
            <pc:sldMk cId="0" sldId="286"/>
            <ac:spMk id="4" creationId="{33FD3BC5-1B30-BDE5-2A95-11280A60404E}"/>
          </ac:spMkLst>
        </pc:spChg>
      </pc:sldChg>
      <pc:sldChg chg="addSp delSp modSp mod modAnim">
        <pc:chgData name="lee grey" userId="646f433eceb3403f" providerId="LiveId" clId="{606D87A3-0D2F-4CA1-9049-76E495272A10}" dt="2023-01-14T06:18:25.206" v="244" actId="1076"/>
        <pc:sldMkLst>
          <pc:docMk/>
          <pc:sldMk cId="0" sldId="287"/>
        </pc:sldMkLst>
        <pc:spChg chg="add mod">
          <ac:chgData name="lee grey" userId="646f433eceb3403f" providerId="LiveId" clId="{606D87A3-0D2F-4CA1-9049-76E495272A10}" dt="2023-01-14T06:18:25.206" v="244" actId="1076"/>
          <ac:spMkLst>
            <pc:docMk/>
            <pc:sldMk cId="0" sldId="287"/>
            <ac:spMk id="10" creationId="{FD33655E-4AB9-CDD8-03CD-3F87400AF920}"/>
          </ac:spMkLst>
        </pc:spChg>
        <pc:spChg chg="mod">
          <ac:chgData name="lee grey" userId="646f433eceb3403f" providerId="LiveId" clId="{606D87A3-0D2F-4CA1-9049-76E495272A10}" dt="2023-01-14T06:08:17.544" v="118"/>
          <ac:spMkLst>
            <pc:docMk/>
            <pc:sldMk cId="0" sldId="287"/>
            <ac:spMk id="15" creationId="{00000000-0000-0000-0000-000000000000}"/>
          </ac:spMkLst>
        </pc:spChg>
        <pc:grpChg chg="del">
          <ac:chgData name="lee grey" userId="646f433eceb3403f" providerId="LiveId" clId="{606D87A3-0D2F-4CA1-9049-76E495272A10}" dt="2023-01-14T06:08:20.641" v="120" actId="478"/>
          <ac:grpSpMkLst>
            <pc:docMk/>
            <pc:sldMk cId="0" sldId="287"/>
            <ac:grpSpMk id="12" creationId="{00000000-0000-0000-0000-000000000000}"/>
          </ac:grpSpMkLst>
        </pc:grpChg>
        <pc:picChg chg="del">
          <ac:chgData name="lee grey" userId="646f433eceb3403f" providerId="LiveId" clId="{606D87A3-0D2F-4CA1-9049-76E495272A10}" dt="2023-01-14T06:08:20.142" v="119" actId="478"/>
          <ac:picMkLst>
            <pc:docMk/>
            <pc:sldMk cId="0" sldId="287"/>
            <ac:picMk id="6" creationId="{A55201F4-C4D1-3F39-A509-CCD183FF7F69}"/>
          </ac:picMkLst>
        </pc:picChg>
        <pc:picChg chg="add del mod">
          <ac:chgData name="lee grey" userId="646f433eceb3403f" providerId="LiveId" clId="{606D87A3-0D2F-4CA1-9049-76E495272A10}" dt="2023-01-14T06:12:37.083" v="189" actId="478"/>
          <ac:picMkLst>
            <pc:docMk/>
            <pc:sldMk cId="0" sldId="287"/>
            <ac:picMk id="9" creationId="{C89ADE59-2383-7248-7669-FC36C7606CE7}"/>
          </ac:picMkLst>
        </pc:picChg>
        <pc:picChg chg="add del mod">
          <ac:chgData name="lee grey" userId="646f433eceb3403f" providerId="LiveId" clId="{606D87A3-0D2F-4CA1-9049-76E495272A10}" dt="2023-01-14T06:15:01.617" v="234" actId="478"/>
          <ac:picMkLst>
            <pc:docMk/>
            <pc:sldMk cId="0" sldId="287"/>
            <ac:picMk id="17" creationId="{F5C96A14-FFB2-3746-9244-80BADD14810A}"/>
          </ac:picMkLst>
        </pc:picChg>
        <pc:picChg chg="add mod">
          <ac:chgData name="lee grey" userId="646f433eceb3403f" providerId="LiveId" clId="{606D87A3-0D2F-4CA1-9049-76E495272A10}" dt="2023-01-14T06:18:19.257" v="242" actId="1076"/>
          <ac:picMkLst>
            <pc:docMk/>
            <pc:sldMk cId="0" sldId="287"/>
            <ac:picMk id="19" creationId="{2FEA0040-77F0-CC9D-3C88-F0F66245CA3D}"/>
          </ac:picMkLst>
        </pc:picChg>
      </pc:sldChg>
      <pc:sldChg chg="del">
        <pc:chgData name="lee grey" userId="646f433eceb3403f" providerId="LiveId" clId="{606D87A3-0D2F-4CA1-9049-76E495272A10}" dt="2023-01-14T06:13:40.506" v="232" actId="47"/>
        <pc:sldMkLst>
          <pc:docMk/>
          <pc:sldMk cId="0" sldId="288"/>
        </pc:sldMkLst>
      </pc:sldChg>
      <pc:sldChg chg="del">
        <pc:chgData name="lee grey" userId="646f433eceb3403f" providerId="LiveId" clId="{606D87A3-0D2F-4CA1-9049-76E495272A10}" dt="2023-01-14T06:44:01.011" v="808" actId="47"/>
        <pc:sldMkLst>
          <pc:docMk/>
          <pc:sldMk cId="0" sldId="289"/>
        </pc:sldMkLst>
      </pc:sldChg>
      <pc:sldChg chg="del">
        <pc:chgData name="lee grey" userId="646f433eceb3403f" providerId="LiveId" clId="{606D87A3-0D2F-4CA1-9049-76E495272A10}" dt="2023-01-14T06:44:12.414" v="810" actId="47"/>
        <pc:sldMkLst>
          <pc:docMk/>
          <pc:sldMk cId="0" sldId="290"/>
        </pc:sldMkLst>
      </pc:sldChg>
      <pc:sldChg chg="modSp mod">
        <pc:chgData name="lee grey" userId="646f433eceb3403f" providerId="LiveId" clId="{606D87A3-0D2F-4CA1-9049-76E495272A10}" dt="2023-01-06T10:45:08.775" v="12" actId="20577"/>
        <pc:sldMkLst>
          <pc:docMk/>
          <pc:sldMk cId="3998035828" sldId="291"/>
        </pc:sldMkLst>
        <pc:spChg chg="mod">
          <ac:chgData name="lee grey" userId="646f433eceb3403f" providerId="LiveId" clId="{606D87A3-0D2F-4CA1-9049-76E495272A10}" dt="2023-01-06T10:45:08.775" v="12" actId="20577"/>
          <ac:spMkLst>
            <pc:docMk/>
            <pc:sldMk cId="3998035828" sldId="291"/>
            <ac:spMk id="14" creationId="{46076A2B-93F0-B7FA-9A20-8F20C298CE5C}"/>
          </ac:spMkLst>
        </pc:spChg>
      </pc:sldChg>
      <pc:sldChg chg="modSp mod">
        <pc:chgData name="lee grey" userId="646f433eceb3403f" providerId="LiveId" clId="{606D87A3-0D2F-4CA1-9049-76E495272A10}" dt="2023-01-06T10:46:05.046" v="17" actId="20577"/>
        <pc:sldMkLst>
          <pc:docMk/>
          <pc:sldMk cId="1085584990" sldId="292"/>
        </pc:sldMkLst>
        <pc:spChg chg="mod">
          <ac:chgData name="lee grey" userId="646f433eceb3403f" providerId="LiveId" clId="{606D87A3-0D2F-4CA1-9049-76E495272A10}" dt="2023-01-06T10:46:05.046" v="17" actId="20577"/>
          <ac:spMkLst>
            <pc:docMk/>
            <pc:sldMk cId="1085584990" sldId="292"/>
            <ac:spMk id="14" creationId="{46076A2B-93F0-B7FA-9A20-8F20C298CE5C}"/>
          </ac:spMkLst>
        </pc:spChg>
      </pc:sldChg>
      <pc:sldChg chg="modSp add mod ord">
        <pc:chgData name="lee grey" userId="646f433eceb3403f" providerId="LiveId" clId="{606D87A3-0D2F-4CA1-9049-76E495272A10}" dt="2023-01-14T06:38:51.836" v="807"/>
        <pc:sldMkLst>
          <pc:docMk/>
          <pc:sldMk cId="936258366" sldId="293"/>
        </pc:sldMkLst>
        <pc:spChg chg="mod">
          <ac:chgData name="lee grey" userId="646f433eceb3403f" providerId="LiveId" clId="{606D87A3-0D2F-4CA1-9049-76E495272A10}" dt="2023-01-14T06:38:43.778" v="805" actId="1076"/>
          <ac:spMkLst>
            <pc:docMk/>
            <pc:sldMk cId="936258366" sldId="293"/>
            <ac:spMk id="6" creationId="{F8F0CD29-70D7-4854-3235-E638FEF78090}"/>
          </ac:spMkLst>
        </pc:spChg>
        <pc:spChg chg="mod">
          <ac:chgData name="lee grey" userId="646f433eceb3403f" providerId="LiveId" clId="{606D87A3-0D2F-4CA1-9049-76E495272A10}" dt="2023-01-14T06:27:03.810" v="319" actId="1076"/>
          <ac:spMkLst>
            <pc:docMk/>
            <pc:sldMk cId="936258366" sldId="293"/>
            <ac:spMk id="15" creationId="{00000000-0000-0000-0000-000000000000}"/>
          </ac:spMkLst>
        </pc:spChg>
      </pc:sldChg>
    </pc:docChg>
  </pc:docChgLst>
  <pc:docChgLst>
    <pc:chgData name="lee grey" userId="646f433eceb3403f" providerId="LiveId" clId="{7AB06D80-8ACE-41BF-9396-A1BA382BDFD2}"/>
    <pc:docChg chg="undo custSel addSld delSld modSld">
      <pc:chgData name="lee grey" userId="646f433eceb3403f" providerId="LiveId" clId="{7AB06D80-8ACE-41BF-9396-A1BA382BDFD2}" dt="2022-10-25T09:15:31.852" v="122" actId="1076"/>
      <pc:docMkLst>
        <pc:docMk/>
      </pc:docMkLst>
      <pc:sldChg chg="modSp">
        <pc:chgData name="lee grey" userId="646f433eceb3403f" providerId="LiveId" clId="{7AB06D80-8ACE-41BF-9396-A1BA382BDFD2}" dt="2022-10-18T05:48:56.274" v="4"/>
        <pc:sldMkLst>
          <pc:docMk/>
          <pc:sldMk cId="0" sldId="280"/>
        </pc:sldMkLst>
        <pc:spChg chg="mod">
          <ac:chgData name="lee grey" userId="646f433eceb3403f" providerId="LiveId" clId="{7AB06D80-8ACE-41BF-9396-A1BA382BDFD2}" dt="2022-10-18T05:48:56.274" v="4"/>
          <ac:spMkLst>
            <pc:docMk/>
            <pc:sldMk cId="0" sldId="280"/>
            <ac:spMk id="47" creationId="{00000000-0000-0000-0000-000000000000}"/>
          </ac:spMkLst>
        </pc:spChg>
      </pc:sldChg>
      <pc:sldChg chg="addSp delSp modSp mod">
        <pc:chgData name="lee grey" userId="646f433eceb3403f" providerId="LiveId" clId="{7AB06D80-8ACE-41BF-9396-A1BA382BDFD2}" dt="2022-10-25T09:15:31.852" v="122" actId="1076"/>
        <pc:sldMkLst>
          <pc:docMk/>
          <pc:sldMk cId="0" sldId="290"/>
        </pc:sldMkLst>
        <pc:spChg chg="add del mod">
          <ac:chgData name="lee grey" userId="646f433eceb3403f" providerId="LiveId" clId="{7AB06D80-8ACE-41BF-9396-A1BA382BDFD2}" dt="2022-10-25T08:01:29.460" v="11" actId="478"/>
          <ac:spMkLst>
            <pc:docMk/>
            <pc:sldMk cId="0" sldId="290"/>
            <ac:spMk id="6" creationId="{EF16359F-243F-0B5D-4077-D8EA908EEBDE}"/>
          </ac:spMkLst>
        </pc:spChg>
        <pc:spChg chg="add del mod">
          <ac:chgData name="lee grey" userId="646f433eceb3403f" providerId="LiveId" clId="{7AB06D80-8ACE-41BF-9396-A1BA382BDFD2}" dt="2022-10-25T08:01:29.460" v="13"/>
          <ac:spMkLst>
            <pc:docMk/>
            <pc:sldMk cId="0" sldId="290"/>
            <ac:spMk id="17" creationId="{A36C4FC6-5B60-D489-5F1D-8C751BA998AA}"/>
          </ac:spMkLst>
        </pc:spChg>
        <pc:spChg chg="add mod">
          <ac:chgData name="lee grey" userId="646f433eceb3403f" providerId="LiveId" clId="{7AB06D80-8ACE-41BF-9396-A1BA382BDFD2}" dt="2022-10-25T09:15:31.852" v="122" actId="1076"/>
          <ac:spMkLst>
            <pc:docMk/>
            <pc:sldMk cId="0" sldId="290"/>
            <ac:spMk id="18" creationId="{6EDEE9C7-1EA8-2277-5DDB-59B95841E3DF}"/>
          </ac:spMkLst>
        </pc:spChg>
        <pc:grpChg chg="mod">
          <ac:chgData name="lee grey" userId="646f433eceb3403f" providerId="LiveId" clId="{7AB06D80-8ACE-41BF-9396-A1BA382BDFD2}" dt="2022-10-25T08:01:56.589" v="35" actId="1076"/>
          <ac:grpSpMkLst>
            <pc:docMk/>
            <pc:sldMk cId="0" sldId="290"/>
            <ac:grpSpMk id="7" creationId="{00000000-0000-0000-0000-000000000000}"/>
          </ac:grpSpMkLst>
        </pc:grpChg>
      </pc:sldChg>
      <pc:sldChg chg="new del">
        <pc:chgData name="lee grey" userId="646f433eceb3403f" providerId="LiveId" clId="{7AB06D80-8ACE-41BF-9396-A1BA382BDFD2}" dt="2022-10-25T08:16:23.535" v="45" actId="2696"/>
        <pc:sldMkLst>
          <pc:docMk/>
          <pc:sldMk cId="866337286" sldId="291"/>
        </pc:sldMkLst>
      </pc:sldChg>
      <pc:sldChg chg="new del">
        <pc:chgData name="lee grey" userId="646f433eceb3403f" providerId="LiveId" clId="{7AB06D80-8ACE-41BF-9396-A1BA382BDFD2}" dt="2022-10-25T08:16:32.771" v="47" actId="2696"/>
        <pc:sldMkLst>
          <pc:docMk/>
          <pc:sldMk cId="2938223958" sldId="291"/>
        </pc:sldMkLst>
      </pc:sldChg>
      <pc:sldChg chg="addSp delSp modSp add mod delAnim">
        <pc:chgData name="lee grey" userId="646f433eceb3403f" providerId="LiveId" clId="{7AB06D80-8ACE-41BF-9396-A1BA382BDFD2}" dt="2022-10-25T08:19:58.664" v="88" actId="1076"/>
        <pc:sldMkLst>
          <pc:docMk/>
          <pc:sldMk cId="3998035828" sldId="291"/>
        </pc:sldMkLst>
        <pc:spChg chg="del mod">
          <ac:chgData name="lee grey" userId="646f433eceb3403f" providerId="LiveId" clId="{7AB06D80-8ACE-41BF-9396-A1BA382BDFD2}" dt="2022-10-25T08:16:45.736" v="51" actId="478"/>
          <ac:spMkLst>
            <pc:docMk/>
            <pc:sldMk cId="3998035828" sldId="291"/>
            <ac:spMk id="2" creationId="{00000000-0000-0000-0000-000000000000}"/>
          </ac:spMkLst>
        </pc:spChg>
        <pc:spChg chg="add del">
          <ac:chgData name="lee grey" userId="646f433eceb3403f" providerId="LiveId" clId="{7AB06D80-8ACE-41BF-9396-A1BA382BDFD2}" dt="2022-10-25T08:17:13.365" v="63" actId="22"/>
          <ac:spMkLst>
            <pc:docMk/>
            <pc:sldMk cId="3998035828" sldId="291"/>
            <ac:spMk id="9" creationId="{3FB3A840-50A1-09D4-15D9-7BC296B937AC}"/>
          </ac:spMkLst>
        </pc:spChg>
        <pc:spChg chg="mod">
          <ac:chgData name="lee grey" userId="646f433eceb3403f" providerId="LiveId" clId="{7AB06D80-8ACE-41BF-9396-A1BA382BDFD2}" dt="2022-10-25T08:18:40.305" v="77" actId="1076"/>
          <ac:spMkLst>
            <pc:docMk/>
            <pc:sldMk cId="3998035828" sldId="291"/>
            <ac:spMk id="11" creationId="{00000000-0000-0000-0000-000000000000}"/>
          </ac:spMkLst>
        </pc:spChg>
        <pc:spChg chg="del">
          <ac:chgData name="lee grey" userId="646f433eceb3403f" providerId="LiveId" clId="{7AB06D80-8ACE-41BF-9396-A1BA382BDFD2}" dt="2022-10-25T08:19:49.274" v="85" actId="478"/>
          <ac:spMkLst>
            <pc:docMk/>
            <pc:sldMk cId="3998035828" sldId="291"/>
            <ac:spMk id="12" creationId="{00000000-0000-0000-0000-000000000000}"/>
          </ac:spMkLst>
        </pc:spChg>
        <pc:spChg chg="add mod">
          <ac:chgData name="lee grey" userId="646f433eceb3403f" providerId="LiveId" clId="{7AB06D80-8ACE-41BF-9396-A1BA382BDFD2}" dt="2022-10-25T08:19:58.664" v="88" actId="1076"/>
          <ac:spMkLst>
            <pc:docMk/>
            <pc:sldMk cId="3998035828" sldId="291"/>
            <ac:spMk id="14" creationId="{46076A2B-93F0-B7FA-9A20-8F20C298CE5C}"/>
          </ac:spMkLst>
        </pc:spChg>
        <pc:graphicFrameChg chg="del">
          <ac:chgData name="lee grey" userId="646f433eceb3403f" providerId="LiveId" clId="{7AB06D80-8ACE-41BF-9396-A1BA382BDFD2}" dt="2022-10-25T08:16:42.435" v="49" actId="478"/>
          <ac:graphicFrameMkLst>
            <pc:docMk/>
            <pc:sldMk cId="3998035828" sldId="291"/>
            <ac:graphicFrameMk id="4" creationId="{00000000-0000-0000-0000-000000000000}"/>
          </ac:graphicFrameMkLst>
        </pc:graphicFrameChg>
        <pc:picChg chg="del mod">
          <ac:chgData name="lee grey" userId="646f433eceb3403f" providerId="LiveId" clId="{7AB06D80-8ACE-41BF-9396-A1BA382BDFD2}" dt="2022-10-25T08:19:47.845" v="84" actId="478"/>
          <ac:picMkLst>
            <pc:docMk/>
            <pc:sldMk cId="3998035828" sldId="291"/>
            <ac:picMk id="10" creationId="{00000000-0000-0000-0000-000000000000}"/>
          </ac:picMkLst>
        </pc:picChg>
      </pc:sldChg>
      <pc:sldChg chg="delSp modSp add mod">
        <pc:chgData name="lee grey" userId="646f433eceb3403f" providerId="LiveId" clId="{7AB06D80-8ACE-41BF-9396-A1BA382BDFD2}" dt="2022-10-25T08:19:55.143" v="87" actId="1076"/>
        <pc:sldMkLst>
          <pc:docMk/>
          <pc:sldMk cId="1085584990" sldId="292"/>
        </pc:sldMkLst>
        <pc:spChg chg="del">
          <ac:chgData name="lee grey" userId="646f433eceb3403f" providerId="LiveId" clId="{7AB06D80-8ACE-41BF-9396-A1BA382BDFD2}" dt="2022-10-25T08:19:51.636" v="86" actId="478"/>
          <ac:spMkLst>
            <pc:docMk/>
            <pc:sldMk cId="1085584990" sldId="292"/>
            <ac:spMk id="12" creationId="{00000000-0000-0000-0000-000000000000}"/>
          </ac:spMkLst>
        </pc:spChg>
        <pc:spChg chg="mod">
          <ac:chgData name="lee grey" userId="646f433eceb3403f" providerId="LiveId" clId="{7AB06D80-8ACE-41BF-9396-A1BA382BDFD2}" dt="2022-10-25T08:19:55.143" v="87" actId="1076"/>
          <ac:spMkLst>
            <pc:docMk/>
            <pc:sldMk cId="1085584990" sldId="292"/>
            <ac:spMk id="14" creationId="{46076A2B-93F0-B7FA-9A20-8F20C298CE5C}"/>
          </ac:spMkLst>
        </pc:spChg>
        <pc:grpChg chg="mod">
          <ac:chgData name="lee grey" userId="646f433eceb3403f" providerId="LiveId" clId="{7AB06D80-8ACE-41BF-9396-A1BA382BDFD2}" dt="2022-10-25T08:18:09.807" v="71" actId="1076"/>
          <ac:grpSpMkLst>
            <pc:docMk/>
            <pc:sldMk cId="1085584990" sldId="292"/>
            <ac:grpSpMk id="7" creationId="{00000000-0000-0000-0000-000000000000}"/>
          </ac:grpSpMkLst>
        </pc:grpChg>
        <pc:picChg chg="del">
          <ac:chgData name="lee grey" userId="646f433eceb3403f" providerId="LiveId" clId="{7AB06D80-8ACE-41BF-9396-A1BA382BDFD2}" dt="2022-10-25T08:19:44.795" v="83" actId="478"/>
          <ac:picMkLst>
            <pc:docMk/>
            <pc:sldMk cId="1085584990" sldId="292"/>
            <ac:picMk id="10" creationId="{00000000-0000-0000-0000-000000000000}"/>
          </ac:picMkLst>
        </pc:picChg>
      </pc:sldChg>
    </pc:docChg>
  </pc:docChgLst>
  <pc:docChgLst>
    <pc:chgData name="lee grey" userId="646f433eceb3403f" providerId="LiveId" clId="{120B98C4-84C0-45D9-B7F8-BCA21EE90877}"/>
    <pc:docChg chg="undo custSel delSld modSld">
      <pc:chgData name="lee grey" userId="646f433eceb3403f" providerId="LiveId" clId="{120B98C4-84C0-45D9-B7F8-BCA21EE90877}" dt="2023-01-16T06:05:56.645" v="650" actId="1076"/>
      <pc:docMkLst>
        <pc:docMk/>
      </pc:docMkLst>
      <pc:sldChg chg="delSp modSp mod delAnim">
        <pc:chgData name="lee grey" userId="646f433eceb3403f" providerId="LiveId" clId="{120B98C4-84C0-45D9-B7F8-BCA21EE90877}" dt="2023-01-16T04:23:09.756" v="323" actId="1076"/>
        <pc:sldMkLst>
          <pc:docMk/>
          <pc:sldMk cId="0" sldId="280"/>
        </pc:sldMkLst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2" creationId="{53968E39-3B5B-A253-3C92-7F47CEE1BDD3}"/>
          </ac:spMkLst>
        </pc:spChg>
        <pc:spChg chg="del mod">
          <ac:chgData name="lee grey" userId="646f433eceb3403f" providerId="LiveId" clId="{120B98C4-84C0-45D9-B7F8-BCA21EE90877}" dt="2023-01-16T04:08:57.310" v="1" actId="478"/>
          <ac:spMkLst>
            <pc:docMk/>
            <pc:sldMk cId="0" sldId="280"/>
            <ac:spMk id="4" creationId="{073DA17E-E11E-CD4A-7F3A-B8728CBD585A}"/>
          </ac:spMkLst>
        </pc:spChg>
        <pc:spChg chg="mod">
          <ac:chgData name="lee grey" userId="646f433eceb3403f" providerId="LiveId" clId="{120B98C4-84C0-45D9-B7F8-BCA21EE90877}" dt="2023-01-16T04:23:09.756" v="323" actId="1076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9" creationId="{89C98AAA-3658-16DB-2DAC-82CF9FC6F56B}"/>
          </ac:spMkLst>
        </pc:spChg>
        <pc:spChg chg="del">
          <ac:chgData name="lee grey" userId="646f433eceb3403f" providerId="LiveId" clId="{120B98C4-84C0-45D9-B7F8-BCA21EE90877}" dt="2023-01-16T04:08:58.460" v="2" actId="478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62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39.121" v="11" actId="1076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64" creationId="{00000000-0000-0000-0000-000000000000}"/>
          </ac:spMkLst>
        </pc:spChg>
      </pc:sldChg>
      <pc:sldChg chg="addSp delSp modSp mod delAnim modAnim">
        <pc:chgData name="lee grey" userId="646f433eceb3403f" providerId="LiveId" clId="{120B98C4-84C0-45D9-B7F8-BCA21EE90877}" dt="2023-01-16T04:22:38.677" v="322" actId="1076"/>
        <pc:sldMkLst>
          <pc:docMk/>
          <pc:sldMk cId="0" sldId="281"/>
        </pc:sldMkLst>
        <pc:spChg chg="mod">
          <ac:chgData name="lee grey" userId="646f433eceb3403f" providerId="LiveId" clId="{120B98C4-84C0-45D9-B7F8-BCA21EE90877}" dt="2023-01-16T04:16:10.766" v="306"/>
          <ac:spMkLst>
            <pc:docMk/>
            <pc:sldMk cId="0" sldId="281"/>
            <ac:spMk id="2" creationId="{00000000-0000-0000-0000-000000000000}"/>
          </ac:spMkLst>
        </pc:spChg>
        <pc:spChg chg="del">
          <ac:chgData name="lee grey" userId="646f433eceb3403f" providerId="LiveId" clId="{120B98C4-84C0-45D9-B7F8-BCA21EE90877}" dt="2023-01-16T04:21:53.157" v="310" actId="478"/>
          <ac:spMkLst>
            <pc:docMk/>
            <pc:sldMk cId="0" sldId="281"/>
            <ac:spMk id="9" creationId="{5CA6DED1-8511-7621-1E23-3170CF18065B}"/>
          </ac:spMkLst>
        </pc:spChg>
        <pc:spChg chg="mod">
          <ac:chgData name="lee grey" userId="646f433eceb3403f" providerId="LiveId" clId="{120B98C4-84C0-45D9-B7F8-BCA21EE90877}" dt="2023-01-16T04:14:16.200" v="196"/>
          <ac:spMkLst>
            <pc:docMk/>
            <pc:sldMk cId="0" sldId="281"/>
            <ac:spMk id="11" creationId="{00000000-0000-0000-0000-000000000000}"/>
          </ac:spMkLst>
        </pc:spChg>
        <pc:picChg chg="add mod">
          <ac:chgData name="lee grey" userId="646f433eceb3403f" providerId="LiveId" clId="{120B98C4-84C0-45D9-B7F8-BCA21EE90877}" dt="2023-01-16T04:22:38.677" v="322" actId="1076"/>
          <ac:picMkLst>
            <pc:docMk/>
            <pc:sldMk cId="0" sldId="281"/>
            <ac:picMk id="6" creationId="{471281F9-0EC7-A564-F8AA-29494D4070EB}"/>
          </ac:picMkLst>
        </pc:picChg>
        <pc:picChg chg="add mod">
          <ac:chgData name="lee grey" userId="646f433eceb3403f" providerId="LiveId" clId="{120B98C4-84C0-45D9-B7F8-BCA21EE90877}" dt="2023-01-16T04:22:33.837" v="319" actId="1076"/>
          <ac:picMkLst>
            <pc:docMk/>
            <pc:sldMk cId="0" sldId="281"/>
            <ac:picMk id="12" creationId="{8A999020-A096-4522-8FBD-EF3143746A79}"/>
          </ac:picMkLst>
        </pc:picChg>
      </pc:sldChg>
      <pc:sldChg chg="modSp mod modAnim">
        <pc:chgData name="lee grey" userId="646f433eceb3403f" providerId="LiveId" clId="{120B98C4-84C0-45D9-B7F8-BCA21EE90877}" dt="2023-01-16T04:12:57.182" v="121"/>
        <pc:sldMkLst>
          <pc:docMk/>
          <pc:sldMk cId="0" sldId="286"/>
        </pc:sldMkLst>
        <pc:spChg chg="mod">
          <ac:chgData name="lee grey" userId="646f433eceb3403f" providerId="LiveId" clId="{120B98C4-84C0-45D9-B7F8-BCA21EE90877}" dt="2023-01-16T04:11:32.365" v="42" actId="1076"/>
          <ac:spMkLst>
            <pc:docMk/>
            <pc:sldMk cId="0" sldId="286"/>
            <ac:spMk id="9" creationId="{0E1EF620-5FAD-C8A7-4CE3-C5EB64869D1E}"/>
          </ac:spMkLst>
        </pc:spChg>
        <pc:spChg chg="mod">
          <ac:chgData name="lee grey" userId="646f433eceb3403f" providerId="LiveId" clId="{120B98C4-84C0-45D9-B7F8-BCA21EE90877}" dt="2023-01-16T04:10:02.712" v="18"/>
          <ac:spMkLst>
            <pc:docMk/>
            <pc:sldMk cId="0" sldId="286"/>
            <ac:spMk id="11" creationId="{00000000-0000-0000-0000-000000000000}"/>
          </ac:spMkLst>
        </pc:spChg>
        <pc:spChg chg="mod">
          <ac:chgData name="lee grey" userId="646f433eceb3403f" providerId="LiveId" clId="{120B98C4-84C0-45D9-B7F8-BCA21EE90877}" dt="2023-01-16T04:12:57.182" v="121"/>
          <ac:spMkLst>
            <pc:docMk/>
            <pc:sldMk cId="0" sldId="286"/>
            <ac:spMk id="18" creationId="{734B9B9C-77F0-ECE3-EDA6-FB23E363447D}"/>
          </ac:spMkLst>
        </pc:spChg>
      </pc:sldChg>
      <pc:sldChg chg="del">
        <pc:chgData name="lee grey" userId="646f433eceb3403f" providerId="LiveId" clId="{120B98C4-84C0-45D9-B7F8-BCA21EE90877}" dt="2023-01-16T04:23:15.932" v="325" actId="47"/>
        <pc:sldMkLst>
          <pc:docMk/>
          <pc:sldMk cId="4115841470" sldId="294"/>
        </pc:sldMkLst>
      </pc:sldChg>
      <pc:sldChg chg="addSp modSp mod modAnim">
        <pc:chgData name="lee grey" userId="646f433eceb3403f" providerId="LiveId" clId="{120B98C4-84C0-45D9-B7F8-BCA21EE90877}" dt="2023-01-16T06:05:56.645" v="650" actId="1076"/>
        <pc:sldMkLst>
          <pc:docMk/>
          <pc:sldMk cId="3920688437" sldId="295"/>
        </pc:sldMkLst>
        <pc:spChg chg="mod">
          <ac:chgData name="lee grey" userId="646f433eceb3403f" providerId="LiveId" clId="{120B98C4-84C0-45D9-B7F8-BCA21EE90877}" dt="2023-01-16T05:47:32.421" v="444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120B98C4-84C0-45D9-B7F8-BCA21EE90877}" dt="2023-01-16T06:04:44.117" v="642" actId="20577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120B98C4-84C0-45D9-B7F8-BCA21EE90877}" dt="2023-01-16T04:23:19.768" v="326"/>
          <ac:spMkLst>
            <pc:docMk/>
            <pc:sldMk cId="3920688437" sldId="295"/>
            <ac:spMk id="11" creationId="{00000000-0000-0000-0000-000000000000}"/>
          </ac:spMkLst>
        </pc:spChg>
        <pc:picChg chg="add mod">
          <ac:chgData name="lee grey" userId="646f433eceb3403f" providerId="LiveId" clId="{120B98C4-84C0-45D9-B7F8-BCA21EE90877}" dt="2023-01-16T06:05:56.645" v="650" actId="1076"/>
          <ac:picMkLst>
            <pc:docMk/>
            <pc:sldMk cId="3920688437" sldId="295"/>
            <ac:picMk id="6" creationId="{0DE049EA-0660-37C9-F477-D37B10602E5F}"/>
          </ac:picMkLst>
        </pc:picChg>
      </pc:sldChg>
      <pc:sldChg chg="del">
        <pc:chgData name="lee grey" userId="646f433eceb3403f" providerId="LiveId" clId="{120B98C4-84C0-45D9-B7F8-BCA21EE90877}" dt="2023-01-16T04:23:13.200" v="324" actId="47"/>
        <pc:sldMkLst>
          <pc:docMk/>
          <pc:sldMk cId="4043574680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94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958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bg>
      <p:bgPr>
        <a:solidFill>
          <a:srgbClr val="2E7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defTabSz="676910">
              <a:spcBef>
                <a:spcPts val="0"/>
              </a:spcBef>
              <a:defRPr sz="2950" spc="0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b="0" spc="-232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  <a:lvl2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2pPr>
            <a:lvl3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3pPr>
            <a:lvl4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4pPr>
            <a:lvl5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216810" y="2858529"/>
            <a:ext cx="10684895" cy="76323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7035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835" indent="0">
              <a:buNone/>
              <a:defRPr sz="32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216810" y="3708168"/>
            <a:ext cx="10684895" cy="8791598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12471611" y="2843587"/>
            <a:ext cx="10684895" cy="763235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7035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835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12471611" y="3708168"/>
            <a:ext cx="10684895" cy="8791598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1216810" y="3110541"/>
            <a:ext cx="10466247" cy="921641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2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12700913" y="3110541"/>
            <a:ext cx="10454493" cy="921641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2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20469781" y="1828883"/>
            <a:ext cx="2088019" cy="10058855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56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1828816" y="1828883"/>
            <a:ext cx="18338562" cy="10058855"/>
          </a:xfrm>
        </p:spPr>
        <p:txBody>
          <a:bodyPr vert="eaVert" lIns="46800" tIns="46800" rIns="46800" bIns="46800"/>
          <a:lstStyle>
            <a:lvl1pPr marL="457200" indent="-457200">
              <a:spcAft>
                <a:spcPts val="1000"/>
              </a:spcAft>
              <a:defRPr spc="300"/>
            </a:lvl1pPr>
            <a:lvl2pPr marL="1371600" indent="-457200">
              <a:defRPr spc="300"/>
            </a:lvl2pPr>
            <a:lvl3pPr marL="2286000" indent="-457200">
              <a:defRPr spc="300"/>
            </a:lvl3pPr>
            <a:lvl4pPr marL="3200400" indent="-457200">
              <a:defRPr spc="300"/>
            </a:lvl4pPr>
            <a:lvl5pPr marL="4115435" indent="-4572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16810" y="1548070"/>
            <a:ext cx="21945794" cy="1096609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397621" y="4968225"/>
            <a:ext cx="19598574" cy="2037692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2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2397621" y="7121122"/>
            <a:ext cx="19598574" cy="943243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4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bg>
      <p:bgPr>
        <a:solidFill>
          <a:srgbClr val="2E7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Noto Sans SC Regular"/>
                <a:ea typeface="Noto Sans SC Regular"/>
                <a:cs typeface="Noto Sans SC Regular"/>
                <a:sym typeface="Noto Sans SC Regular"/>
              </a:defRPr>
            </a:lvl1pPr>
          </a:lstStyle>
          <a:p>
            <a:r>
              <a:t>章节标题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  <a:prstGeom prst="rect">
            <a:avLst/>
          </a:prstGeo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6"/>
            <a:ext cx="21031200" cy="3000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6" y="3362326"/>
            <a:ext cx="10315574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6" y="5010150"/>
            <a:ext cx="10315574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4850"/>
            <a:ext cx="12344400" cy="9747250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1974850"/>
            <a:ext cx="1234440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30" name="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701675">
              <a:spcBef>
                <a:spcPts val="0"/>
              </a:spcBef>
              <a:defRPr sz="4675" spc="0"/>
            </a:lvl1pPr>
          </a:lstStyle>
          <a:p>
            <a:r>
              <a:t>议程副标题</a:t>
            </a:r>
          </a:p>
        </p:txBody>
      </p:sp>
      <p:sp>
        <p:nvSpPr>
          <p:cNvPr id="3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2" name="图像"/>
          <p:cNvSpPr>
            <a:spLocks noGrp="1"/>
          </p:cNvSpPr>
          <p:nvPr>
            <p:ph type="pic" sz="quarter" idx="22"/>
          </p:nvPr>
        </p:nvSpPr>
        <p:spPr>
          <a:xfrm>
            <a:off x="19217906" y="1359941"/>
            <a:ext cx="3810001" cy="6191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 defTabSz="2438400">
              <a:defRPr spc="-170"/>
            </a:lvl1pPr>
          </a:lstStyle>
          <a:p>
            <a:r>
              <a:t>议程标题</a:t>
            </a:r>
          </a:p>
        </p:txBody>
      </p:sp>
      <p:sp>
        <p:nvSpPr>
          <p:cNvPr id="4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/>
          <a:lstStyle>
            <a:lvl1pPr defTabSz="701675">
              <a:spcBef>
                <a:spcPts val="0"/>
              </a:spcBef>
              <a:defRPr sz="4600" b="1" spc="0"/>
            </a:lvl1pPr>
            <a:lvl2pPr indent="0" defTabSz="701675">
              <a:spcBef>
                <a:spcPts val="0"/>
              </a:spcBef>
              <a:defRPr sz="4600" b="1" spc="0"/>
            </a:lvl2pPr>
            <a:lvl3pPr indent="0" defTabSz="701675">
              <a:spcBef>
                <a:spcPts val="0"/>
              </a:spcBef>
              <a:defRPr sz="4600" b="1" spc="0"/>
            </a:lvl3pPr>
            <a:lvl4pPr indent="0" defTabSz="701675">
              <a:spcBef>
                <a:spcPts val="0"/>
              </a:spcBef>
              <a:defRPr sz="4600" b="1" spc="0"/>
            </a:lvl4pPr>
            <a:lvl5pPr indent="0" defTabSz="701675">
              <a:spcBef>
                <a:spcPts val="0"/>
              </a:spcBef>
              <a:defRPr sz="4600" b="1" spc="0"/>
            </a:lvl5pPr>
          </a:lstStyle>
          <a:p>
            <a:r>
              <a:t>议程副标题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2" name="正文级别 1…"/>
          <p:cNvSpPr txBox="1">
            <a:spLocks noGrp="1"/>
          </p:cNvSpPr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议程主题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51" name="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701675">
              <a:spcBef>
                <a:spcPts val="0"/>
              </a:spcBef>
              <a:defRPr sz="4675" b="1" spc="0"/>
            </a:lvl1pPr>
          </a:lstStyle>
          <a:p>
            <a:r>
              <a:t>议程副标题</a:t>
            </a:r>
          </a:p>
        </p:txBody>
      </p:sp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97621" y="1828883"/>
            <a:ext cx="19598574" cy="51410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397621" y="7121122"/>
            <a:ext cx="19598574" cy="294493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4800" spc="2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7035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835" indent="0" algn="ctr">
              <a:buNone/>
              <a:defRPr sz="3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16810" y="2980935"/>
            <a:ext cx="21938595" cy="9518831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981635" y="7697148"/>
            <a:ext cx="15537737" cy="1533669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88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3981635" y="9230817"/>
            <a:ext cx="15537737" cy="1735278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70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8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216810" y="3002536"/>
            <a:ext cx="10353691" cy="949723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2823314" y="3002536"/>
            <a:ext cx="10353691" cy="949723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7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5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议程标题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1pPr>
      <a:lvl2pPr marL="0" marR="0" indent="4572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2pPr>
      <a:lvl3pPr marL="0" marR="0" indent="9144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3pPr>
      <a:lvl4pPr marL="0" marR="0" indent="13716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4pPr>
      <a:lvl5pPr marL="0" marR="0" indent="18288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5pPr>
      <a:lvl6pPr marL="0" marR="0" indent="22860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6pPr>
      <a:lvl7pPr marL="0" marR="0" indent="27432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7pPr>
      <a:lvl8pPr marL="0" marR="0" indent="32004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8pPr>
      <a:lvl9pPr marL="0" marR="0" indent="36576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1pPr>
      <a:lvl2pPr marL="0" marR="0" indent="4572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2pPr>
      <a:lvl3pPr marL="0" marR="0" indent="9144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3pPr>
      <a:lvl4pPr marL="0" marR="0" indent="13716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4pPr>
      <a:lvl5pPr marL="0" marR="0" indent="18288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5pPr>
      <a:lvl6pPr marL="0" marR="0" indent="22860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6pPr>
      <a:lvl7pPr marL="0" marR="0" indent="27432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7pPr>
      <a:lvl8pPr marL="0" marR="0" indent="32004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8pPr>
      <a:lvl9pPr marL="0" marR="0" indent="36576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1216810" y="1216855"/>
            <a:ext cx="21938595" cy="14112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1216810" y="2980935"/>
            <a:ext cx="21938595" cy="9518831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1224011" y="12629371"/>
            <a:ext cx="5400048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8232073" y="12629371"/>
            <a:ext cx="7920071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17755357" y="12629371"/>
            <a:ext cx="5400048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algn="l" defTabSz="1828800" rtl="0" eaLnBrk="1" fontAlgn="auto" latinLnBrk="0" hangingPunct="1">
        <a:lnSpc>
          <a:spcPct val="100000"/>
        </a:lnSpc>
        <a:spcBef>
          <a:spcPct val="0"/>
        </a:spcBef>
        <a:buNone/>
        <a:defRPr sz="72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●"/>
        <a:defRPr sz="3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3716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tabLst>
          <a:tab pos="3219450" algn="l"/>
          <a:tab pos="3219450" algn="l"/>
          <a:tab pos="3219450" algn="l"/>
          <a:tab pos="3219450" algn="l"/>
        </a:tabLst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22860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32004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Wingdings" panose="05000000000000000000" charset="0"/>
        <a:buChar char="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4115435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Arial" panose="020B0604020202020204" pitchFamily="34" charset="0"/>
        <a:buChar char="•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4235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7035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835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ct val="401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5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成组"/>
          <p:cNvGrpSpPr/>
          <p:nvPr/>
        </p:nvGrpSpPr>
        <p:grpSpPr>
          <a:xfrm>
            <a:off x="634" y="-27811"/>
            <a:ext cx="24382731" cy="13771623"/>
            <a:chOff x="0" y="0"/>
            <a:chExt cx="24384000" cy="13772339"/>
          </a:xfrm>
        </p:grpSpPr>
        <p:pic>
          <p:nvPicPr>
            <p:cNvPr id="62" name="组合 11" descr="组合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4384001" cy="137722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63" name="图像" descr="图像"/>
            <p:cNvPicPr>
              <a:picLocks noChangeAspect="1"/>
            </p:cNvPicPr>
            <p:nvPr/>
          </p:nvPicPr>
          <p:blipFill>
            <a:blip r:embed="rId3"/>
            <a:srcRect r="5724" b="18434"/>
            <a:stretch>
              <a:fillRect/>
            </a:stretch>
          </p:blipFill>
          <p:spPr>
            <a:xfrm>
              <a:off x="14604206" y="7883387"/>
              <a:ext cx="9779632" cy="58889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65" name="需替换标题"/>
          <p:cNvSpPr txBox="1">
            <a:spLocks noGrp="1"/>
          </p:cNvSpPr>
          <p:nvPr>
            <p:ph type="ctrTitle"/>
          </p:nvPr>
        </p:nvSpPr>
        <p:spPr>
          <a:xfrm>
            <a:off x="1511854" y="4886604"/>
            <a:ext cx="21969860" cy="25395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0000" b="1" spc="-200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思源宋体 CN" panose="02020400000000000000" charset="-122"/>
              </a:defRPr>
            </a:lvl1pPr>
          </a:lstStyle>
          <a:p>
            <a:r>
              <a:rPr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  <a:cs typeface="思源宋体 CN Heavy" panose="02020900000000000000" charset="-122"/>
              </a:rPr>
              <a:t>Python启航班学长带练</a:t>
            </a:r>
          </a:p>
        </p:txBody>
      </p:sp>
      <p:grpSp>
        <p:nvGrpSpPr>
          <p:cNvPr id="68" name="成组"/>
          <p:cNvGrpSpPr/>
          <p:nvPr/>
        </p:nvGrpSpPr>
        <p:grpSpPr>
          <a:xfrm>
            <a:off x="961698" y="833558"/>
            <a:ext cx="4014412" cy="1163749"/>
            <a:chOff x="0" y="0"/>
            <a:chExt cx="4014620" cy="1163809"/>
          </a:xfrm>
        </p:grpSpPr>
        <p:pic>
          <p:nvPicPr>
            <p:cNvPr id="66" name="lanqiao-header-logo.9b2adbf.png" descr="lanqiao-header-logo.9b2adbf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23741" y="0"/>
              <a:ext cx="3767206" cy="61217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67" name="连接高校和企业·助力职业教育升级"/>
            <p:cNvSpPr txBox="1"/>
            <p:nvPr/>
          </p:nvSpPr>
          <p:spPr>
            <a:xfrm>
              <a:off x="0" y="739998"/>
              <a:ext cx="4014621" cy="423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797" tIns="50797" rIns="50797" bIns="50797" numCol="1" anchor="ctr">
              <a:noAutofit/>
            </a:bodyPr>
            <a:lstStyle/>
            <a:p>
              <a:pPr defTabSz="863600">
                <a:defRPr sz="1800">
                  <a:solidFill>
                    <a:srgbClr val="FFFFFF"/>
                  </a:solidFill>
                  <a:latin typeface="Noto Sans SC Light"/>
                  <a:ea typeface="Noto Sans SC Light"/>
                  <a:cs typeface="Noto Sans SC Light"/>
                  <a:sym typeface="Noto Sans SC Light"/>
                </a:defRPr>
              </a:pPr>
              <a:r>
                <a:rPr sz="2000"/>
                <a:t>连接高校和企业·助力职业教育升级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>
            <a:off x="0" y="-210558"/>
            <a:ext cx="24384000" cy="4196516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B4D3FF"/>
              </a:gs>
              <a:gs pos="30000">
                <a:srgbClr val="0162F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9356090" y="576402"/>
            <a:ext cx="5715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  <a:cs typeface="思源宋体 CN Heavy" panose="02020900000000000000" charset="-122"/>
              </a:rPr>
              <a:t>例题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167258" y="2267060"/>
            <a:ext cx="404948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17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7027545" y="6177224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01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13041086" y="7951136"/>
            <a:ext cx="75982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长度最小的子数组</a:t>
            </a:r>
            <a:endParaRPr lang="zh-CN" sz="5600" b="1" dirty="0">
              <a:solidFill>
                <a:srgbClr val="1F3D74"/>
              </a:solidFill>
              <a:latin typeface="思源宋体 CN Heavy" panose="02020900000000000000" charset="-122"/>
              <a:ea typeface="思源宋体 CN Heavy" panose="02020900000000000000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5791093" y="6177223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02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C98AAA-3658-16DB-2DAC-82CF9FC6F56B}"/>
              </a:ext>
            </a:extLst>
          </p:cNvPr>
          <p:cNvSpPr txBox="1"/>
          <p:nvPr/>
        </p:nvSpPr>
        <p:spPr>
          <a:xfrm>
            <a:off x="4452112" y="7969070"/>
            <a:ext cx="7739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无重复字符的最长子串</a:t>
            </a:r>
            <a:endParaRPr lang="zh-CN" sz="5600" b="1" dirty="0">
              <a:solidFill>
                <a:srgbClr val="1F3D74"/>
              </a:solidFill>
              <a:latin typeface="思源宋体 CN Heavy" panose="02020900000000000000" charset="-122"/>
              <a:ea typeface="思源宋体 CN Heavy" panose="020209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6635496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62" grpId="0"/>
      <p:bldP spid="63" grpId="0"/>
      <p:bldP spid="64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652145" y="2973705"/>
            <a:ext cx="22450451" cy="3091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给定一个字符串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s 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找出其中不含有重复字符的最长子串的长度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771525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无重复字符的最长子串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BE3A3B-91C1-BB07-2ACF-380E6D3E6793}"/>
              </a:ext>
            </a:extLst>
          </p:cNvPr>
          <p:cNvSpPr txBox="1"/>
          <p:nvPr/>
        </p:nvSpPr>
        <p:spPr>
          <a:xfrm>
            <a:off x="13968867" y="404948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3FB09B1-0E8C-BE1A-1F99-E028FF57FE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45" y="6858000"/>
            <a:ext cx="17441744" cy="3429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0919654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966774" y="2442059"/>
            <a:ext cx="22450451" cy="4138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给定一个数组和一个正整数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target 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找出该数组中满足其和 ≥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target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的长度最小的连续子数组并返回其长度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如果不存在符合条件的子数组，返回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52145" y="771525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长度最小的子数组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BE3A3B-91C1-BB07-2ACF-380E6D3E6793}"/>
              </a:ext>
            </a:extLst>
          </p:cNvPr>
          <p:cNvSpPr txBox="1"/>
          <p:nvPr/>
        </p:nvSpPr>
        <p:spPr>
          <a:xfrm>
            <a:off x="13968867" y="404948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8C9679-A846-D920-EACB-144E84277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774" y="7576262"/>
            <a:ext cx="13908834" cy="29530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29027973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成组"/>
          <p:cNvGrpSpPr/>
          <p:nvPr/>
        </p:nvGrpSpPr>
        <p:grpSpPr>
          <a:xfrm>
            <a:off x="-1" y="-28170"/>
            <a:ext cx="24384001" cy="13772340"/>
            <a:chOff x="0" y="0"/>
            <a:chExt cx="24384000" cy="13772339"/>
          </a:xfrm>
        </p:grpSpPr>
        <p:pic>
          <p:nvPicPr>
            <p:cNvPr id="94" name="组合 11" descr="组合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4384001" cy="137722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95" name="图像" descr="图像"/>
            <p:cNvPicPr>
              <a:picLocks noChangeAspect="1"/>
            </p:cNvPicPr>
            <p:nvPr/>
          </p:nvPicPr>
          <p:blipFill>
            <a:blip r:embed="rId3"/>
            <a:srcRect r="5724" b="18434"/>
            <a:stretch>
              <a:fillRect/>
            </a:stretch>
          </p:blipFill>
          <p:spPr>
            <a:xfrm>
              <a:off x="14604206" y="7883387"/>
              <a:ext cx="9779632" cy="58889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97" name="图片 3" descr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333" y="5617774"/>
            <a:ext cx="6593335" cy="24804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00" name="成组"/>
          <p:cNvGrpSpPr/>
          <p:nvPr/>
        </p:nvGrpSpPr>
        <p:grpSpPr>
          <a:xfrm>
            <a:off x="961113" y="833244"/>
            <a:ext cx="4014621" cy="1163810"/>
            <a:chOff x="0" y="0"/>
            <a:chExt cx="4014620" cy="1163809"/>
          </a:xfrm>
        </p:grpSpPr>
        <p:pic>
          <p:nvPicPr>
            <p:cNvPr id="98" name="lanqiao-header-logo.9b2adbf.png" descr="lanqiao-header-logo.9b2adbf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23741" y="0"/>
              <a:ext cx="3767206" cy="61217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99" name="连接高校和企业·助力职业教育升级"/>
            <p:cNvSpPr txBox="1"/>
            <p:nvPr/>
          </p:nvSpPr>
          <p:spPr>
            <a:xfrm>
              <a:off x="0" y="739998"/>
              <a:ext cx="4014621" cy="423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63600">
                <a:defRPr sz="1800">
                  <a:solidFill>
                    <a:srgbClr val="FFFFFF"/>
                  </a:solidFill>
                  <a:latin typeface="Noto Sans SC Light"/>
                  <a:ea typeface="Noto Sans SC Light"/>
                  <a:cs typeface="Noto Sans SC Light"/>
                  <a:sym typeface="Noto Sans SC Light"/>
                </a:defRPr>
              </a:pPr>
              <a:r>
                <a:t>连接高校和企业·助力职业教育升级</a:t>
              </a:r>
            </a:p>
          </p:txBody>
        </p:sp>
      </p:grp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098e3f4-48a4-475e-ab85-dfd2fe3f0c6c"/>
  <p:tag name="COMMONDATA" val="eyJoZGlkIjoiMDk4Mzc5YTQwMjVhMjJhMjMyNDVjZTJkZTUwY2NiND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705</TotalTime>
  <Words>103</Words>
  <Application>Microsoft Office PowerPoint</Application>
  <PresentationFormat>自定义</PresentationFormat>
  <Paragraphs>20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Helvetica Neue</vt:lpstr>
      <vt:lpstr>Noto Sans SC Bold</vt:lpstr>
      <vt:lpstr>Noto Sans SC Light</vt:lpstr>
      <vt:lpstr>Noto Sans SC Regular</vt:lpstr>
      <vt:lpstr>思源宋体 CN</vt:lpstr>
      <vt:lpstr>思源宋体 CN Heavy</vt:lpstr>
      <vt:lpstr>微软雅黑</vt:lpstr>
      <vt:lpstr>Arial</vt:lpstr>
      <vt:lpstr>Times New Roman</vt:lpstr>
      <vt:lpstr>Wingdings</vt:lpstr>
      <vt:lpstr>30_BasicColor</vt:lpstr>
      <vt:lpstr>Office 主题​​</vt:lpstr>
      <vt:lpstr>1_Office 主题​​</vt:lpstr>
      <vt:lpstr>Python启航班学长带练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Python启航班学长带练</dc:title>
  <dc:creator/>
  <cp:lastModifiedBy>lee grey</cp:lastModifiedBy>
  <cp:revision>9</cp:revision>
  <dcterms:created xsi:type="dcterms:W3CDTF">2022-10-17T10:04:00Z</dcterms:created>
  <dcterms:modified xsi:type="dcterms:W3CDTF">2023-01-20T10:18:41Z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502B74A6982A41E7AD3D2D24C71CE57D</vt:lpwstr>
  </property>
  <property fmtid="{D5CDD505-2E9C-101B-9397-08002B2CF9AE}" pid="3" name="KSOProductBuildVer">
    <vt:lpwstr>2052-11.1.0.12598</vt:lpwstr>
  </property>
</Properties>
</file>