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2"/>
  </p:notesMasterIdLst>
  <p:sldIdLst>
    <p:sldId id="279" r:id="rId4"/>
    <p:sldId id="280" r:id="rId5"/>
    <p:sldId id="296" r:id="rId6"/>
    <p:sldId id="286" r:id="rId7"/>
    <p:sldId id="281" r:id="rId8"/>
    <p:sldId id="295" r:id="rId9"/>
    <p:sldId id="297" r:id="rId10"/>
    <p:sldId id="259" r:id="rId11"/>
  </p:sldIdLst>
  <p:sldSz cx="24384000" cy="13716000"/>
  <p:notesSz cx="6858000" cy="9144000"/>
  <p:custDataLst>
    <p:tags r:id="rId1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D4F6C0E4-4F4E-4B1D-B605-F2488D72C9A0}"/>
    <pc:docChg chg="modSld">
      <pc:chgData name="lee grey" userId="646f433eceb3403f" providerId="LiveId" clId="{D4F6C0E4-4F4E-4B1D-B605-F2488D72C9A0}" dt="2023-02-03T12:59:13.610" v="87" actId="20577"/>
      <pc:docMkLst>
        <pc:docMk/>
      </pc:docMkLst>
      <pc:sldChg chg="modSp">
        <pc:chgData name="lee grey" userId="646f433eceb3403f" providerId="LiveId" clId="{D4F6C0E4-4F4E-4B1D-B605-F2488D72C9A0}" dt="2023-02-03T12:42:52.859" v="84" actId="20577"/>
        <pc:sldMkLst>
          <pc:docMk/>
          <pc:sldMk cId="0" sldId="281"/>
        </pc:sldMkLst>
        <pc:spChg chg="mod">
          <ac:chgData name="lee grey" userId="646f433eceb3403f" providerId="LiveId" clId="{D4F6C0E4-4F4E-4B1D-B605-F2488D72C9A0}" dt="2023-02-03T12:42:52.859" v="84" actId="20577"/>
          <ac:spMkLst>
            <pc:docMk/>
            <pc:sldMk cId="0" sldId="281"/>
            <ac:spMk id="2" creationId="{00000000-0000-0000-0000-000000000000}"/>
          </ac:spMkLst>
        </pc:spChg>
      </pc:sldChg>
      <pc:sldChg chg="modSp">
        <pc:chgData name="lee grey" userId="646f433eceb3403f" providerId="LiveId" clId="{D4F6C0E4-4F4E-4B1D-B605-F2488D72C9A0}" dt="2023-02-03T11:47:54.433" v="45" actId="20577"/>
        <pc:sldMkLst>
          <pc:docMk/>
          <pc:sldMk cId="0" sldId="286"/>
        </pc:sldMkLst>
        <pc:spChg chg="mod">
          <ac:chgData name="lee grey" userId="646f433eceb3403f" providerId="LiveId" clId="{D4F6C0E4-4F4E-4B1D-B605-F2488D72C9A0}" dt="2023-02-03T11:47:54.433" v="45" actId="20577"/>
          <ac:spMkLst>
            <pc:docMk/>
            <pc:sldMk cId="0" sldId="286"/>
            <ac:spMk id="18" creationId="{734B9B9C-77F0-ECE3-EDA6-FB23E363447D}"/>
          </ac:spMkLst>
        </pc:spChg>
      </pc:sldChg>
      <pc:sldChg chg="modSp">
        <pc:chgData name="lee grey" userId="646f433eceb3403f" providerId="LiveId" clId="{D4F6C0E4-4F4E-4B1D-B605-F2488D72C9A0}" dt="2023-02-03T12:59:13.610" v="87" actId="20577"/>
        <pc:sldMkLst>
          <pc:docMk/>
          <pc:sldMk cId="3920688437" sldId="295"/>
        </pc:sldMkLst>
        <pc:spChg chg="mod">
          <ac:chgData name="lee grey" userId="646f433eceb3403f" providerId="LiveId" clId="{D4F6C0E4-4F4E-4B1D-B605-F2488D72C9A0}" dt="2023-02-03T12:59:13.610" v="87" actId="20577"/>
          <ac:spMkLst>
            <pc:docMk/>
            <pc:sldMk cId="3920688437" sldId="295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0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65097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最少刷题数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求阶乘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最大子矩阵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922416" y="2814319"/>
            <a:ext cx="121113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最大子矩阵</a:t>
            </a: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0E1EF620-5FAD-C8A7-4CE3-C5EB64869D1E}"/>
              </a:ext>
            </a:extLst>
          </p:cNvPr>
          <p:cNvSpPr txBox="1"/>
          <p:nvPr/>
        </p:nvSpPr>
        <p:spPr>
          <a:xfrm>
            <a:off x="922415" y="4169375"/>
            <a:ext cx="12111355" cy="204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矩阵的稳定度为矩阵元素极差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求不大于输入稳定度的最大子矩阵面积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E41BA6-916E-82A6-D34B-2630CBCC5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5" y="7574339"/>
            <a:ext cx="12435202" cy="36027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08AE3C-BB6D-5E1C-38A4-EC8622988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3770" y="3296285"/>
            <a:ext cx="10428460" cy="3057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D684A6-E47D-0029-02B2-28592E359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2939" y="7227101"/>
            <a:ext cx="11000856" cy="32934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492404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最大子矩阵</a:t>
            </a:r>
          </a:p>
        </p:txBody>
      </p:sp>
      <p:sp>
        <p:nvSpPr>
          <p:cNvPr id="16" name="文本框 15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4F1F4F95-83F4-4B17-3121-2BAFCDF73977}"/>
              </a:ext>
            </a:extLst>
          </p:cNvPr>
          <p:cNvSpPr txBox="1"/>
          <p:nvPr/>
        </p:nvSpPr>
        <p:spPr>
          <a:xfrm>
            <a:off x="235475" y="2786575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8" name="文本框 17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734B9B9C-77F0-ECE3-EDA6-FB23E363447D}"/>
              </a:ext>
            </a:extLst>
          </p:cNvPr>
          <p:cNvSpPr txBox="1"/>
          <p:nvPr/>
        </p:nvSpPr>
        <p:spPr>
          <a:xfrm>
            <a:off x="12738496" y="3767730"/>
            <a:ext cx="12111355" cy="93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本题是最大滑动窗口的二维情况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在二维窗口满足题意的前提下求窗口最大面积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因为本题的行数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较小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不妨枚举窗口所有占行的情况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分别按列维护滑动窗口求出最大面积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在滑动窗口内部使用单调队列维护最值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n^2 * m^2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n^2 * m * n = n^3 * 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E41BA6-916E-82A6-D34B-2630CBCC5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12" y="4000210"/>
            <a:ext cx="11106469" cy="3217765"/>
          </a:xfrm>
          <a:prstGeom prst="rect">
            <a:avLst/>
          </a:prstGeom>
        </p:spPr>
      </p:pic>
      <p:pic>
        <p:nvPicPr>
          <p:cNvPr id="1028" name="Picture 4" descr="图片描述">
            <a:extLst>
              <a:ext uri="{FF2B5EF4-FFF2-40B4-BE49-F238E27FC236}">
                <a16:creationId xmlns:a16="http://schemas.microsoft.com/office/drawing/2014/main" id="{0893D473-AB8A-C81F-EA49-4E4972B1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5" y="7902070"/>
            <a:ext cx="10303135" cy="48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502856" y="2844800"/>
            <a:ext cx="12111355" cy="1041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!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的末尾恰好有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的最小的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是多少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不存在输出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-1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≤ K ≤ 10^18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N! 5^k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= 5 * q + r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求阶乘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0" name="文本框 9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C5913B5E-F0B8-9490-D073-AD5A2966671A}"/>
              </a:ext>
            </a:extLst>
          </p:cNvPr>
          <p:cNvSpPr txBox="1"/>
          <p:nvPr/>
        </p:nvSpPr>
        <p:spPr>
          <a:xfrm>
            <a:off x="12272645" y="3844048"/>
            <a:ext cx="12111355" cy="1146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搜索最小符合条件的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，从题意无法看出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范围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long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long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最大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10^19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，适合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log(n)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复杂度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1 - 10^19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二分查找最小符合条件的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的倍数分布比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稠密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N!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末尾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数等于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–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除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的商就是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–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的倍数的个数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除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的商再除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的商就是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–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中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5^2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的倍数个数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直到商为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，所有商之和就是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– 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1250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名学生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,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编号依次是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1…N 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第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号学生刷题数量是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Ai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​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对于每一名学生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分别计算至少还要刷多少道题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刷题比他多的学生数不超过刷题比他少的学生数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N &lt;= 10^5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&lt;= Ai &lt;= 10^5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最少刷题数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93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因为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Ai &lt;= 10^5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不妨记录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0 - 10^5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刷题数出现次数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利用前缀和可以求出每个刷题区间人数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​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对于每一名学生如果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比他少的学生数大于等于比他多的学生数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那么无需额外刷题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如果比他少的学生数小于比他多的学生数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应该删去该刷题数并插入一个新的刷题数满足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比他少的学生数大于等于比他多的学生数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1250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名学生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,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编号依次是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1…N 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第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号学生刷题数量是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Ai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​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对于每一名学生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分别计算至少还要刷多少道题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刷题比他多的学生数不超过刷题比他少的学生数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N &lt;= 10^5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&lt;= Ai &lt;= 10^5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最少刷题数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从小到大搜索每一种刷题数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小于刷题数的人数减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（删去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个原刷题数）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应该等于比刷题数多的人数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第一个满足要求的刷题数就是新的刷题数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760</TotalTime>
  <Words>580</Words>
  <Application>Microsoft Office PowerPoint</Application>
  <PresentationFormat>自定义</PresentationFormat>
  <Paragraphs>92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2023-02-03T13:15:41Z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