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5" r:id="rId6"/>
    <p:sldId id="300" r:id="rId7"/>
    <p:sldId id="299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4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2-08T12:16:36.698" v="1734" actId="20578"/>
      <pc:docMkLst>
        <pc:docMk/>
      </pc:docMkLst>
      <pc:sldChg chg="modSp mod">
        <pc:chgData name="lee grey" userId="646f433eceb3403f" providerId="LiveId" clId="{C0BF381F-2DC2-42B2-A1DD-78005E474A5E}" dt="2023-02-08T11:29:15.691" v="1725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9T10:19:34.539" v="1412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2-08T11:29:15.691" v="1725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2-08T11:33:33.708" v="1731" actId="20577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2-08T11:33:33.708" v="1731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 ord">
        <pc:chgData name="lee grey" userId="646f433eceb3403f" providerId="LiveId" clId="{C0BF381F-2DC2-42B2-A1DD-78005E474A5E}" dt="2023-01-29T10:19:18.146" v="1411" actId="47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2-08T12:13:13.459" v="1732" actId="207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2-08T12:13:13.459" v="1732" actId="20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  <pc:sldChg chg="modSp add mod modAnim">
        <pc:chgData name="lee grey" userId="646f433eceb3403f" providerId="LiveId" clId="{C0BF381F-2DC2-42B2-A1DD-78005E474A5E}" dt="2023-02-08T12:16:36.698" v="1734" actId="20578"/>
        <pc:sldMkLst>
          <pc:docMk/>
          <pc:sldMk cId="3660907884" sldId="300"/>
        </pc:sldMkLst>
        <pc:spChg chg="mod">
          <ac:chgData name="lee grey" userId="646f433eceb3403f" providerId="LiveId" clId="{C0BF381F-2DC2-42B2-A1DD-78005E474A5E}" dt="2023-01-29T10:23:31.125" v="1550" actId="20577"/>
          <ac:spMkLst>
            <pc:docMk/>
            <pc:sldMk cId="3660907884" sldId="300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2-08T12:16:36.698" v="1734" actId="20578"/>
          <ac:spMkLst>
            <pc:docMk/>
            <pc:sldMk cId="3660907884" sldId="300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9T10:20:44.275" v="1414"/>
          <ac:spMkLst>
            <pc:docMk/>
            <pc:sldMk cId="3660907884" sldId="300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8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填字母游戏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取球博弈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发现环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204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stl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青蛙跳杯子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最短路都用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BFS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生成的字符串不应该重复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把字符串用哈希表记录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832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个球，每人轮流取球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每次可取集合中的任何一个数目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如果无法继续取球，则游戏结束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若两人持球相同则平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不然持有奇数个球的一方获胜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双方采取最优取法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求先手最好结果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取球博弈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定义（递归）函数计算当前局面先手者最优结局：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枚举当前走法，递归函数得到产生局面对手最优结局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取对手最优结局的最坏情况即当前先手者最优结局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对于重复出现的情况只需要记忆化搜索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在函数参数中使用布尔值记录当前局面先后手奇偶性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使用位运算判断，更新奇偶性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90788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O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，* 组成的字符串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两人轮流在 * 填入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O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先填成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LOL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者获胜，无人则平局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两人采取让自己结局最好的策略填字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求先手的最好结局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填字母游戏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定义（递归）函数计算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当前局面先手者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最优结局：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枚举当前走法，递归函数得到产生局面对手最优结局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取对手最优结局的最坏情况即当前先手者最优结局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因为不断填字所以不用避免死循环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对于重复出现的情况只需要记忆化搜索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1181</TotalTime>
  <Words>298</Words>
  <Application>Microsoft Office PowerPoint</Application>
  <PresentationFormat>自定义</PresentationFormat>
  <Paragraphs>51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10</cp:revision>
  <dcterms:created xsi:type="dcterms:W3CDTF">2022-10-17T10:04:00Z</dcterms:created>
  <dcterms:modified xsi:type="dcterms:W3CDTF">2023-02-08T12:58:36Z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