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95" r:id="rId6"/>
    <p:sldId id="299" r:id="rId7"/>
    <p:sldId id="297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C0BF381F-2DC2-42B2-A1DD-78005E474A5E}"/>
    <pc:docChg chg="undo custSel addSld delSld modSld sldOrd">
      <pc:chgData name="lee grey" userId="646f433eceb3403f" providerId="LiveId" clId="{C0BF381F-2DC2-42B2-A1DD-78005E474A5E}" dt="2023-01-28T16:03:36.273" v="1406"/>
      <pc:docMkLst>
        <pc:docMk/>
      </pc:docMkLst>
      <pc:sldChg chg="modSp mod">
        <pc:chgData name="lee grey" userId="646f433eceb3403f" providerId="LiveId" clId="{C0BF381F-2DC2-42B2-A1DD-78005E474A5E}" dt="2023-01-28T13:32:27.045" v="662" actId="1076"/>
        <pc:sldMkLst>
          <pc:docMk/>
          <pc:sldMk cId="0" sldId="280"/>
        </pc:sldMkLst>
        <pc:spChg chg="mod">
          <ac:chgData name="lee grey" userId="646f433eceb3403f" providerId="LiveId" clId="{C0BF381F-2DC2-42B2-A1DD-78005E474A5E}" dt="2023-01-28T12:46:48.536" v="66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C0BF381F-2DC2-42B2-A1DD-78005E474A5E}" dt="2023-01-28T12:46:41.744" v="659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C0BF381F-2DC2-42B2-A1DD-78005E474A5E}" dt="2023-01-28T13:32:27.045" v="662" actId="1076"/>
          <ac:spMkLst>
            <pc:docMk/>
            <pc:sldMk cId="0" sldId="280"/>
            <ac:spMk id="63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0" sldId="281"/>
        </pc:sldMkLst>
      </pc:sldChg>
      <pc:sldChg chg="modSp mod ord">
        <pc:chgData name="lee grey" userId="646f433eceb3403f" providerId="LiveId" clId="{C0BF381F-2DC2-42B2-A1DD-78005E474A5E}" dt="2023-01-28T12:46:35.842" v="658"/>
        <pc:sldMkLst>
          <pc:docMk/>
          <pc:sldMk cId="3920688437" sldId="295"/>
        </pc:sldMkLst>
        <pc:spChg chg="mod">
          <ac:chgData name="lee grey" userId="646f433eceb3403f" providerId="LiveId" clId="{C0BF381F-2DC2-42B2-A1DD-78005E474A5E}" dt="2023-01-28T03:49:52.636" v="200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04:05:22.111" v="29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3:33:48.248" v="3"/>
          <ac:spMkLst>
            <pc:docMk/>
            <pc:sldMk cId="3920688437" sldId="295"/>
            <ac:spMk id="11" creationId="{00000000-0000-0000-0000-000000000000}"/>
          </ac:spMkLst>
        </pc:spChg>
      </pc:sldChg>
      <pc:sldChg chg="modSp mod ord">
        <pc:chgData name="lee grey" userId="646f433eceb3403f" providerId="LiveId" clId="{C0BF381F-2DC2-42B2-A1DD-78005E474A5E}" dt="2023-01-28T12:46:09.205" v="656"/>
        <pc:sldMkLst>
          <pc:docMk/>
          <pc:sldMk cId="4177046771" sldId="297"/>
        </pc:sldMkLst>
        <pc:spChg chg="mod">
          <ac:chgData name="lee grey" userId="646f433eceb3403f" providerId="LiveId" clId="{C0BF381F-2DC2-42B2-A1DD-78005E474A5E}" dt="2023-01-28T12:42:48.112" v="442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2:46:04.984" v="654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04:07:11.291" v="301"/>
          <ac:spMkLst>
            <pc:docMk/>
            <pc:sldMk cId="4177046771" sldId="297"/>
            <ac:spMk id="11" creationId="{00000000-0000-0000-0000-000000000000}"/>
          </ac:spMkLst>
        </pc:spChg>
      </pc:sldChg>
      <pc:sldChg chg="del">
        <pc:chgData name="lee grey" userId="646f433eceb3403f" providerId="LiveId" clId="{C0BF381F-2DC2-42B2-A1DD-78005E474A5E}" dt="2023-01-28T14:23:06.403" v="1285" actId="47"/>
        <pc:sldMkLst>
          <pc:docMk/>
          <pc:sldMk cId="333300209" sldId="298"/>
        </pc:sldMkLst>
      </pc:sldChg>
      <pc:sldChg chg="modSp add mod">
        <pc:chgData name="lee grey" userId="646f433eceb3403f" providerId="LiveId" clId="{C0BF381F-2DC2-42B2-A1DD-78005E474A5E}" dt="2023-01-28T16:03:36.273" v="1406"/>
        <pc:sldMkLst>
          <pc:docMk/>
          <pc:sldMk cId="3270461666" sldId="299"/>
        </pc:sldMkLst>
        <pc:spChg chg="mod">
          <ac:chgData name="lee grey" userId="646f433eceb3403f" providerId="LiveId" clId="{C0BF381F-2DC2-42B2-A1DD-78005E474A5E}" dt="2023-01-28T14:02:11.759" v="972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C0BF381F-2DC2-42B2-A1DD-78005E474A5E}" dt="2023-01-28T14:18:41.395" v="1226" actId="1076"/>
          <ac:spMkLst>
            <pc:docMk/>
            <pc:sldMk cId="3270461666" sldId="299"/>
            <ac:spMk id="3" creationId="{DC852F79-4C92-7F06-D915-4C4E5D34EE25}"/>
          </ac:spMkLst>
        </pc:spChg>
        <pc:spChg chg="mod">
          <ac:chgData name="lee grey" userId="646f433eceb3403f" providerId="LiveId" clId="{C0BF381F-2DC2-42B2-A1DD-78005E474A5E}" dt="2023-01-28T16:03:36.273" v="1406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C0BF381F-2DC2-42B2-A1DD-78005E474A5E}" dt="2023-01-28T13:32:50.131" v="664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20201EA6-CA30-4595-80AA-FA31590E650B}"/>
    <pc:docChg chg="modSld sldOrd">
      <pc:chgData name="lee grey" userId="646f433eceb3403f" providerId="LiveId" clId="{20201EA6-CA30-4595-80AA-FA31590E650B}" dt="2023-01-30T16:04:18.776" v="1050"/>
      <pc:docMkLst>
        <pc:docMk/>
      </pc:docMkLst>
      <pc:sldChg chg="modSp">
        <pc:chgData name="lee grey" userId="646f433eceb3403f" providerId="LiveId" clId="{20201EA6-CA30-4595-80AA-FA31590E650B}" dt="2023-01-30T10:17:52.928" v="670"/>
        <pc:sldMkLst>
          <pc:docMk/>
          <pc:sldMk cId="0" sldId="280"/>
        </pc:sldMkLst>
        <pc:spChg chg="mod">
          <ac:chgData name="lee grey" userId="646f433eceb3403f" providerId="LiveId" clId="{20201EA6-CA30-4595-80AA-FA31590E650B}" dt="2023-01-30T10:17:52.928" v="670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20201EA6-CA30-4595-80AA-FA31590E650B}" dt="2023-01-29T10:20:16.789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20201EA6-CA30-4595-80AA-FA31590E650B}" dt="2023-01-30T07:45:40.777" v="13"/>
          <ac:spMkLst>
            <pc:docMk/>
            <pc:sldMk cId="0" sldId="280"/>
            <ac:spMk id="63" creationId="{00000000-0000-0000-0000-000000000000}"/>
          </ac:spMkLst>
        </pc:spChg>
      </pc:sldChg>
      <pc:sldChg chg="modSp">
        <pc:chgData name="lee grey" userId="646f433eceb3403f" providerId="LiveId" clId="{20201EA6-CA30-4595-80AA-FA31590E650B}" dt="2023-01-29T11:25:49.899" v="12"/>
        <pc:sldMkLst>
          <pc:docMk/>
          <pc:sldMk cId="3920688437" sldId="295"/>
        </pc:sldMkLst>
        <pc:spChg chg="mod">
          <ac:chgData name="lee grey" userId="646f433eceb3403f" providerId="LiveId" clId="{20201EA6-CA30-4595-80AA-FA31590E650B}" dt="2023-01-29T11:25:49.899" v="12"/>
          <ac:spMkLst>
            <pc:docMk/>
            <pc:sldMk cId="3920688437" sldId="295"/>
            <ac:spMk id="9" creationId="{5CA6DED1-8511-7621-1E23-3170CF18065B}"/>
          </ac:spMkLst>
        </pc:spChg>
      </pc:sldChg>
      <pc:sldChg chg="modSp mod ord modAnim">
        <pc:chgData name="lee grey" userId="646f433eceb3403f" providerId="LiveId" clId="{20201EA6-CA30-4595-80AA-FA31590E650B}" dt="2023-01-30T10:15:59.372" v="667"/>
        <pc:sldMkLst>
          <pc:docMk/>
          <pc:sldMk cId="4177046771" sldId="297"/>
        </pc:sldMkLst>
        <pc:spChg chg="mod">
          <ac:chgData name="lee grey" userId="646f433eceb3403f" providerId="LiveId" clId="{20201EA6-CA30-4595-80AA-FA31590E650B}" dt="2023-01-30T09:46:17.765" v="340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0:15:42.203" v="665" actId="20577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07:45:53.937" v="14"/>
          <ac:spMkLst>
            <pc:docMk/>
            <pc:sldMk cId="4177046771" sldId="297"/>
            <ac:spMk id="11" creationId="{00000000-0000-0000-0000-000000000000}"/>
          </ac:spMkLst>
        </pc:spChg>
      </pc:sldChg>
      <pc:sldChg chg="modSp mod modAnim">
        <pc:chgData name="lee grey" userId="646f433eceb3403f" providerId="LiveId" clId="{20201EA6-CA30-4595-80AA-FA31590E650B}" dt="2023-01-30T16:04:18.776" v="1050"/>
        <pc:sldMkLst>
          <pc:docMk/>
          <pc:sldMk cId="3270461666" sldId="299"/>
        </pc:sldMkLst>
        <pc:spChg chg="mod">
          <ac:chgData name="lee grey" userId="646f433eceb3403f" providerId="LiveId" clId="{20201EA6-CA30-4595-80AA-FA31590E650B}" dt="2023-01-30T16:02:31.983" v="890" actId="20577"/>
          <ac:spMkLst>
            <pc:docMk/>
            <pc:sldMk cId="3270461666" sldId="299"/>
            <ac:spMk id="2" creationId="{00000000-0000-0000-0000-000000000000}"/>
          </ac:spMkLst>
        </pc:spChg>
        <pc:spChg chg="mod">
          <ac:chgData name="lee grey" userId="646f433eceb3403f" providerId="LiveId" clId="{20201EA6-CA30-4595-80AA-FA31590E650B}" dt="2023-01-30T16:04:18.776" v="1050"/>
          <ac:spMkLst>
            <pc:docMk/>
            <pc:sldMk cId="3270461666" sldId="299"/>
            <ac:spMk id="9" creationId="{5CA6DED1-8511-7621-1E23-3170CF18065B}"/>
          </ac:spMkLst>
        </pc:spChg>
        <pc:spChg chg="mod">
          <ac:chgData name="lee grey" userId="646f433eceb3403f" providerId="LiveId" clId="{20201EA6-CA30-4595-80AA-FA31590E650B}" dt="2023-01-30T10:17:58.584" v="671"/>
          <ac:spMkLst>
            <pc:docMk/>
            <pc:sldMk cId="3270461666" sldId="299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80026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机器人塔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卡牌换位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青蛙跳杯子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给定两个字符串有若干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W, 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一个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可以和左右相邻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3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个字符互换位置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两个字符串最少几次字符互换互相转换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青蛙跳杯子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最短路都用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BFS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搜索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生成的字符串不应该重复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把字符串用哈希表记录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3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矩阵有一个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，一个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，一个空格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若干其他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空格可与相邻位置互换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最少互换几次，使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互换位置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其他元素随意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卡牌换位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029440" y="3766256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元组存储矩阵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哈希表避免重复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从初始状态向周围扩散互换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BFS 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求最短路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6166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和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组成杨辉三角形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每个元素等于下方两元素异或值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求给定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能组成多少种杨辉三角形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机器人塔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518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动态规划，位运算压缩状态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设层数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(n + 1) / 2 = a + b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，推出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公式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确定最后一层编码后前面每一层都唯一确定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只需要计算最后一层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数量 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加上确定的上层结果即可使用动态规划递推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1187</TotalTime>
  <Words>248</Words>
  <Application>Microsoft Office PowerPoint</Application>
  <PresentationFormat>自定义</PresentationFormat>
  <Paragraphs>47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2023-01-30T16:04:24Z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