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321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E4"/>
    <a:srgbClr val="FDFFFF"/>
    <a:srgbClr val="DDDFE1"/>
    <a:srgbClr val="FDCC02"/>
    <a:srgbClr val="DC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>
        <p:scale>
          <a:sx n="125" d="100"/>
          <a:sy n="125" d="100"/>
        </p:scale>
        <p:origin x="4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35" y="1197187"/>
            <a:ext cx="7923530" cy="2546773"/>
          </a:xfrm>
        </p:spPr>
        <p:txBody>
          <a:bodyPr anchor="b"/>
          <a:lstStyle>
            <a:lvl1pPr algn="ctr">
              <a:defRPr sz="611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3842174"/>
            <a:ext cx="6991350" cy="1766146"/>
          </a:xfrm>
        </p:spPr>
        <p:txBody>
          <a:bodyPr/>
          <a:lstStyle>
            <a:lvl1pPr marL="0" indent="0" algn="ctr">
              <a:buNone/>
              <a:defRPr sz="2447"/>
            </a:lvl1pPr>
            <a:lvl2pPr marL="466070" indent="0" algn="ctr">
              <a:buNone/>
              <a:defRPr sz="2039"/>
            </a:lvl2pPr>
            <a:lvl3pPr marL="932139" indent="0" algn="ctr">
              <a:buNone/>
              <a:defRPr sz="1835"/>
            </a:lvl3pPr>
            <a:lvl4pPr marL="1398209" indent="0" algn="ctr">
              <a:buNone/>
              <a:defRPr sz="1631"/>
            </a:lvl4pPr>
            <a:lvl5pPr marL="1864279" indent="0" algn="ctr">
              <a:buNone/>
              <a:defRPr sz="1631"/>
            </a:lvl5pPr>
            <a:lvl6pPr marL="2330348" indent="0" algn="ctr">
              <a:buNone/>
              <a:defRPr sz="1631"/>
            </a:lvl6pPr>
            <a:lvl7pPr marL="2796418" indent="0" algn="ctr">
              <a:buNone/>
              <a:defRPr sz="1631"/>
            </a:lvl7pPr>
            <a:lvl8pPr marL="3262488" indent="0" algn="ctr">
              <a:buNone/>
              <a:defRPr sz="1631"/>
            </a:lvl8pPr>
            <a:lvl9pPr marL="3728557" indent="0" algn="ctr">
              <a:buNone/>
              <a:defRPr sz="163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914" y="389467"/>
            <a:ext cx="2010013" cy="619929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874" y="389467"/>
            <a:ext cx="5913517" cy="619929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19" y="1823722"/>
            <a:ext cx="8040053" cy="3042919"/>
          </a:xfrm>
        </p:spPr>
        <p:txBody>
          <a:bodyPr anchor="b"/>
          <a:lstStyle>
            <a:lvl1pPr>
              <a:defRPr sz="611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019" y="4895429"/>
            <a:ext cx="8040053" cy="1600199"/>
          </a:xfrm>
        </p:spPr>
        <p:txBody>
          <a:bodyPr/>
          <a:lstStyle>
            <a:lvl1pPr marL="0" indent="0">
              <a:buNone/>
              <a:defRPr sz="2447">
                <a:solidFill>
                  <a:schemeClr val="tx1"/>
                </a:solidFill>
              </a:defRPr>
            </a:lvl1pPr>
            <a:lvl2pPr marL="466070" indent="0">
              <a:buNone/>
              <a:defRPr sz="2039">
                <a:solidFill>
                  <a:schemeClr val="tx1">
                    <a:tint val="75000"/>
                  </a:schemeClr>
                </a:solidFill>
              </a:defRPr>
            </a:lvl2pPr>
            <a:lvl3pPr marL="93213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3pPr>
            <a:lvl4pPr marL="1398209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4pPr>
            <a:lvl5pPr marL="1864279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5pPr>
            <a:lvl6pPr marL="2330348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6pPr>
            <a:lvl7pPr marL="2796418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7pPr>
            <a:lvl8pPr marL="3262488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8pPr>
            <a:lvl9pPr marL="3728557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74" y="1947333"/>
            <a:ext cx="3961765" cy="46414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161" y="1947333"/>
            <a:ext cx="3961765" cy="46414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389468"/>
            <a:ext cx="8040053" cy="14139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89" y="1793241"/>
            <a:ext cx="3943558" cy="878839"/>
          </a:xfrm>
        </p:spPr>
        <p:txBody>
          <a:bodyPr anchor="b"/>
          <a:lstStyle>
            <a:lvl1pPr marL="0" indent="0">
              <a:buNone/>
              <a:defRPr sz="2447" b="1"/>
            </a:lvl1pPr>
            <a:lvl2pPr marL="466070" indent="0">
              <a:buNone/>
              <a:defRPr sz="2039" b="1"/>
            </a:lvl2pPr>
            <a:lvl3pPr marL="932139" indent="0">
              <a:buNone/>
              <a:defRPr sz="1835" b="1"/>
            </a:lvl3pPr>
            <a:lvl4pPr marL="1398209" indent="0">
              <a:buNone/>
              <a:defRPr sz="1631" b="1"/>
            </a:lvl4pPr>
            <a:lvl5pPr marL="1864279" indent="0">
              <a:buNone/>
              <a:defRPr sz="1631" b="1"/>
            </a:lvl5pPr>
            <a:lvl6pPr marL="2330348" indent="0">
              <a:buNone/>
              <a:defRPr sz="1631" b="1"/>
            </a:lvl6pPr>
            <a:lvl7pPr marL="2796418" indent="0">
              <a:buNone/>
              <a:defRPr sz="1631" b="1"/>
            </a:lvl7pPr>
            <a:lvl8pPr marL="3262488" indent="0">
              <a:buNone/>
              <a:defRPr sz="1631" b="1"/>
            </a:lvl8pPr>
            <a:lvl9pPr marL="3728557" indent="0">
              <a:buNone/>
              <a:defRPr sz="163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89" y="2672080"/>
            <a:ext cx="3943558" cy="39302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162" y="1793241"/>
            <a:ext cx="3962979" cy="878839"/>
          </a:xfrm>
        </p:spPr>
        <p:txBody>
          <a:bodyPr anchor="b"/>
          <a:lstStyle>
            <a:lvl1pPr marL="0" indent="0">
              <a:buNone/>
              <a:defRPr sz="2447" b="1"/>
            </a:lvl1pPr>
            <a:lvl2pPr marL="466070" indent="0">
              <a:buNone/>
              <a:defRPr sz="2039" b="1"/>
            </a:lvl2pPr>
            <a:lvl3pPr marL="932139" indent="0">
              <a:buNone/>
              <a:defRPr sz="1835" b="1"/>
            </a:lvl3pPr>
            <a:lvl4pPr marL="1398209" indent="0">
              <a:buNone/>
              <a:defRPr sz="1631" b="1"/>
            </a:lvl4pPr>
            <a:lvl5pPr marL="1864279" indent="0">
              <a:buNone/>
              <a:defRPr sz="1631" b="1"/>
            </a:lvl5pPr>
            <a:lvl6pPr marL="2330348" indent="0">
              <a:buNone/>
              <a:defRPr sz="1631" b="1"/>
            </a:lvl6pPr>
            <a:lvl7pPr marL="2796418" indent="0">
              <a:buNone/>
              <a:defRPr sz="1631" b="1"/>
            </a:lvl7pPr>
            <a:lvl8pPr marL="3262488" indent="0">
              <a:buNone/>
              <a:defRPr sz="1631" b="1"/>
            </a:lvl8pPr>
            <a:lvl9pPr marL="3728557" indent="0">
              <a:buNone/>
              <a:defRPr sz="163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162" y="2672080"/>
            <a:ext cx="3962979" cy="39302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487680"/>
            <a:ext cx="3006523" cy="1706880"/>
          </a:xfrm>
        </p:spPr>
        <p:txBody>
          <a:bodyPr anchor="b"/>
          <a:lstStyle>
            <a:lvl1pPr>
              <a:defRPr sz="326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979" y="1053255"/>
            <a:ext cx="4719161" cy="5198533"/>
          </a:xfrm>
        </p:spPr>
        <p:txBody>
          <a:bodyPr/>
          <a:lstStyle>
            <a:lvl1pPr>
              <a:defRPr sz="3262"/>
            </a:lvl1pPr>
            <a:lvl2pPr>
              <a:defRPr sz="2854"/>
            </a:lvl2pPr>
            <a:lvl3pPr>
              <a:defRPr sz="2447"/>
            </a:lvl3pPr>
            <a:lvl4pPr>
              <a:defRPr sz="2039"/>
            </a:lvl4pPr>
            <a:lvl5pPr>
              <a:defRPr sz="2039"/>
            </a:lvl5pPr>
            <a:lvl6pPr>
              <a:defRPr sz="2039"/>
            </a:lvl6pPr>
            <a:lvl7pPr>
              <a:defRPr sz="2039"/>
            </a:lvl7pPr>
            <a:lvl8pPr>
              <a:defRPr sz="2039"/>
            </a:lvl8pPr>
            <a:lvl9pPr>
              <a:defRPr sz="203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2194560"/>
            <a:ext cx="3006523" cy="4065694"/>
          </a:xfrm>
        </p:spPr>
        <p:txBody>
          <a:bodyPr/>
          <a:lstStyle>
            <a:lvl1pPr marL="0" indent="0">
              <a:buNone/>
              <a:defRPr sz="1631"/>
            </a:lvl1pPr>
            <a:lvl2pPr marL="466070" indent="0">
              <a:buNone/>
              <a:defRPr sz="1427"/>
            </a:lvl2pPr>
            <a:lvl3pPr marL="932139" indent="0">
              <a:buNone/>
              <a:defRPr sz="1223"/>
            </a:lvl3pPr>
            <a:lvl4pPr marL="1398209" indent="0">
              <a:buNone/>
              <a:defRPr sz="1019"/>
            </a:lvl4pPr>
            <a:lvl5pPr marL="1864279" indent="0">
              <a:buNone/>
              <a:defRPr sz="1019"/>
            </a:lvl5pPr>
            <a:lvl6pPr marL="2330348" indent="0">
              <a:buNone/>
              <a:defRPr sz="1019"/>
            </a:lvl6pPr>
            <a:lvl7pPr marL="2796418" indent="0">
              <a:buNone/>
              <a:defRPr sz="1019"/>
            </a:lvl7pPr>
            <a:lvl8pPr marL="3262488" indent="0">
              <a:buNone/>
              <a:defRPr sz="1019"/>
            </a:lvl8pPr>
            <a:lvl9pPr marL="3728557" indent="0">
              <a:buNone/>
              <a:defRPr sz="101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487680"/>
            <a:ext cx="3006523" cy="1706880"/>
          </a:xfrm>
        </p:spPr>
        <p:txBody>
          <a:bodyPr anchor="b"/>
          <a:lstStyle>
            <a:lvl1pPr>
              <a:defRPr sz="326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62979" y="1053255"/>
            <a:ext cx="4719161" cy="5198533"/>
          </a:xfrm>
        </p:spPr>
        <p:txBody>
          <a:bodyPr anchor="t"/>
          <a:lstStyle>
            <a:lvl1pPr marL="0" indent="0">
              <a:buNone/>
              <a:defRPr sz="3262"/>
            </a:lvl1pPr>
            <a:lvl2pPr marL="466070" indent="0">
              <a:buNone/>
              <a:defRPr sz="2854"/>
            </a:lvl2pPr>
            <a:lvl3pPr marL="932139" indent="0">
              <a:buNone/>
              <a:defRPr sz="2447"/>
            </a:lvl3pPr>
            <a:lvl4pPr marL="1398209" indent="0">
              <a:buNone/>
              <a:defRPr sz="2039"/>
            </a:lvl4pPr>
            <a:lvl5pPr marL="1864279" indent="0">
              <a:buNone/>
              <a:defRPr sz="2039"/>
            </a:lvl5pPr>
            <a:lvl6pPr marL="2330348" indent="0">
              <a:buNone/>
              <a:defRPr sz="2039"/>
            </a:lvl6pPr>
            <a:lvl7pPr marL="2796418" indent="0">
              <a:buNone/>
              <a:defRPr sz="2039"/>
            </a:lvl7pPr>
            <a:lvl8pPr marL="3262488" indent="0">
              <a:buNone/>
              <a:defRPr sz="2039"/>
            </a:lvl8pPr>
            <a:lvl9pPr marL="3728557" indent="0">
              <a:buNone/>
              <a:defRPr sz="203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2194560"/>
            <a:ext cx="3006523" cy="4065694"/>
          </a:xfrm>
        </p:spPr>
        <p:txBody>
          <a:bodyPr/>
          <a:lstStyle>
            <a:lvl1pPr marL="0" indent="0">
              <a:buNone/>
              <a:defRPr sz="1631"/>
            </a:lvl1pPr>
            <a:lvl2pPr marL="466070" indent="0">
              <a:buNone/>
              <a:defRPr sz="1427"/>
            </a:lvl2pPr>
            <a:lvl3pPr marL="932139" indent="0">
              <a:buNone/>
              <a:defRPr sz="1223"/>
            </a:lvl3pPr>
            <a:lvl4pPr marL="1398209" indent="0">
              <a:buNone/>
              <a:defRPr sz="1019"/>
            </a:lvl4pPr>
            <a:lvl5pPr marL="1864279" indent="0">
              <a:buNone/>
              <a:defRPr sz="1019"/>
            </a:lvl5pPr>
            <a:lvl6pPr marL="2330348" indent="0">
              <a:buNone/>
              <a:defRPr sz="1019"/>
            </a:lvl6pPr>
            <a:lvl7pPr marL="2796418" indent="0">
              <a:buNone/>
              <a:defRPr sz="1019"/>
            </a:lvl7pPr>
            <a:lvl8pPr marL="3262488" indent="0">
              <a:buNone/>
              <a:defRPr sz="1019"/>
            </a:lvl8pPr>
            <a:lvl9pPr marL="3728557" indent="0">
              <a:buNone/>
              <a:defRPr sz="101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874" y="389468"/>
            <a:ext cx="80400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4" y="1947333"/>
            <a:ext cx="80400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874" y="6780108"/>
            <a:ext cx="2097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7846" y="6780108"/>
            <a:ext cx="31461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3521" y="6780108"/>
            <a:ext cx="2097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2139" rtl="0" eaLnBrk="1" latinLnBrk="0" hangingPunct="1">
        <a:lnSpc>
          <a:spcPct val="90000"/>
        </a:lnSpc>
        <a:spcBef>
          <a:spcPct val="0"/>
        </a:spcBef>
        <a:buNone/>
        <a:defRPr sz="4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035" indent="-233035" algn="l" defTabSz="932139" rtl="0" eaLnBrk="1" latinLnBrk="0" hangingPunct="1">
        <a:lnSpc>
          <a:spcPct val="90000"/>
        </a:lnSpc>
        <a:spcBef>
          <a:spcPts val="1019"/>
        </a:spcBef>
        <a:buFont typeface="Arial" panose="020B0604020202020204" pitchFamily="34" charset="0"/>
        <a:buChar char="•"/>
        <a:defRPr sz="2854" kern="1200">
          <a:solidFill>
            <a:schemeClr val="tx1"/>
          </a:solidFill>
          <a:latin typeface="+mn-lt"/>
          <a:ea typeface="+mn-ea"/>
          <a:cs typeface="+mn-cs"/>
        </a:defRPr>
      </a:lvl1pPr>
      <a:lvl2pPr marL="699105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7" kern="1200">
          <a:solidFill>
            <a:schemeClr val="tx1"/>
          </a:solidFill>
          <a:latin typeface="+mn-lt"/>
          <a:ea typeface="+mn-ea"/>
          <a:cs typeface="+mn-cs"/>
        </a:defRPr>
      </a:lvl2pPr>
      <a:lvl3pPr marL="1165174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3pPr>
      <a:lvl4pPr marL="1631244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4pPr>
      <a:lvl5pPr marL="2097314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5pPr>
      <a:lvl6pPr marL="2563383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6pPr>
      <a:lvl7pPr marL="3029453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7pPr>
      <a:lvl8pPr marL="3495523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8pPr>
      <a:lvl9pPr marL="3961592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1pPr>
      <a:lvl2pPr marL="466070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2pPr>
      <a:lvl3pPr marL="932139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398209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4pPr>
      <a:lvl5pPr marL="1864279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5pPr>
      <a:lvl6pPr marL="2330348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6pPr>
      <a:lvl7pPr marL="2796418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7pPr>
      <a:lvl8pPr marL="3262488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8pPr>
      <a:lvl9pPr marL="3728557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132207-B7CD-7EDB-A2C1-516365FEA2C6}"/>
              </a:ext>
            </a:extLst>
          </p:cNvPr>
          <p:cNvGrpSpPr/>
          <p:nvPr/>
        </p:nvGrpSpPr>
        <p:grpSpPr>
          <a:xfrm>
            <a:off x="2063233" y="621956"/>
            <a:ext cx="5195333" cy="5243513"/>
            <a:chOff x="2063234" y="1035844"/>
            <a:chExt cx="5195333" cy="52435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F3570-A976-8032-6712-A801E29D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3234" y="1035844"/>
              <a:ext cx="5195333" cy="5243513"/>
            </a:xfrm>
            <a:prstGeom prst="rect">
              <a:avLst/>
            </a:prstGeom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732ACB9-DF25-447D-EDAC-7E8920A3B60F}"/>
                </a:ext>
              </a:extLst>
            </p:cNvPr>
            <p:cNvSpPr/>
            <p:nvPr/>
          </p:nvSpPr>
          <p:spPr>
            <a:xfrm>
              <a:off x="3807847" y="2879609"/>
              <a:ext cx="1632399" cy="598329"/>
            </a:xfrm>
            <a:custGeom>
              <a:avLst/>
              <a:gdLst>
                <a:gd name="connsiteX0" fmla="*/ 561399 w 2135018"/>
                <a:gd name="connsiteY0" fmla="*/ 191386 h 782556"/>
                <a:gd name="connsiteX1" fmla="*/ 1050497 w 2135018"/>
                <a:gd name="connsiteY1" fmla="*/ 0 h 782556"/>
                <a:gd name="connsiteX2" fmla="*/ 2135018 w 2135018"/>
                <a:gd name="connsiteY2" fmla="*/ 395531 h 782556"/>
                <a:gd name="connsiteX3" fmla="*/ 1071762 w 2135018"/>
                <a:gd name="connsiteY3" fmla="*/ 782556 h 782556"/>
                <a:gd name="connsiteX4" fmla="*/ 0 w 2135018"/>
                <a:gd name="connsiteY4" fmla="*/ 391278 h 782556"/>
                <a:gd name="connsiteX5" fmla="*/ 0 w 2135018"/>
                <a:gd name="connsiteY5" fmla="*/ 391278 h 782556"/>
                <a:gd name="connsiteX0" fmla="*/ 12759 w 2135018"/>
                <a:gd name="connsiteY0" fmla="*/ 382772 h 782556"/>
                <a:gd name="connsiteX1" fmla="*/ 1050497 w 2135018"/>
                <a:gd name="connsiteY1" fmla="*/ 0 h 782556"/>
                <a:gd name="connsiteX2" fmla="*/ 2135018 w 2135018"/>
                <a:gd name="connsiteY2" fmla="*/ 395531 h 782556"/>
                <a:gd name="connsiteX3" fmla="*/ 1071762 w 2135018"/>
                <a:gd name="connsiteY3" fmla="*/ 782556 h 782556"/>
                <a:gd name="connsiteX4" fmla="*/ 0 w 2135018"/>
                <a:gd name="connsiteY4" fmla="*/ 391278 h 782556"/>
                <a:gd name="connsiteX5" fmla="*/ 0 w 2135018"/>
                <a:gd name="connsiteY5" fmla="*/ 391278 h 782556"/>
                <a:gd name="connsiteX0" fmla="*/ 12759 w 2135018"/>
                <a:gd name="connsiteY0" fmla="*/ 382772 h 782556"/>
                <a:gd name="connsiteX1" fmla="*/ 1050497 w 2135018"/>
                <a:gd name="connsiteY1" fmla="*/ 0 h 782556"/>
                <a:gd name="connsiteX2" fmla="*/ 2135018 w 2135018"/>
                <a:gd name="connsiteY2" fmla="*/ 395531 h 782556"/>
                <a:gd name="connsiteX3" fmla="*/ 1071762 w 2135018"/>
                <a:gd name="connsiteY3" fmla="*/ 782556 h 782556"/>
                <a:gd name="connsiteX4" fmla="*/ 0 w 2135018"/>
                <a:gd name="connsiteY4" fmla="*/ 391278 h 782556"/>
                <a:gd name="connsiteX5" fmla="*/ 0 w 2135018"/>
                <a:gd name="connsiteY5" fmla="*/ 391278 h 78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5018" h="782556">
                  <a:moveTo>
                    <a:pt x="12759" y="382772"/>
                  </a:moveTo>
                  <a:cubicBezTo>
                    <a:pt x="31189" y="382771"/>
                    <a:pt x="704584" y="127591"/>
                    <a:pt x="1050497" y="0"/>
                  </a:cubicBezTo>
                  <a:lnTo>
                    <a:pt x="2135018" y="395531"/>
                  </a:lnTo>
                  <a:lnTo>
                    <a:pt x="1071762" y="782556"/>
                  </a:lnTo>
                  <a:lnTo>
                    <a:pt x="0" y="391278"/>
                  </a:lnTo>
                  <a:lnTo>
                    <a:pt x="0" y="391278"/>
                  </a:lnTo>
                </a:path>
              </a:pathLst>
            </a:custGeom>
            <a:solidFill>
              <a:srgbClr val="FDCC02"/>
            </a:solidFill>
            <a:ln>
              <a:solidFill>
                <a:srgbClr val="FDCC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6">
                <a:solidFill>
                  <a:srgbClr val="FDCC02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6038393-F867-9FEA-82FB-17C4F368C10C}"/>
                </a:ext>
              </a:extLst>
            </p:cNvPr>
            <p:cNvSpPr/>
            <p:nvPr/>
          </p:nvSpPr>
          <p:spPr>
            <a:xfrm>
              <a:off x="3160741" y="1152908"/>
              <a:ext cx="2913604" cy="2003103"/>
            </a:xfrm>
            <a:custGeom>
              <a:avLst/>
              <a:gdLst>
                <a:gd name="connsiteX0" fmla="*/ 599676 w 3810708"/>
                <a:gd name="connsiteY0" fmla="*/ 2607103 h 2619862"/>
                <a:gd name="connsiteX1" fmla="*/ 1909607 w 3810708"/>
                <a:gd name="connsiteY1" fmla="*/ 2143524 h 2619862"/>
                <a:gd name="connsiteX2" fmla="*/ 3202526 w 3810708"/>
                <a:gd name="connsiteY2" fmla="*/ 2619862 h 2619862"/>
                <a:gd name="connsiteX3" fmla="*/ 3810708 w 3810708"/>
                <a:gd name="connsiteY3" fmla="*/ 1956391 h 2619862"/>
                <a:gd name="connsiteX4" fmla="*/ 3547021 w 3810708"/>
                <a:gd name="connsiteY4" fmla="*/ 229663 h 2619862"/>
                <a:gd name="connsiteX5" fmla="*/ 1841559 w 3810708"/>
                <a:gd name="connsiteY5" fmla="*/ 0 h 2619862"/>
                <a:gd name="connsiteX6" fmla="*/ 199892 w 3810708"/>
                <a:gd name="connsiteY6" fmla="*/ 327483 h 2619862"/>
                <a:gd name="connsiteX7" fmla="*/ 0 w 3810708"/>
                <a:gd name="connsiteY7" fmla="*/ 1956391 h 2619862"/>
                <a:gd name="connsiteX8" fmla="*/ 599676 w 3810708"/>
                <a:gd name="connsiteY8" fmla="*/ 2607103 h 261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708" h="2619862">
                  <a:moveTo>
                    <a:pt x="599676" y="2607103"/>
                  </a:moveTo>
                  <a:lnTo>
                    <a:pt x="1909607" y="2143524"/>
                  </a:lnTo>
                  <a:lnTo>
                    <a:pt x="3202526" y="2619862"/>
                  </a:lnTo>
                  <a:lnTo>
                    <a:pt x="3810708" y="1956391"/>
                  </a:lnTo>
                  <a:lnTo>
                    <a:pt x="3547021" y="229663"/>
                  </a:lnTo>
                  <a:lnTo>
                    <a:pt x="1841559" y="0"/>
                  </a:lnTo>
                  <a:lnTo>
                    <a:pt x="199892" y="327483"/>
                  </a:lnTo>
                  <a:lnTo>
                    <a:pt x="0" y="1956391"/>
                  </a:lnTo>
                  <a:lnTo>
                    <a:pt x="599676" y="2607103"/>
                  </a:lnTo>
                  <a:close/>
                </a:path>
              </a:pathLst>
            </a:custGeom>
            <a:solidFill>
              <a:srgbClr val="DCDD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6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EBEA24-31E7-2937-E58E-6C995F8D61F6}"/>
                </a:ext>
              </a:extLst>
            </p:cNvPr>
            <p:cNvSpPr txBox="1"/>
            <p:nvPr/>
          </p:nvSpPr>
          <p:spPr>
            <a:xfrm>
              <a:off x="2618557" y="1264654"/>
              <a:ext cx="4200189" cy="144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93">
                  <a:latin typeface="Kefa" panose="02000506000000020004" pitchFamily="2" charset="77"/>
                  <a:cs typeface="Apple Chancery" panose="03020702040506060504" pitchFamily="66" charset="-79"/>
                </a:rPr>
                <a:t>xApRES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13EE7-696A-7A2E-2447-F77DF185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43574F-76D1-7961-7736-12C2EFF43E76}"/>
              </a:ext>
            </a:extLst>
          </p:cNvPr>
          <p:cNvGrpSpPr/>
          <p:nvPr/>
        </p:nvGrpSpPr>
        <p:grpSpPr>
          <a:xfrm>
            <a:off x="2063233" y="621956"/>
            <a:ext cx="5195333" cy="5243513"/>
            <a:chOff x="2063233" y="621956"/>
            <a:chExt cx="5195333" cy="52435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9BEB3A7-7F71-4173-C752-2FD8389571AE}"/>
                </a:ext>
              </a:extLst>
            </p:cNvPr>
            <p:cNvGrpSpPr/>
            <p:nvPr/>
          </p:nvGrpSpPr>
          <p:grpSpPr>
            <a:xfrm>
              <a:off x="2063233" y="621956"/>
              <a:ext cx="5195333" cy="5243513"/>
              <a:chOff x="2063234" y="1035844"/>
              <a:chExt cx="5195333" cy="524351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BFA1DA5-1634-CDBB-5393-3B2F5A12E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3234" y="1035844"/>
                <a:ext cx="5195333" cy="5243513"/>
              </a:xfrm>
              <a:prstGeom prst="rect">
                <a:avLst/>
              </a:prstGeom>
            </p:spPr>
          </p:pic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01702F05-938F-83E1-2E7F-5AA8B6BE256E}"/>
                  </a:ext>
                </a:extLst>
              </p:cNvPr>
              <p:cNvSpPr/>
              <p:nvPr/>
            </p:nvSpPr>
            <p:spPr>
              <a:xfrm>
                <a:off x="3807847" y="2879609"/>
                <a:ext cx="1632399" cy="598329"/>
              </a:xfrm>
              <a:custGeom>
                <a:avLst/>
                <a:gdLst>
                  <a:gd name="connsiteX0" fmla="*/ 561399 w 2135018"/>
                  <a:gd name="connsiteY0" fmla="*/ 191386 h 782556"/>
                  <a:gd name="connsiteX1" fmla="*/ 1050497 w 2135018"/>
                  <a:gd name="connsiteY1" fmla="*/ 0 h 782556"/>
                  <a:gd name="connsiteX2" fmla="*/ 2135018 w 2135018"/>
                  <a:gd name="connsiteY2" fmla="*/ 395531 h 782556"/>
                  <a:gd name="connsiteX3" fmla="*/ 1071762 w 2135018"/>
                  <a:gd name="connsiteY3" fmla="*/ 782556 h 782556"/>
                  <a:gd name="connsiteX4" fmla="*/ 0 w 2135018"/>
                  <a:gd name="connsiteY4" fmla="*/ 391278 h 782556"/>
                  <a:gd name="connsiteX5" fmla="*/ 0 w 2135018"/>
                  <a:gd name="connsiteY5" fmla="*/ 391278 h 782556"/>
                  <a:gd name="connsiteX0" fmla="*/ 12759 w 2135018"/>
                  <a:gd name="connsiteY0" fmla="*/ 382772 h 782556"/>
                  <a:gd name="connsiteX1" fmla="*/ 1050497 w 2135018"/>
                  <a:gd name="connsiteY1" fmla="*/ 0 h 782556"/>
                  <a:gd name="connsiteX2" fmla="*/ 2135018 w 2135018"/>
                  <a:gd name="connsiteY2" fmla="*/ 395531 h 782556"/>
                  <a:gd name="connsiteX3" fmla="*/ 1071762 w 2135018"/>
                  <a:gd name="connsiteY3" fmla="*/ 782556 h 782556"/>
                  <a:gd name="connsiteX4" fmla="*/ 0 w 2135018"/>
                  <a:gd name="connsiteY4" fmla="*/ 391278 h 782556"/>
                  <a:gd name="connsiteX5" fmla="*/ 0 w 2135018"/>
                  <a:gd name="connsiteY5" fmla="*/ 391278 h 782556"/>
                  <a:gd name="connsiteX0" fmla="*/ 12759 w 2135018"/>
                  <a:gd name="connsiteY0" fmla="*/ 382772 h 782556"/>
                  <a:gd name="connsiteX1" fmla="*/ 1050497 w 2135018"/>
                  <a:gd name="connsiteY1" fmla="*/ 0 h 782556"/>
                  <a:gd name="connsiteX2" fmla="*/ 2135018 w 2135018"/>
                  <a:gd name="connsiteY2" fmla="*/ 395531 h 782556"/>
                  <a:gd name="connsiteX3" fmla="*/ 1071762 w 2135018"/>
                  <a:gd name="connsiteY3" fmla="*/ 782556 h 782556"/>
                  <a:gd name="connsiteX4" fmla="*/ 0 w 2135018"/>
                  <a:gd name="connsiteY4" fmla="*/ 391278 h 782556"/>
                  <a:gd name="connsiteX5" fmla="*/ 0 w 2135018"/>
                  <a:gd name="connsiteY5" fmla="*/ 391278 h 78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5018" h="782556">
                    <a:moveTo>
                      <a:pt x="12759" y="382772"/>
                    </a:moveTo>
                    <a:cubicBezTo>
                      <a:pt x="31189" y="382771"/>
                      <a:pt x="704584" y="127591"/>
                      <a:pt x="1050497" y="0"/>
                    </a:cubicBezTo>
                    <a:lnTo>
                      <a:pt x="2135018" y="395531"/>
                    </a:lnTo>
                    <a:lnTo>
                      <a:pt x="1071762" y="782556"/>
                    </a:lnTo>
                    <a:lnTo>
                      <a:pt x="0" y="391278"/>
                    </a:lnTo>
                    <a:lnTo>
                      <a:pt x="0" y="391278"/>
                    </a:lnTo>
                  </a:path>
                </a:pathLst>
              </a:custGeom>
              <a:solidFill>
                <a:srgbClr val="FDCC02"/>
              </a:solidFill>
              <a:ln>
                <a:solidFill>
                  <a:srgbClr val="FDCC0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76">
                  <a:solidFill>
                    <a:srgbClr val="FDCC02"/>
                  </a:solidFill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71D52BC-6DBB-859F-DFF3-F80DF4F44517}"/>
                  </a:ext>
                </a:extLst>
              </p:cNvPr>
              <p:cNvSpPr/>
              <p:nvPr/>
            </p:nvSpPr>
            <p:spPr>
              <a:xfrm>
                <a:off x="3160741" y="1152908"/>
                <a:ext cx="2913604" cy="2003103"/>
              </a:xfrm>
              <a:custGeom>
                <a:avLst/>
                <a:gdLst>
                  <a:gd name="connsiteX0" fmla="*/ 599676 w 3810708"/>
                  <a:gd name="connsiteY0" fmla="*/ 2607103 h 2619862"/>
                  <a:gd name="connsiteX1" fmla="*/ 1909607 w 3810708"/>
                  <a:gd name="connsiteY1" fmla="*/ 2143524 h 2619862"/>
                  <a:gd name="connsiteX2" fmla="*/ 3202526 w 3810708"/>
                  <a:gd name="connsiteY2" fmla="*/ 2619862 h 2619862"/>
                  <a:gd name="connsiteX3" fmla="*/ 3810708 w 3810708"/>
                  <a:gd name="connsiteY3" fmla="*/ 1956391 h 2619862"/>
                  <a:gd name="connsiteX4" fmla="*/ 3547021 w 3810708"/>
                  <a:gd name="connsiteY4" fmla="*/ 229663 h 2619862"/>
                  <a:gd name="connsiteX5" fmla="*/ 1841559 w 3810708"/>
                  <a:gd name="connsiteY5" fmla="*/ 0 h 2619862"/>
                  <a:gd name="connsiteX6" fmla="*/ 199892 w 3810708"/>
                  <a:gd name="connsiteY6" fmla="*/ 327483 h 2619862"/>
                  <a:gd name="connsiteX7" fmla="*/ 0 w 3810708"/>
                  <a:gd name="connsiteY7" fmla="*/ 1956391 h 2619862"/>
                  <a:gd name="connsiteX8" fmla="*/ 599676 w 3810708"/>
                  <a:gd name="connsiteY8" fmla="*/ 2607103 h 261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708" h="2619862">
                    <a:moveTo>
                      <a:pt x="599676" y="2607103"/>
                    </a:moveTo>
                    <a:lnTo>
                      <a:pt x="1909607" y="2143524"/>
                    </a:lnTo>
                    <a:lnTo>
                      <a:pt x="3202526" y="2619862"/>
                    </a:lnTo>
                    <a:lnTo>
                      <a:pt x="3810708" y="1956391"/>
                    </a:lnTo>
                    <a:lnTo>
                      <a:pt x="3547021" y="229663"/>
                    </a:lnTo>
                    <a:lnTo>
                      <a:pt x="1841559" y="0"/>
                    </a:lnTo>
                    <a:lnTo>
                      <a:pt x="199892" y="327483"/>
                    </a:lnTo>
                    <a:lnTo>
                      <a:pt x="0" y="1956391"/>
                    </a:lnTo>
                    <a:lnTo>
                      <a:pt x="599676" y="2607103"/>
                    </a:lnTo>
                    <a:close/>
                  </a:path>
                </a:pathLst>
              </a:custGeom>
              <a:solidFill>
                <a:srgbClr val="DCDDD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76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E4C1EF-F3C0-EEAF-3F40-BB2F59EE595B}"/>
                  </a:ext>
                </a:extLst>
              </p:cNvPr>
              <p:cNvSpPr txBox="1"/>
              <p:nvPr/>
            </p:nvSpPr>
            <p:spPr>
              <a:xfrm>
                <a:off x="2618557" y="1264654"/>
                <a:ext cx="4200189" cy="1445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793">
                    <a:latin typeface="Kefa" panose="02000506000000020004" pitchFamily="2" charset="77"/>
                    <a:cs typeface="Apple Chancery" panose="03020702040506060504" pitchFamily="66" charset="-79"/>
                  </a:rPr>
                  <a:t>xApRES</a:t>
                </a:r>
              </a:p>
            </p:txBody>
          </p:sp>
        </p:grp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BCBFFC7C-0A3A-23B4-14C8-C36AEABB1373}"/>
                </a:ext>
              </a:extLst>
            </p:cNvPr>
            <p:cNvSpPr/>
            <p:nvPr/>
          </p:nvSpPr>
          <p:spPr>
            <a:xfrm>
              <a:off x="2444262" y="3862754"/>
              <a:ext cx="2022230" cy="1629508"/>
            </a:xfrm>
            <a:custGeom>
              <a:avLst/>
              <a:gdLst>
                <a:gd name="connsiteX0" fmla="*/ 240323 w 2022230"/>
                <a:gd name="connsiteY0" fmla="*/ 82061 h 1629508"/>
                <a:gd name="connsiteX1" fmla="*/ 2022230 w 2022230"/>
                <a:gd name="connsiteY1" fmla="*/ 732692 h 1629508"/>
                <a:gd name="connsiteX2" fmla="*/ 2010507 w 2022230"/>
                <a:gd name="connsiteY2" fmla="*/ 1629508 h 1629508"/>
                <a:gd name="connsiteX3" fmla="*/ 1184030 w 2022230"/>
                <a:gd name="connsiteY3" fmla="*/ 1295400 h 1629508"/>
                <a:gd name="connsiteX4" fmla="*/ 849923 w 2022230"/>
                <a:gd name="connsiteY4" fmla="*/ 1312984 h 1629508"/>
                <a:gd name="connsiteX5" fmla="*/ 574430 w 2022230"/>
                <a:gd name="connsiteY5" fmla="*/ 1002323 h 1629508"/>
                <a:gd name="connsiteX6" fmla="*/ 222738 w 2022230"/>
                <a:gd name="connsiteY6" fmla="*/ 885092 h 1629508"/>
                <a:gd name="connsiteX7" fmla="*/ 0 w 2022230"/>
                <a:gd name="connsiteY7" fmla="*/ 0 h 1629508"/>
                <a:gd name="connsiteX8" fmla="*/ 240323 w 2022230"/>
                <a:gd name="connsiteY8" fmla="*/ 82061 h 162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2230" h="1629508">
                  <a:moveTo>
                    <a:pt x="240323" y="82061"/>
                  </a:moveTo>
                  <a:lnTo>
                    <a:pt x="2022230" y="732692"/>
                  </a:lnTo>
                  <a:lnTo>
                    <a:pt x="2010507" y="1629508"/>
                  </a:lnTo>
                  <a:lnTo>
                    <a:pt x="1184030" y="1295400"/>
                  </a:lnTo>
                  <a:lnTo>
                    <a:pt x="849923" y="1312984"/>
                  </a:lnTo>
                  <a:lnTo>
                    <a:pt x="574430" y="1002323"/>
                  </a:lnTo>
                  <a:lnTo>
                    <a:pt x="222738" y="885092"/>
                  </a:lnTo>
                  <a:lnTo>
                    <a:pt x="0" y="0"/>
                  </a:lnTo>
                  <a:lnTo>
                    <a:pt x="240323" y="82061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EDD42A5-F819-8AD4-D340-F6EA3B6CAC87}"/>
                </a:ext>
              </a:extLst>
            </p:cNvPr>
            <p:cNvSpPr/>
            <p:nvPr/>
          </p:nvSpPr>
          <p:spPr>
            <a:xfrm>
              <a:off x="4583723" y="3809999"/>
              <a:ext cx="2192215" cy="1318846"/>
            </a:xfrm>
            <a:custGeom>
              <a:avLst/>
              <a:gdLst>
                <a:gd name="connsiteX0" fmla="*/ 0 w 2192215"/>
                <a:gd name="connsiteY0" fmla="*/ 797169 h 1318846"/>
                <a:gd name="connsiteX1" fmla="*/ 709246 w 2192215"/>
                <a:gd name="connsiteY1" fmla="*/ 527539 h 1318846"/>
                <a:gd name="connsiteX2" fmla="*/ 2180492 w 2192215"/>
                <a:gd name="connsiteY2" fmla="*/ 0 h 1318846"/>
                <a:gd name="connsiteX3" fmla="*/ 2192215 w 2192215"/>
                <a:gd name="connsiteY3" fmla="*/ 984739 h 1318846"/>
                <a:gd name="connsiteX4" fmla="*/ 931985 w 2192215"/>
                <a:gd name="connsiteY4" fmla="*/ 1318846 h 1318846"/>
                <a:gd name="connsiteX5" fmla="*/ 0 w 2192215"/>
                <a:gd name="connsiteY5" fmla="*/ 797169 h 131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2215" h="1318846">
                  <a:moveTo>
                    <a:pt x="0" y="797169"/>
                  </a:moveTo>
                  <a:lnTo>
                    <a:pt x="709246" y="527539"/>
                  </a:lnTo>
                  <a:lnTo>
                    <a:pt x="2180492" y="0"/>
                  </a:lnTo>
                  <a:lnTo>
                    <a:pt x="2192215" y="984739"/>
                  </a:lnTo>
                  <a:lnTo>
                    <a:pt x="931985" y="1318846"/>
                  </a:lnTo>
                  <a:lnTo>
                    <a:pt x="0" y="797169"/>
                  </a:lnTo>
                  <a:close/>
                </a:path>
              </a:pathLst>
            </a:custGeom>
            <a:solidFill>
              <a:srgbClr val="CFE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9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228863-DE30-30B6-AA24-E0FCE85B499E}"/>
              </a:ext>
            </a:extLst>
          </p:cNvPr>
          <p:cNvSpPr/>
          <p:nvPr/>
        </p:nvSpPr>
        <p:spPr>
          <a:xfrm>
            <a:off x="3200400" y="1664677"/>
            <a:ext cx="2584938" cy="2416435"/>
          </a:xfrm>
          <a:prstGeom prst="rect">
            <a:avLst/>
          </a:prstGeom>
          <a:solidFill>
            <a:srgbClr val="DDDF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BE274-2521-FD03-3253-CDC85F025EA0}"/>
              </a:ext>
            </a:extLst>
          </p:cNvPr>
          <p:cNvSpPr/>
          <p:nvPr/>
        </p:nvSpPr>
        <p:spPr>
          <a:xfrm>
            <a:off x="3944479" y="2527681"/>
            <a:ext cx="1142867" cy="606392"/>
          </a:xfrm>
          <a:prstGeom prst="rect">
            <a:avLst/>
          </a:prstGeom>
          <a:solidFill>
            <a:srgbClr val="FDCC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8D6FF-E540-B4AA-EC73-C4109FCBCAD6}"/>
              </a:ext>
            </a:extLst>
          </p:cNvPr>
          <p:cNvSpPr/>
          <p:nvPr/>
        </p:nvSpPr>
        <p:spPr>
          <a:xfrm>
            <a:off x="3376247" y="3129875"/>
            <a:ext cx="2266392" cy="873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21119-EE5C-D220-B717-F66AA1DD2B5E}"/>
              </a:ext>
            </a:extLst>
          </p:cNvPr>
          <p:cNvSpPr txBox="1"/>
          <p:nvPr/>
        </p:nvSpPr>
        <p:spPr>
          <a:xfrm>
            <a:off x="3436082" y="1733129"/>
            <a:ext cx="2194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Kefa" panose="02000506000000020004" pitchFamily="2" charset="77"/>
                <a:cs typeface="Apple Chancery" panose="03020702040506060504" pitchFamily="66" charset="-79"/>
              </a:rPr>
              <a:t>xApRES</a:t>
            </a:r>
          </a:p>
        </p:txBody>
      </p:sp>
      <p:pic>
        <p:nvPicPr>
          <p:cNvPr id="2054" name="Picture 6" descr="Xarray: N-D labeled arrays and datasets in Python">
            <a:extLst>
              <a:ext uri="{FF2B5EF4-FFF2-40B4-BE49-F238E27FC236}">
                <a16:creationId xmlns:a16="http://schemas.microsoft.com/office/drawing/2014/main" id="{A9423A6A-ED34-FD96-FAE7-250C8C205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8" r="25047"/>
          <a:stretch/>
        </p:blipFill>
        <p:spPr bwMode="auto">
          <a:xfrm>
            <a:off x="4157749" y="2646210"/>
            <a:ext cx="703388" cy="24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2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Light Gray Cuboid">
                <a:extLst>
                  <a:ext uri="{FF2B5EF4-FFF2-40B4-BE49-F238E27FC236}">
                    <a16:creationId xmlns:a16="http://schemas.microsoft.com/office/drawing/2014/main" id="{B0B2BB34-580A-D4BA-6F7F-8C21E55DBD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0555909"/>
                  </p:ext>
                </p:extLst>
              </p:nvPr>
            </p:nvGraphicFramePr>
            <p:xfrm>
              <a:off x="1644587" y="950196"/>
              <a:ext cx="4008011" cy="334189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08011" cy="3341890"/>
                    </a:xfrm>
                    <a:prstGeom prst="rect">
                      <a:avLst/>
                    </a:prstGeom>
                    <a:ln w="31750">
                      <a:noFill/>
                    </a:ln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508942" ay="2995949" az="206377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3024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Light Gray Cuboid">
                <a:extLst>
                  <a:ext uri="{FF2B5EF4-FFF2-40B4-BE49-F238E27FC236}">
                    <a16:creationId xmlns:a16="http://schemas.microsoft.com/office/drawing/2014/main" id="{B0B2BB34-580A-D4BA-6F7F-8C21E55DBD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587" y="950196"/>
                <a:ext cx="4008011" cy="3341890"/>
              </a:xfrm>
              <a:prstGeom prst="rect">
                <a:avLst/>
              </a:prstGeom>
              <a:ln w="31750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64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DCD2-78D1-13F4-2524-024B80B1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1C19-73C8-E8AD-FFD0-3220F232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2295</TotalTime>
  <Words>3</Words>
  <Application>Microsoft Macintosh PowerPoint</Application>
  <PresentationFormat>Custom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Kefa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jkingslake</dc:creator>
  <cp:lastModifiedBy>jkingslake</cp:lastModifiedBy>
  <cp:revision>2</cp:revision>
  <dcterms:created xsi:type="dcterms:W3CDTF">2025-01-05T22:09:28Z</dcterms:created>
  <dcterms:modified xsi:type="dcterms:W3CDTF">2025-01-07T12:24:34Z</dcterms:modified>
</cp:coreProperties>
</file>