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1" r:id="rId3"/>
    <p:sldId id="258" r:id="rId4"/>
    <p:sldId id="260" r:id="rId5"/>
    <p:sldId id="259" r:id="rId6"/>
  </p:sldIdLst>
  <p:sldSz cx="22860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327"/>
  </p:normalViewPr>
  <p:slideViewPr>
    <p:cSldViewPr snapToGrid="0">
      <p:cViewPr>
        <p:scale>
          <a:sx n="79" d="100"/>
          <a:sy n="79" d="100"/>
        </p:scale>
        <p:origin x="-6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466606"/>
            <a:ext cx="171450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4706830"/>
            <a:ext cx="17145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477114"/>
            <a:ext cx="4929188" cy="759440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477114"/>
            <a:ext cx="14501813" cy="759440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234137"/>
            <a:ext cx="1971675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5997112"/>
            <a:ext cx="1971675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>
                    <a:tint val="75000"/>
                  </a:schemeClr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5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385568"/>
            <a:ext cx="9715500" cy="5685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385568"/>
            <a:ext cx="9715500" cy="56859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2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2" y="477114"/>
            <a:ext cx="19716750" cy="17321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196797"/>
            <a:ext cx="9670851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3273414"/>
            <a:ext cx="9670851" cy="48146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196797"/>
            <a:ext cx="971847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3273414"/>
            <a:ext cx="9718478" cy="48146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0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597429"/>
            <a:ext cx="7372944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290282"/>
            <a:ext cx="11572875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688431"/>
            <a:ext cx="7372944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597429"/>
            <a:ext cx="7372944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290282"/>
            <a:ext cx="11572875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688431"/>
            <a:ext cx="7372944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2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477114"/>
            <a:ext cx="1971675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385568"/>
            <a:ext cx="1971675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8305926"/>
            <a:ext cx="51435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78CC-5928-274B-A4DD-ADB2069CF132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8305926"/>
            <a:ext cx="771525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8305926"/>
            <a:ext cx="51435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2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be 64">
            <a:extLst>
              <a:ext uri="{FF2B5EF4-FFF2-40B4-BE49-F238E27FC236}">
                <a16:creationId xmlns:a16="http://schemas.microsoft.com/office/drawing/2014/main" id="{1964AEFF-0F63-E8B7-292B-6A8A6E85F858}"/>
              </a:ext>
            </a:extLst>
          </p:cNvPr>
          <p:cNvSpPr/>
          <p:nvPr/>
        </p:nvSpPr>
        <p:spPr>
          <a:xfrm>
            <a:off x="9606137" y="4328244"/>
            <a:ext cx="4944762" cy="1210435"/>
          </a:xfrm>
          <a:prstGeom prst="cube">
            <a:avLst>
              <a:gd name="adj" fmla="val 552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A4E646-3EF8-FF5F-BC91-A4EA5503554B}"/>
              </a:ext>
            </a:extLst>
          </p:cNvPr>
          <p:cNvSpPr txBox="1"/>
          <p:nvPr/>
        </p:nvSpPr>
        <p:spPr>
          <a:xfrm>
            <a:off x="11332185" y="3969513"/>
            <a:ext cx="246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E03925-B63B-9B35-0EA5-11624FBC883B}"/>
              </a:ext>
            </a:extLst>
          </p:cNvPr>
          <p:cNvSpPr txBox="1"/>
          <p:nvPr/>
        </p:nvSpPr>
        <p:spPr>
          <a:xfrm>
            <a:off x="7353527" y="5052948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882CB4-DC55-BA5C-0521-AB137C3D8E32}"/>
              </a:ext>
            </a:extLst>
          </p:cNvPr>
          <p:cNvSpPr txBox="1"/>
          <p:nvPr/>
        </p:nvSpPr>
        <p:spPr>
          <a:xfrm>
            <a:off x="7794257" y="4399943"/>
            <a:ext cx="21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4ACE68-BAB2-CB84-F33F-BAC5EF63435A}"/>
              </a:ext>
            </a:extLst>
          </p:cNvPr>
          <p:cNvCxnSpPr>
            <a:cxnSpLocks/>
          </p:cNvCxnSpPr>
          <p:nvPr/>
        </p:nvCxnSpPr>
        <p:spPr>
          <a:xfrm>
            <a:off x="9606143" y="5265007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E485B0-6E1F-9366-89B9-029DC741A0D8}"/>
              </a:ext>
            </a:extLst>
          </p:cNvPr>
          <p:cNvCxnSpPr>
            <a:cxnSpLocks/>
          </p:cNvCxnSpPr>
          <p:nvPr/>
        </p:nvCxnSpPr>
        <p:spPr>
          <a:xfrm>
            <a:off x="9716095" y="4877276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7CE675-E97E-233C-A4FF-36374882A21D}"/>
              </a:ext>
            </a:extLst>
          </p:cNvPr>
          <p:cNvCxnSpPr>
            <a:cxnSpLocks/>
          </p:cNvCxnSpPr>
          <p:nvPr/>
        </p:nvCxnSpPr>
        <p:spPr>
          <a:xfrm>
            <a:off x="9875475" y="4739779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766F58-0CD9-7C65-B9FB-C236D0E8A297}"/>
              </a:ext>
            </a:extLst>
          </p:cNvPr>
          <p:cNvCxnSpPr>
            <a:cxnSpLocks/>
          </p:cNvCxnSpPr>
          <p:nvPr/>
        </p:nvCxnSpPr>
        <p:spPr>
          <a:xfrm>
            <a:off x="9999954" y="4602281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D0A78F-63D3-53A4-20E5-622BA89A332F}"/>
              </a:ext>
            </a:extLst>
          </p:cNvPr>
          <p:cNvCxnSpPr>
            <a:cxnSpLocks/>
          </p:cNvCxnSpPr>
          <p:nvPr/>
        </p:nvCxnSpPr>
        <p:spPr>
          <a:xfrm>
            <a:off x="10159329" y="4464789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B83A96-329C-88BE-F697-F6C1F4E6B2FF}"/>
              </a:ext>
            </a:extLst>
          </p:cNvPr>
          <p:cNvCxnSpPr>
            <a:cxnSpLocks/>
          </p:cNvCxnSpPr>
          <p:nvPr/>
        </p:nvCxnSpPr>
        <p:spPr>
          <a:xfrm flipV="1">
            <a:off x="9772606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1B12AC-5B35-F483-3C65-1CE9DDC3073B}"/>
              </a:ext>
            </a:extLst>
          </p:cNvPr>
          <p:cNvCxnSpPr>
            <a:cxnSpLocks/>
          </p:cNvCxnSpPr>
          <p:nvPr/>
        </p:nvCxnSpPr>
        <p:spPr>
          <a:xfrm flipV="1">
            <a:off x="9950622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E1180A-3BEA-C91E-FE9E-F471EE9432C3}"/>
              </a:ext>
            </a:extLst>
          </p:cNvPr>
          <p:cNvCxnSpPr>
            <a:cxnSpLocks/>
          </p:cNvCxnSpPr>
          <p:nvPr/>
        </p:nvCxnSpPr>
        <p:spPr>
          <a:xfrm flipV="1">
            <a:off x="10128638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54B0AE-3D5C-1F7C-F162-F83387DDA63B}"/>
              </a:ext>
            </a:extLst>
          </p:cNvPr>
          <p:cNvCxnSpPr>
            <a:cxnSpLocks/>
          </p:cNvCxnSpPr>
          <p:nvPr/>
        </p:nvCxnSpPr>
        <p:spPr>
          <a:xfrm flipV="1">
            <a:off x="10306654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A08A51-AAED-7EA2-8F05-92692328A0F8}"/>
              </a:ext>
            </a:extLst>
          </p:cNvPr>
          <p:cNvCxnSpPr>
            <a:cxnSpLocks/>
          </p:cNvCxnSpPr>
          <p:nvPr/>
        </p:nvCxnSpPr>
        <p:spPr>
          <a:xfrm flipV="1">
            <a:off x="10484670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50E549-23E1-E003-764E-957793C60033}"/>
              </a:ext>
            </a:extLst>
          </p:cNvPr>
          <p:cNvCxnSpPr>
            <a:cxnSpLocks/>
          </p:cNvCxnSpPr>
          <p:nvPr/>
        </p:nvCxnSpPr>
        <p:spPr>
          <a:xfrm flipV="1">
            <a:off x="10662686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D28AD6-203C-3889-399C-654CC7A15187}"/>
              </a:ext>
            </a:extLst>
          </p:cNvPr>
          <p:cNvCxnSpPr>
            <a:cxnSpLocks/>
          </p:cNvCxnSpPr>
          <p:nvPr/>
        </p:nvCxnSpPr>
        <p:spPr>
          <a:xfrm flipV="1">
            <a:off x="10840702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27A3FA-1AD9-1755-20E5-895FD212DF30}"/>
              </a:ext>
            </a:extLst>
          </p:cNvPr>
          <p:cNvCxnSpPr>
            <a:cxnSpLocks/>
          </p:cNvCxnSpPr>
          <p:nvPr/>
        </p:nvCxnSpPr>
        <p:spPr>
          <a:xfrm flipV="1">
            <a:off x="11018718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E2E6AD-636E-6D6C-671F-4F8C310ED598}"/>
              </a:ext>
            </a:extLst>
          </p:cNvPr>
          <p:cNvCxnSpPr>
            <a:cxnSpLocks/>
          </p:cNvCxnSpPr>
          <p:nvPr/>
        </p:nvCxnSpPr>
        <p:spPr>
          <a:xfrm flipV="1">
            <a:off x="11196734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47A762-E5AA-554A-7E80-11E97B9E44A0}"/>
              </a:ext>
            </a:extLst>
          </p:cNvPr>
          <p:cNvCxnSpPr>
            <a:cxnSpLocks/>
          </p:cNvCxnSpPr>
          <p:nvPr/>
        </p:nvCxnSpPr>
        <p:spPr>
          <a:xfrm flipV="1">
            <a:off x="11374750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BC0BF23-B162-60D2-8880-6B69E77F4842}"/>
              </a:ext>
            </a:extLst>
          </p:cNvPr>
          <p:cNvCxnSpPr>
            <a:cxnSpLocks/>
          </p:cNvCxnSpPr>
          <p:nvPr/>
        </p:nvCxnSpPr>
        <p:spPr>
          <a:xfrm flipV="1">
            <a:off x="11552766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ACF00C-4B64-B6B1-54D4-E6EF0EA86D45}"/>
              </a:ext>
            </a:extLst>
          </p:cNvPr>
          <p:cNvCxnSpPr>
            <a:cxnSpLocks/>
          </p:cNvCxnSpPr>
          <p:nvPr/>
        </p:nvCxnSpPr>
        <p:spPr>
          <a:xfrm flipV="1">
            <a:off x="11730782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31729D-6261-2B71-6C8C-6E9D27E51EA6}"/>
              </a:ext>
            </a:extLst>
          </p:cNvPr>
          <p:cNvCxnSpPr>
            <a:cxnSpLocks/>
          </p:cNvCxnSpPr>
          <p:nvPr/>
        </p:nvCxnSpPr>
        <p:spPr>
          <a:xfrm flipV="1">
            <a:off x="11908798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D3418-F420-DB9C-C53D-E31D4E979459}"/>
              </a:ext>
            </a:extLst>
          </p:cNvPr>
          <p:cNvCxnSpPr>
            <a:cxnSpLocks/>
          </p:cNvCxnSpPr>
          <p:nvPr/>
        </p:nvCxnSpPr>
        <p:spPr>
          <a:xfrm flipV="1">
            <a:off x="12086814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AAD235-F387-B481-1FD0-7BDFC7A2FCAC}"/>
              </a:ext>
            </a:extLst>
          </p:cNvPr>
          <p:cNvCxnSpPr>
            <a:cxnSpLocks/>
          </p:cNvCxnSpPr>
          <p:nvPr/>
        </p:nvCxnSpPr>
        <p:spPr>
          <a:xfrm flipV="1">
            <a:off x="12264830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66C815-19A3-51CC-806C-E74C7FB040FF}"/>
              </a:ext>
            </a:extLst>
          </p:cNvPr>
          <p:cNvCxnSpPr>
            <a:cxnSpLocks/>
          </p:cNvCxnSpPr>
          <p:nvPr/>
        </p:nvCxnSpPr>
        <p:spPr>
          <a:xfrm flipV="1">
            <a:off x="12442846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91F738-E0ED-D9CE-AB49-969640B811C8}"/>
              </a:ext>
            </a:extLst>
          </p:cNvPr>
          <p:cNvCxnSpPr>
            <a:cxnSpLocks/>
          </p:cNvCxnSpPr>
          <p:nvPr/>
        </p:nvCxnSpPr>
        <p:spPr>
          <a:xfrm flipV="1">
            <a:off x="12620862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7A27C8-1741-121E-7BA0-7BDDA2E43A40}"/>
              </a:ext>
            </a:extLst>
          </p:cNvPr>
          <p:cNvCxnSpPr>
            <a:cxnSpLocks/>
          </p:cNvCxnSpPr>
          <p:nvPr/>
        </p:nvCxnSpPr>
        <p:spPr>
          <a:xfrm flipV="1">
            <a:off x="12798878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E45AAD-579E-D4AB-11AB-5C6CDCFF22AB}"/>
              </a:ext>
            </a:extLst>
          </p:cNvPr>
          <p:cNvCxnSpPr>
            <a:cxnSpLocks/>
          </p:cNvCxnSpPr>
          <p:nvPr/>
        </p:nvCxnSpPr>
        <p:spPr>
          <a:xfrm flipV="1">
            <a:off x="12976894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FDEAEE-D5FD-1945-8E29-0B1DC3F78458}"/>
              </a:ext>
            </a:extLst>
          </p:cNvPr>
          <p:cNvCxnSpPr>
            <a:cxnSpLocks/>
          </p:cNvCxnSpPr>
          <p:nvPr/>
        </p:nvCxnSpPr>
        <p:spPr>
          <a:xfrm flipV="1">
            <a:off x="13154910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DDF801-D4B0-E82E-C5DE-9ABAD7CDEBAF}"/>
              </a:ext>
            </a:extLst>
          </p:cNvPr>
          <p:cNvCxnSpPr>
            <a:cxnSpLocks/>
          </p:cNvCxnSpPr>
          <p:nvPr/>
        </p:nvCxnSpPr>
        <p:spPr>
          <a:xfrm flipV="1">
            <a:off x="13332926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C010EC-DF94-A600-9EBC-65EA9A6B31AF}"/>
              </a:ext>
            </a:extLst>
          </p:cNvPr>
          <p:cNvCxnSpPr>
            <a:cxnSpLocks/>
          </p:cNvCxnSpPr>
          <p:nvPr/>
        </p:nvCxnSpPr>
        <p:spPr>
          <a:xfrm flipV="1">
            <a:off x="13510942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067DC6-1703-3D7E-37AB-9BE94A921AAC}"/>
              </a:ext>
            </a:extLst>
          </p:cNvPr>
          <p:cNvCxnSpPr>
            <a:cxnSpLocks/>
          </p:cNvCxnSpPr>
          <p:nvPr/>
        </p:nvCxnSpPr>
        <p:spPr>
          <a:xfrm flipV="1">
            <a:off x="13688948" y="4328244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3308EC-4EA7-855A-BE3A-ECBDBD02177F}"/>
              </a:ext>
            </a:extLst>
          </p:cNvPr>
          <p:cNvCxnSpPr>
            <a:cxnSpLocks/>
          </p:cNvCxnSpPr>
          <p:nvPr/>
        </p:nvCxnSpPr>
        <p:spPr>
          <a:xfrm flipV="1">
            <a:off x="13888553" y="4861075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5F6E84-492A-E29F-5E2F-C649FD3C4FFE}"/>
              </a:ext>
            </a:extLst>
          </p:cNvPr>
          <p:cNvCxnSpPr>
            <a:cxnSpLocks/>
          </p:cNvCxnSpPr>
          <p:nvPr/>
        </p:nvCxnSpPr>
        <p:spPr>
          <a:xfrm flipH="1" flipV="1">
            <a:off x="13995418" y="487727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64585E-52CA-EBA3-8493-2BA2B5A46ADC}"/>
              </a:ext>
            </a:extLst>
          </p:cNvPr>
          <p:cNvCxnSpPr>
            <a:cxnSpLocks/>
          </p:cNvCxnSpPr>
          <p:nvPr/>
        </p:nvCxnSpPr>
        <p:spPr>
          <a:xfrm flipH="1" flipV="1">
            <a:off x="14148244" y="4737242"/>
            <a:ext cx="3252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371D00-3A59-F609-C50E-4504FDB53BFB}"/>
              </a:ext>
            </a:extLst>
          </p:cNvPr>
          <p:cNvCxnSpPr>
            <a:cxnSpLocks/>
          </p:cNvCxnSpPr>
          <p:nvPr/>
        </p:nvCxnSpPr>
        <p:spPr>
          <a:xfrm flipV="1">
            <a:off x="14285855" y="4611198"/>
            <a:ext cx="0" cy="5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11B9179-8113-AC1E-F019-73CE6F87D8F6}"/>
              </a:ext>
            </a:extLst>
          </p:cNvPr>
          <p:cNvCxnSpPr>
            <a:cxnSpLocks/>
          </p:cNvCxnSpPr>
          <p:nvPr/>
        </p:nvCxnSpPr>
        <p:spPr>
          <a:xfrm flipH="1" flipV="1">
            <a:off x="14412366" y="4464789"/>
            <a:ext cx="10705" cy="53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971F94-B1AC-3F7B-42DF-DC95E5E824D5}"/>
              </a:ext>
            </a:extLst>
          </p:cNvPr>
          <p:cNvCxnSpPr>
            <a:cxnSpLocks/>
          </p:cNvCxnSpPr>
          <p:nvPr/>
        </p:nvCxnSpPr>
        <p:spPr>
          <a:xfrm>
            <a:off x="9615611" y="5538674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EE87A0-8D50-9CE1-88DC-EAB1EF87BA6E}"/>
              </a:ext>
            </a:extLst>
          </p:cNvPr>
          <p:cNvCxnSpPr>
            <a:cxnSpLocks/>
          </p:cNvCxnSpPr>
          <p:nvPr/>
        </p:nvCxnSpPr>
        <p:spPr>
          <a:xfrm flipV="1">
            <a:off x="13890306" y="4596910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228B5F-7A31-0C88-7D6E-3E7F2776DCF5}"/>
              </a:ext>
            </a:extLst>
          </p:cNvPr>
          <p:cNvSpPr/>
          <p:nvPr/>
        </p:nvSpPr>
        <p:spPr>
          <a:xfrm>
            <a:off x="7356835" y="3870924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76F051-3A49-36DA-ED53-D920444E112E}"/>
              </a:ext>
            </a:extLst>
          </p:cNvPr>
          <p:cNvSpPr txBox="1"/>
          <p:nvPr/>
        </p:nvSpPr>
        <p:spPr>
          <a:xfrm>
            <a:off x="7316972" y="3841145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958EA0-94B1-6E4A-1B81-81D32CEE7ABA}"/>
              </a:ext>
            </a:extLst>
          </p:cNvPr>
          <p:cNvCxnSpPr>
            <a:cxnSpLocks/>
          </p:cNvCxnSpPr>
          <p:nvPr/>
        </p:nvCxnSpPr>
        <p:spPr>
          <a:xfrm flipH="1" flipV="1">
            <a:off x="9777093" y="498921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9BF724-8894-B0EF-C567-DEA7D3E6928A}"/>
              </a:ext>
            </a:extLst>
          </p:cNvPr>
          <p:cNvCxnSpPr>
            <a:cxnSpLocks/>
          </p:cNvCxnSpPr>
          <p:nvPr/>
        </p:nvCxnSpPr>
        <p:spPr>
          <a:xfrm flipH="1" flipV="1">
            <a:off x="9955109" y="499415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8ED9FA-7ECF-8D87-60F2-17D40AF29E7A}"/>
              </a:ext>
            </a:extLst>
          </p:cNvPr>
          <p:cNvCxnSpPr>
            <a:cxnSpLocks/>
          </p:cNvCxnSpPr>
          <p:nvPr/>
        </p:nvCxnSpPr>
        <p:spPr>
          <a:xfrm flipH="1" flipV="1">
            <a:off x="10133865" y="499944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DE639D-3760-0DDF-CD25-6CE28AA66393}"/>
              </a:ext>
            </a:extLst>
          </p:cNvPr>
          <p:cNvCxnSpPr>
            <a:cxnSpLocks/>
          </p:cNvCxnSpPr>
          <p:nvPr/>
        </p:nvCxnSpPr>
        <p:spPr>
          <a:xfrm flipH="1" flipV="1">
            <a:off x="10311881" y="500438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4B5F32-B9B0-6A90-7D84-56BEEE2E6DD7}"/>
              </a:ext>
            </a:extLst>
          </p:cNvPr>
          <p:cNvCxnSpPr>
            <a:cxnSpLocks/>
          </p:cNvCxnSpPr>
          <p:nvPr/>
        </p:nvCxnSpPr>
        <p:spPr>
          <a:xfrm flipH="1" flipV="1">
            <a:off x="10486040" y="498549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765172-291A-5028-0209-FFDBF21782C5}"/>
              </a:ext>
            </a:extLst>
          </p:cNvPr>
          <p:cNvCxnSpPr>
            <a:cxnSpLocks/>
          </p:cNvCxnSpPr>
          <p:nvPr/>
        </p:nvCxnSpPr>
        <p:spPr>
          <a:xfrm flipH="1" flipV="1">
            <a:off x="10664056" y="499043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1A5465-3612-D57F-82B5-E2D65055AE5D}"/>
              </a:ext>
            </a:extLst>
          </p:cNvPr>
          <p:cNvCxnSpPr>
            <a:cxnSpLocks/>
          </p:cNvCxnSpPr>
          <p:nvPr/>
        </p:nvCxnSpPr>
        <p:spPr>
          <a:xfrm flipH="1" flipV="1">
            <a:off x="10842812" y="499572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7461064-DD2C-AF2E-9A2C-5811CA350E06}"/>
              </a:ext>
            </a:extLst>
          </p:cNvPr>
          <p:cNvCxnSpPr>
            <a:cxnSpLocks/>
          </p:cNvCxnSpPr>
          <p:nvPr/>
        </p:nvCxnSpPr>
        <p:spPr>
          <a:xfrm flipH="1" flipV="1">
            <a:off x="11020828" y="500066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86EB23D-98C7-F6FA-86FA-35E0954821B1}"/>
              </a:ext>
            </a:extLst>
          </p:cNvPr>
          <p:cNvCxnSpPr>
            <a:cxnSpLocks/>
          </p:cNvCxnSpPr>
          <p:nvPr/>
        </p:nvCxnSpPr>
        <p:spPr>
          <a:xfrm flipH="1" flipV="1">
            <a:off x="11192686" y="499470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C7E8DF-7515-1116-0D20-19C471752FD3}"/>
              </a:ext>
            </a:extLst>
          </p:cNvPr>
          <p:cNvCxnSpPr>
            <a:cxnSpLocks/>
          </p:cNvCxnSpPr>
          <p:nvPr/>
        </p:nvCxnSpPr>
        <p:spPr>
          <a:xfrm flipH="1" flipV="1">
            <a:off x="11370702" y="499964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8A2D45-5F30-0B10-3F0A-66A26D9EC8BD}"/>
              </a:ext>
            </a:extLst>
          </p:cNvPr>
          <p:cNvCxnSpPr>
            <a:cxnSpLocks/>
          </p:cNvCxnSpPr>
          <p:nvPr/>
        </p:nvCxnSpPr>
        <p:spPr>
          <a:xfrm flipH="1" flipV="1">
            <a:off x="11549458" y="500493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53119D8-45DB-DC04-FE8D-920450EB2DC3}"/>
              </a:ext>
            </a:extLst>
          </p:cNvPr>
          <p:cNvCxnSpPr>
            <a:cxnSpLocks/>
          </p:cNvCxnSpPr>
          <p:nvPr/>
        </p:nvCxnSpPr>
        <p:spPr>
          <a:xfrm flipH="1" flipV="1">
            <a:off x="11727474" y="500035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C623A7-F744-DB30-F23C-E3DD5598FABC}"/>
              </a:ext>
            </a:extLst>
          </p:cNvPr>
          <p:cNvCxnSpPr>
            <a:cxnSpLocks/>
          </p:cNvCxnSpPr>
          <p:nvPr/>
        </p:nvCxnSpPr>
        <p:spPr>
          <a:xfrm flipH="1" flipV="1">
            <a:off x="11909783" y="499431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C354AE5-7F89-4E04-CDE7-20744102F165}"/>
              </a:ext>
            </a:extLst>
          </p:cNvPr>
          <p:cNvCxnSpPr>
            <a:cxnSpLocks/>
          </p:cNvCxnSpPr>
          <p:nvPr/>
        </p:nvCxnSpPr>
        <p:spPr>
          <a:xfrm flipH="1" flipV="1">
            <a:off x="12081641" y="498835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3FD142-FEA0-F8FD-E42D-EC73975B847C}"/>
              </a:ext>
            </a:extLst>
          </p:cNvPr>
          <p:cNvCxnSpPr>
            <a:cxnSpLocks/>
          </p:cNvCxnSpPr>
          <p:nvPr/>
        </p:nvCxnSpPr>
        <p:spPr>
          <a:xfrm flipH="1" flipV="1">
            <a:off x="12259657" y="499329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6869157-775D-633D-FE52-49192227A6E4}"/>
              </a:ext>
            </a:extLst>
          </p:cNvPr>
          <p:cNvCxnSpPr>
            <a:cxnSpLocks/>
          </p:cNvCxnSpPr>
          <p:nvPr/>
        </p:nvCxnSpPr>
        <p:spPr>
          <a:xfrm flipH="1" flipV="1">
            <a:off x="12438413" y="499858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EBFAEC-F534-DF79-7449-EF99B3CAE690}"/>
              </a:ext>
            </a:extLst>
          </p:cNvPr>
          <p:cNvCxnSpPr>
            <a:cxnSpLocks/>
          </p:cNvCxnSpPr>
          <p:nvPr/>
        </p:nvCxnSpPr>
        <p:spPr>
          <a:xfrm flipH="1" flipV="1">
            <a:off x="12616429" y="499400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023B230-8D47-812B-6D90-6540CCBCA866}"/>
              </a:ext>
            </a:extLst>
          </p:cNvPr>
          <p:cNvCxnSpPr>
            <a:cxnSpLocks/>
          </p:cNvCxnSpPr>
          <p:nvPr/>
        </p:nvCxnSpPr>
        <p:spPr>
          <a:xfrm flipH="1" flipV="1">
            <a:off x="12802224" y="499271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637276-9F95-9E43-8065-A7D131080650}"/>
              </a:ext>
            </a:extLst>
          </p:cNvPr>
          <p:cNvCxnSpPr>
            <a:cxnSpLocks/>
          </p:cNvCxnSpPr>
          <p:nvPr/>
        </p:nvCxnSpPr>
        <p:spPr>
          <a:xfrm flipH="1" flipV="1">
            <a:off x="12974082" y="4986759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1AECE88-6541-0164-96A6-6DE6DF06D9BD}"/>
              </a:ext>
            </a:extLst>
          </p:cNvPr>
          <p:cNvCxnSpPr>
            <a:cxnSpLocks/>
          </p:cNvCxnSpPr>
          <p:nvPr/>
        </p:nvCxnSpPr>
        <p:spPr>
          <a:xfrm flipH="1" flipV="1">
            <a:off x="13152098" y="499170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4379066-C9D4-4F78-3C3F-8BDA422AFA2D}"/>
              </a:ext>
            </a:extLst>
          </p:cNvPr>
          <p:cNvCxnSpPr>
            <a:cxnSpLocks/>
          </p:cNvCxnSpPr>
          <p:nvPr/>
        </p:nvCxnSpPr>
        <p:spPr>
          <a:xfrm flipH="1" flipV="1">
            <a:off x="13330854" y="4996989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F62BDC-B6EA-15BE-697A-92D566BA16D2}"/>
              </a:ext>
            </a:extLst>
          </p:cNvPr>
          <p:cNvCxnSpPr>
            <a:cxnSpLocks/>
          </p:cNvCxnSpPr>
          <p:nvPr/>
        </p:nvCxnSpPr>
        <p:spPr>
          <a:xfrm flipH="1" flipV="1">
            <a:off x="13508870" y="499240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19FE6-63CB-CC18-5924-673061163F17}"/>
              </a:ext>
            </a:extLst>
          </p:cNvPr>
          <p:cNvCxnSpPr>
            <a:cxnSpLocks/>
          </p:cNvCxnSpPr>
          <p:nvPr/>
        </p:nvCxnSpPr>
        <p:spPr>
          <a:xfrm flipH="1" flipV="1">
            <a:off x="13693711" y="498875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A6C8EDCA-EEA4-EC65-16C6-14B4B73BB383}"/>
              </a:ext>
            </a:extLst>
          </p:cNvPr>
          <p:cNvSpPr/>
          <p:nvPr/>
        </p:nvSpPr>
        <p:spPr>
          <a:xfrm>
            <a:off x="9609439" y="2054721"/>
            <a:ext cx="4944762" cy="1210435"/>
          </a:xfrm>
          <a:prstGeom prst="cube">
            <a:avLst>
              <a:gd name="adj" fmla="val 552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BF1F4E-0BF8-A6F6-5997-8CE0F6003470}"/>
              </a:ext>
            </a:extLst>
          </p:cNvPr>
          <p:cNvSpPr txBox="1"/>
          <p:nvPr/>
        </p:nvSpPr>
        <p:spPr>
          <a:xfrm>
            <a:off x="11335487" y="1695990"/>
            <a:ext cx="246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158E65-1C92-190E-DA51-71AFA9F68369}"/>
              </a:ext>
            </a:extLst>
          </p:cNvPr>
          <p:cNvSpPr txBox="1"/>
          <p:nvPr/>
        </p:nvSpPr>
        <p:spPr>
          <a:xfrm>
            <a:off x="7356829" y="2779425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44852D-0EBB-0CC7-4202-643D9FAA6F1D}"/>
              </a:ext>
            </a:extLst>
          </p:cNvPr>
          <p:cNvSpPr txBox="1"/>
          <p:nvPr/>
        </p:nvSpPr>
        <p:spPr>
          <a:xfrm>
            <a:off x="7797559" y="2126420"/>
            <a:ext cx="21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6B3581-CF82-6DA6-D513-18E00BE7365B}"/>
              </a:ext>
            </a:extLst>
          </p:cNvPr>
          <p:cNvCxnSpPr>
            <a:cxnSpLocks/>
          </p:cNvCxnSpPr>
          <p:nvPr/>
        </p:nvCxnSpPr>
        <p:spPr>
          <a:xfrm>
            <a:off x="9609445" y="2991484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177195-13B9-CC1F-7B23-16AEC633B9C0}"/>
              </a:ext>
            </a:extLst>
          </p:cNvPr>
          <p:cNvCxnSpPr>
            <a:cxnSpLocks/>
          </p:cNvCxnSpPr>
          <p:nvPr/>
        </p:nvCxnSpPr>
        <p:spPr>
          <a:xfrm>
            <a:off x="9719397" y="2603753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49030AD-6316-3EBA-1508-3B87A020C6F4}"/>
              </a:ext>
            </a:extLst>
          </p:cNvPr>
          <p:cNvCxnSpPr>
            <a:cxnSpLocks/>
          </p:cNvCxnSpPr>
          <p:nvPr/>
        </p:nvCxnSpPr>
        <p:spPr>
          <a:xfrm>
            <a:off x="9878777" y="2466256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3818F2-CF49-4F2B-FA5B-39B6EC7D9BA6}"/>
              </a:ext>
            </a:extLst>
          </p:cNvPr>
          <p:cNvCxnSpPr>
            <a:cxnSpLocks/>
          </p:cNvCxnSpPr>
          <p:nvPr/>
        </p:nvCxnSpPr>
        <p:spPr>
          <a:xfrm>
            <a:off x="10003256" y="2328758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70600D4-E3B3-DAF2-2076-B4D6AE3E4067}"/>
              </a:ext>
            </a:extLst>
          </p:cNvPr>
          <p:cNvCxnSpPr>
            <a:cxnSpLocks/>
          </p:cNvCxnSpPr>
          <p:nvPr/>
        </p:nvCxnSpPr>
        <p:spPr>
          <a:xfrm>
            <a:off x="10162631" y="2191266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0FE6DB3-2BD7-43E7-208D-D6ACD30AD9CC}"/>
              </a:ext>
            </a:extLst>
          </p:cNvPr>
          <p:cNvCxnSpPr>
            <a:cxnSpLocks/>
          </p:cNvCxnSpPr>
          <p:nvPr/>
        </p:nvCxnSpPr>
        <p:spPr>
          <a:xfrm flipV="1">
            <a:off x="9775908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DB65405-C774-CF81-60BD-692B7865760A}"/>
              </a:ext>
            </a:extLst>
          </p:cNvPr>
          <p:cNvCxnSpPr>
            <a:cxnSpLocks/>
          </p:cNvCxnSpPr>
          <p:nvPr/>
        </p:nvCxnSpPr>
        <p:spPr>
          <a:xfrm flipV="1">
            <a:off x="9953924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7CBB948-992A-D737-42CD-86C45AEAC7ED}"/>
              </a:ext>
            </a:extLst>
          </p:cNvPr>
          <p:cNvCxnSpPr>
            <a:cxnSpLocks/>
          </p:cNvCxnSpPr>
          <p:nvPr/>
        </p:nvCxnSpPr>
        <p:spPr>
          <a:xfrm flipV="1">
            <a:off x="10131940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81E2A8-A489-CF65-3FB9-15B58479C5B6}"/>
              </a:ext>
            </a:extLst>
          </p:cNvPr>
          <p:cNvCxnSpPr>
            <a:cxnSpLocks/>
          </p:cNvCxnSpPr>
          <p:nvPr/>
        </p:nvCxnSpPr>
        <p:spPr>
          <a:xfrm flipV="1">
            <a:off x="10309956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81848D0-FC6D-9476-0557-7A3EF425792D}"/>
              </a:ext>
            </a:extLst>
          </p:cNvPr>
          <p:cNvCxnSpPr>
            <a:cxnSpLocks/>
          </p:cNvCxnSpPr>
          <p:nvPr/>
        </p:nvCxnSpPr>
        <p:spPr>
          <a:xfrm flipV="1">
            <a:off x="10487972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3C3039-3A2C-1A37-7ED8-ABF8946B4BA3}"/>
              </a:ext>
            </a:extLst>
          </p:cNvPr>
          <p:cNvCxnSpPr>
            <a:cxnSpLocks/>
          </p:cNvCxnSpPr>
          <p:nvPr/>
        </p:nvCxnSpPr>
        <p:spPr>
          <a:xfrm flipV="1">
            <a:off x="10665988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76AFD0-0370-A2BB-D1DB-27C1D48D5DC2}"/>
              </a:ext>
            </a:extLst>
          </p:cNvPr>
          <p:cNvCxnSpPr>
            <a:cxnSpLocks/>
          </p:cNvCxnSpPr>
          <p:nvPr/>
        </p:nvCxnSpPr>
        <p:spPr>
          <a:xfrm flipV="1">
            <a:off x="10844004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347D4D-0E57-35BC-4178-230B66FDC89A}"/>
              </a:ext>
            </a:extLst>
          </p:cNvPr>
          <p:cNvCxnSpPr>
            <a:cxnSpLocks/>
          </p:cNvCxnSpPr>
          <p:nvPr/>
        </p:nvCxnSpPr>
        <p:spPr>
          <a:xfrm flipV="1">
            <a:off x="11022020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24EA2F-AB0D-27D8-3AD5-6466D92286A3}"/>
              </a:ext>
            </a:extLst>
          </p:cNvPr>
          <p:cNvCxnSpPr>
            <a:cxnSpLocks/>
          </p:cNvCxnSpPr>
          <p:nvPr/>
        </p:nvCxnSpPr>
        <p:spPr>
          <a:xfrm flipV="1">
            <a:off x="11200036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0EC15CD-3CE5-436B-B6CD-EC66841D7EC7}"/>
              </a:ext>
            </a:extLst>
          </p:cNvPr>
          <p:cNvCxnSpPr>
            <a:cxnSpLocks/>
          </p:cNvCxnSpPr>
          <p:nvPr/>
        </p:nvCxnSpPr>
        <p:spPr>
          <a:xfrm flipV="1">
            <a:off x="11378052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C685A66-AF3B-1E15-50EB-0D2D877BC35B}"/>
              </a:ext>
            </a:extLst>
          </p:cNvPr>
          <p:cNvCxnSpPr>
            <a:cxnSpLocks/>
          </p:cNvCxnSpPr>
          <p:nvPr/>
        </p:nvCxnSpPr>
        <p:spPr>
          <a:xfrm flipV="1">
            <a:off x="11556068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DB50AA-FDF0-8FB0-6231-3B19AD9DDB1B}"/>
              </a:ext>
            </a:extLst>
          </p:cNvPr>
          <p:cNvCxnSpPr>
            <a:cxnSpLocks/>
          </p:cNvCxnSpPr>
          <p:nvPr/>
        </p:nvCxnSpPr>
        <p:spPr>
          <a:xfrm flipV="1">
            <a:off x="11734084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4646026-87DF-BEB7-6B3F-E2E2642BBFA3}"/>
              </a:ext>
            </a:extLst>
          </p:cNvPr>
          <p:cNvCxnSpPr>
            <a:cxnSpLocks/>
          </p:cNvCxnSpPr>
          <p:nvPr/>
        </p:nvCxnSpPr>
        <p:spPr>
          <a:xfrm flipV="1">
            <a:off x="11912100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2EB3AA2-D6CC-70F0-5D15-76446B68054C}"/>
              </a:ext>
            </a:extLst>
          </p:cNvPr>
          <p:cNvCxnSpPr>
            <a:cxnSpLocks/>
          </p:cNvCxnSpPr>
          <p:nvPr/>
        </p:nvCxnSpPr>
        <p:spPr>
          <a:xfrm flipV="1">
            <a:off x="12090116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7225E8-B275-A3AD-F371-611982D009AF}"/>
              </a:ext>
            </a:extLst>
          </p:cNvPr>
          <p:cNvCxnSpPr>
            <a:cxnSpLocks/>
          </p:cNvCxnSpPr>
          <p:nvPr/>
        </p:nvCxnSpPr>
        <p:spPr>
          <a:xfrm flipV="1">
            <a:off x="12268132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A9A429-AF74-A1E7-C94A-F0E7A5CCB107}"/>
              </a:ext>
            </a:extLst>
          </p:cNvPr>
          <p:cNvCxnSpPr>
            <a:cxnSpLocks/>
          </p:cNvCxnSpPr>
          <p:nvPr/>
        </p:nvCxnSpPr>
        <p:spPr>
          <a:xfrm flipV="1">
            <a:off x="12446148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8DFAD76-BD31-3EEA-79D6-D99CECD402C5}"/>
              </a:ext>
            </a:extLst>
          </p:cNvPr>
          <p:cNvCxnSpPr>
            <a:cxnSpLocks/>
          </p:cNvCxnSpPr>
          <p:nvPr/>
        </p:nvCxnSpPr>
        <p:spPr>
          <a:xfrm flipV="1">
            <a:off x="12624164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F2C9D2-AE1E-C7F3-AAAD-0735D3513298}"/>
              </a:ext>
            </a:extLst>
          </p:cNvPr>
          <p:cNvCxnSpPr>
            <a:cxnSpLocks/>
          </p:cNvCxnSpPr>
          <p:nvPr/>
        </p:nvCxnSpPr>
        <p:spPr>
          <a:xfrm flipV="1">
            <a:off x="12802180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7D431F5-DB05-11F8-1064-AA972D3BD615}"/>
              </a:ext>
            </a:extLst>
          </p:cNvPr>
          <p:cNvCxnSpPr>
            <a:cxnSpLocks/>
          </p:cNvCxnSpPr>
          <p:nvPr/>
        </p:nvCxnSpPr>
        <p:spPr>
          <a:xfrm flipV="1">
            <a:off x="12980196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98AE27-12A8-A0DD-C277-B4F87D37E817}"/>
              </a:ext>
            </a:extLst>
          </p:cNvPr>
          <p:cNvCxnSpPr>
            <a:cxnSpLocks/>
          </p:cNvCxnSpPr>
          <p:nvPr/>
        </p:nvCxnSpPr>
        <p:spPr>
          <a:xfrm flipV="1">
            <a:off x="13158212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C718CC4-F21B-891B-5E1B-3C4FEE8FCA98}"/>
              </a:ext>
            </a:extLst>
          </p:cNvPr>
          <p:cNvCxnSpPr>
            <a:cxnSpLocks/>
          </p:cNvCxnSpPr>
          <p:nvPr/>
        </p:nvCxnSpPr>
        <p:spPr>
          <a:xfrm flipV="1">
            <a:off x="13336228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C9AC257-1009-D7DC-43F5-581FDEE1D6A1}"/>
              </a:ext>
            </a:extLst>
          </p:cNvPr>
          <p:cNvCxnSpPr>
            <a:cxnSpLocks/>
          </p:cNvCxnSpPr>
          <p:nvPr/>
        </p:nvCxnSpPr>
        <p:spPr>
          <a:xfrm flipV="1">
            <a:off x="13514244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F340ED7-244C-604C-5D80-7221795F3585}"/>
              </a:ext>
            </a:extLst>
          </p:cNvPr>
          <p:cNvCxnSpPr>
            <a:cxnSpLocks/>
          </p:cNvCxnSpPr>
          <p:nvPr/>
        </p:nvCxnSpPr>
        <p:spPr>
          <a:xfrm flipV="1">
            <a:off x="13692250" y="2054721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709BEA9-14C7-3AFA-9860-B72216DC6436}"/>
              </a:ext>
            </a:extLst>
          </p:cNvPr>
          <p:cNvCxnSpPr>
            <a:cxnSpLocks/>
          </p:cNvCxnSpPr>
          <p:nvPr/>
        </p:nvCxnSpPr>
        <p:spPr>
          <a:xfrm flipV="1">
            <a:off x="13891855" y="2587552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A62B16-D367-E44A-41EF-AE97130CB095}"/>
              </a:ext>
            </a:extLst>
          </p:cNvPr>
          <p:cNvCxnSpPr>
            <a:cxnSpLocks/>
          </p:cNvCxnSpPr>
          <p:nvPr/>
        </p:nvCxnSpPr>
        <p:spPr>
          <a:xfrm flipH="1" flipV="1">
            <a:off x="13998720" y="260375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F50E887-0AB5-69E1-122B-14BBCAD4F732}"/>
              </a:ext>
            </a:extLst>
          </p:cNvPr>
          <p:cNvCxnSpPr>
            <a:cxnSpLocks/>
          </p:cNvCxnSpPr>
          <p:nvPr/>
        </p:nvCxnSpPr>
        <p:spPr>
          <a:xfrm flipH="1" flipV="1">
            <a:off x="14151546" y="2463719"/>
            <a:ext cx="3252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696CA9-662C-66B8-ACFD-F29553B56CDE}"/>
              </a:ext>
            </a:extLst>
          </p:cNvPr>
          <p:cNvCxnSpPr>
            <a:cxnSpLocks/>
          </p:cNvCxnSpPr>
          <p:nvPr/>
        </p:nvCxnSpPr>
        <p:spPr>
          <a:xfrm flipV="1">
            <a:off x="14289157" y="2337675"/>
            <a:ext cx="0" cy="5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6E292A8-3746-4BA0-02DE-B5D43B4BE38D}"/>
              </a:ext>
            </a:extLst>
          </p:cNvPr>
          <p:cNvCxnSpPr>
            <a:cxnSpLocks/>
          </p:cNvCxnSpPr>
          <p:nvPr/>
        </p:nvCxnSpPr>
        <p:spPr>
          <a:xfrm flipH="1" flipV="1">
            <a:off x="14415668" y="2191266"/>
            <a:ext cx="10705" cy="53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687EA0-529B-7937-14E0-BA80AAB4F9B1}"/>
              </a:ext>
            </a:extLst>
          </p:cNvPr>
          <p:cNvCxnSpPr>
            <a:cxnSpLocks/>
          </p:cNvCxnSpPr>
          <p:nvPr/>
        </p:nvCxnSpPr>
        <p:spPr>
          <a:xfrm>
            <a:off x="9618913" y="3265151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D323B79-5862-67B0-F56B-1A2F732FFFB6}"/>
              </a:ext>
            </a:extLst>
          </p:cNvPr>
          <p:cNvCxnSpPr>
            <a:cxnSpLocks/>
          </p:cNvCxnSpPr>
          <p:nvPr/>
        </p:nvCxnSpPr>
        <p:spPr>
          <a:xfrm flipV="1">
            <a:off x="13893608" y="2323387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4D96AA3-95F8-7E18-EDE9-01C41022D9AB}"/>
              </a:ext>
            </a:extLst>
          </p:cNvPr>
          <p:cNvSpPr/>
          <p:nvPr/>
        </p:nvSpPr>
        <p:spPr>
          <a:xfrm>
            <a:off x="7360137" y="1597401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333573-8726-39DA-C4FC-1D3E89073A7C}"/>
              </a:ext>
            </a:extLst>
          </p:cNvPr>
          <p:cNvSpPr txBox="1"/>
          <p:nvPr/>
        </p:nvSpPr>
        <p:spPr>
          <a:xfrm>
            <a:off x="7294878" y="1567622"/>
            <a:ext cx="21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F59664-5893-8F17-4885-87FAB4CECCB1}"/>
              </a:ext>
            </a:extLst>
          </p:cNvPr>
          <p:cNvCxnSpPr>
            <a:cxnSpLocks/>
          </p:cNvCxnSpPr>
          <p:nvPr/>
        </p:nvCxnSpPr>
        <p:spPr>
          <a:xfrm flipH="1" flipV="1">
            <a:off x="9780395" y="271569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9985A76-F423-CBA4-15FA-357B14B00D0A}"/>
              </a:ext>
            </a:extLst>
          </p:cNvPr>
          <p:cNvCxnSpPr>
            <a:cxnSpLocks/>
          </p:cNvCxnSpPr>
          <p:nvPr/>
        </p:nvCxnSpPr>
        <p:spPr>
          <a:xfrm flipH="1" flipV="1">
            <a:off x="9958411" y="272063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663C83-F1C2-EC7D-32C7-ED79A89900D7}"/>
              </a:ext>
            </a:extLst>
          </p:cNvPr>
          <p:cNvCxnSpPr>
            <a:cxnSpLocks/>
          </p:cNvCxnSpPr>
          <p:nvPr/>
        </p:nvCxnSpPr>
        <p:spPr>
          <a:xfrm flipH="1" flipV="1">
            <a:off x="10137167" y="272592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0350DC6-C151-E981-DFE9-D3138F6270E6}"/>
              </a:ext>
            </a:extLst>
          </p:cNvPr>
          <p:cNvCxnSpPr>
            <a:cxnSpLocks/>
          </p:cNvCxnSpPr>
          <p:nvPr/>
        </p:nvCxnSpPr>
        <p:spPr>
          <a:xfrm flipH="1" flipV="1">
            <a:off x="10315183" y="273086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7059E39-51B7-348B-E32D-92D25236B31A}"/>
              </a:ext>
            </a:extLst>
          </p:cNvPr>
          <p:cNvCxnSpPr>
            <a:cxnSpLocks/>
          </p:cNvCxnSpPr>
          <p:nvPr/>
        </p:nvCxnSpPr>
        <p:spPr>
          <a:xfrm flipH="1" flipV="1">
            <a:off x="10489342" y="271197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2525B5-3C2B-B08C-BC46-EC8D2EAEB2A8}"/>
              </a:ext>
            </a:extLst>
          </p:cNvPr>
          <p:cNvCxnSpPr>
            <a:cxnSpLocks/>
          </p:cNvCxnSpPr>
          <p:nvPr/>
        </p:nvCxnSpPr>
        <p:spPr>
          <a:xfrm flipH="1" flipV="1">
            <a:off x="10667358" y="271691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547DB9C-994E-8109-4A91-6C2A116EA750}"/>
              </a:ext>
            </a:extLst>
          </p:cNvPr>
          <p:cNvCxnSpPr>
            <a:cxnSpLocks/>
          </p:cNvCxnSpPr>
          <p:nvPr/>
        </p:nvCxnSpPr>
        <p:spPr>
          <a:xfrm flipH="1" flipV="1">
            <a:off x="10846114" y="272220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56F3B6-5646-0C44-2FCA-0F4D838CE476}"/>
              </a:ext>
            </a:extLst>
          </p:cNvPr>
          <p:cNvCxnSpPr>
            <a:cxnSpLocks/>
          </p:cNvCxnSpPr>
          <p:nvPr/>
        </p:nvCxnSpPr>
        <p:spPr>
          <a:xfrm flipH="1" flipV="1">
            <a:off x="11024130" y="272714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C83D3F1-A5D3-F268-6611-051E1EDF66ED}"/>
              </a:ext>
            </a:extLst>
          </p:cNvPr>
          <p:cNvCxnSpPr>
            <a:cxnSpLocks/>
          </p:cNvCxnSpPr>
          <p:nvPr/>
        </p:nvCxnSpPr>
        <p:spPr>
          <a:xfrm flipH="1" flipV="1">
            <a:off x="11195988" y="272118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7DF83C-073E-F6BB-B066-A584EE9602A1}"/>
              </a:ext>
            </a:extLst>
          </p:cNvPr>
          <p:cNvCxnSpPr>
            <a:cxnSpLocks/>
          </p:cNvCxnSpPr>
          <p:nvPr/>
        </p:nvCxnSpPr>
        <p:spPr>
          <a:xfrm flipH="1" flipV="1">
            <a:off x="11374004" y="272612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790311A-BDB1-CBE2-77F4-5F4A7269FE2D}"/>
              </a:ext>
            </a:extLst>
          </p:cNvPr>
          <p:cNvCxnSpPr>
            <a:cxnSpLocks/>
          </p:cNvCxnSpPr>
          <p:nvPr/>
        </p:nvCxnSpPr>
        <p:spPr>
          <a:xfrm flipH="1" flipV="1">
            <a:off x="11552760" y="273141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B6F3FB-3044-B49C-692C-164BFB9B861C}"/>
              </a:ext>
            </a:extLst>
          </p:cNvPr>
          <p:cNvCxnSpPr>
            <a:cxnSpLocks/>
          </p:cNvCxnSpPr>
          <p:nvPr/>
        </p:nvCxnSpPr>
        <p:spPr>
          <a:xfrm flipH="1" flipV="1">
            <a:off x="11730776" y="272682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1858484-702D-5302-BBA0-07D285061020}"/>
              </a:ext>
            </a:extLst>
          </p:cNvPr>
          <p:cNvCxnSpPr>
            <a:cxnSpLocks/>
          </p:cNvCxnSpPr>
          <p:nvPr/>
        </p:nvCxnSpPr>
        <p:spPr>
          <a:xfrm flipH="1" flipV="1">
            <a:off x="11913085" y="272079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1FB35A0-8F32-92F6-D7E1-C305737E1139}"/>
              </a:ext>
            </a:extLst>
          </p:cNvPr>
          <p:cNvCxnSpPr>
            <a:cxnSpLocks/>
          </p:cNvCxnSpPr>
          <p:nvPr/>
        </p:nvCxnSpPr>
        <p:spPr>
          <a:xfrm flipH="1" flipV="1">
            <a:off x="12084943" y="271483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6CAB113-BA13-6145-CDA5-C2925B9EDF0B}"/>
              </a:ext>
            </a:extLst>
          </p:cNvPr>
          <p:cNvCxnSpPr>
            <a:cxnSpLocks/>
          </p:cNvCxnSpPr>
          <p:nvPr/>
        </p:nvCxnSpPr>
        <p:spPr>
          <a:xfrm flipH="1" flipV="1">
            <a:off x="12262959" y="271977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F11F342-0BE4-6B6C-9590-659EE160FCED}"/>
              </a:ext>
            </a:extLst>
          </p:cNvPr>
          <p:cNvCxnSpPr>
            <a:cxnSpLocks/>
          </p:cNvCxnSpPr>
          <p:nvPr/>
        </p:nvCxnSpPr>
        <p:spPr>
          <a:xfrm flipH="1" flipV="1">
            <a:off x="12441715" y="272506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218A3A9-D953-21AA-47AE-EE05C5BF38DD}"/>
              </a:ext>
            </a:extLst>
          </p:cNvPr>
          <p:cNvCxnSpPr>
            <a:cxnSpLocks/>
          </p:cNvCxnSpPr>
          <p:nvPr/>
        </p:nvCxnSpPr>
        <p:spPr>
          <a:xfrm flipH="1" flipV="1">
            <a:off x="12619731" y="272047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F295EDB-037C-192A-9771-C74F9BE5382A}"/>
              </a:ext>
            </a:extLst>
          </p:cNvPr>
          <p:cNvCxnSpPr>
            <a:cxnSpLocks/>
          </p:cNvCxnSpPr>
          <p:nvPr/>
        </p:nvCxnSpPr>
        <p:spPr>
          <a:xfrm flipH="1" flipV="1">
            <a:off x="12805526" y="271919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8298955-B9AF-E301-EB08-FBF736ED081F}"/>
              </a:ext>
            </a:extLst>
          </p:cNvPr>
          <p:cNvCxnSpPr>
            <a:cxnSpLocks/>
          </p:cNvCxnSpPr>
          <p:nvPr/>
        </p:nvCxnSpPr>
        <p:spPr>
          <a:xfrm flipH="1" flipV="1">
            <a:off x="12977384" y="271323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81A5846-780E-3E78-86E3-93C2F7442BE6}"/>
              </a:ext>
            </a:extLst>
          </p:cNvPr>
          <p:cNvCxnSpPr>
            <a:cxnSpLocks/>
          </p:cNvCxnSpPr>
          <p:nvPr/>
        </p:nvCxnSpPr>
        <p:spPr>
          <a:xfrm flipH="1" flipV="1">
            <a:off x="13155400" y="2718177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7185F77-A292-E69C-6CF5-4BA0FD795C36}"/>
              </a:ext>
            </a:extLst>
          </p:cNvPr>
          <p:cNvCxnSpPr>
            <a:cxnSpLocks/>
          </p:cNvCxnSpPr>
          <p:nvPr/>
        </p:nvCxnSpPr>
        <p:spPr>
          <a:xfrm flipH="1" flipV="1">
            <a:off x="13334156" y="272346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0538B19-8F91-1AD3-7735-7C9F6E8DC0D5}"/>
              </a:ext>
            </a:extLst>
          </p:cNvPr>
          <p:cNvCxnSpPr>
            <a:cxnSpLocks/>
          </p:cNvCxnSpPr>
          <p:nvPr/>
        </p:nvCxnSpPr>
        <p:spPr>
          <a:xfrm flipH="1" flipV="1">
            <a:off x="13512172" y="271888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4BEE69F-1A9F-2F8E-B03E-FC64A49D960A}"/>
              </a:ext>
            </a:extLst>
          </p:cNvPr>
          <p:cNvCxnSpPr>
            <a:cxnSpLocks/>
          </p:cNvCxnSpPr>
          <p:nvPr/>
        </p:nvCxnSpPr>
        <p:spPr>
          <a:xfrm flipH="1" flipV="1">
            <a:off x="13697013" y="271523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51FAE10F-6D08-1343-6AB2-C32BEF271079}"/>
              </a:ext>
            </a:extLst>
          </p:cNvPr>
          <p:cNvSpPr/>
          <p:nvPr/>
        </p:nvSpPr>
        <p:spPr>
          <a:xfrm>
            <a:off x="11028244" y="6117623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6D9F6E3-920C-BCAB-8368-893116FA9E71}"/>
              </a:ext>
            </a:extLst>
          </p:cNvPr>
          <p:cNvSpPr/>
          <p:nvPr/>
        </p:nvSpPr>
        <p:spPr>
          <a:xfrm>
            <a:off x="11028244" y="631486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FCF4EAE-237F-4FCA-7988-426CD703A5AB}"/>
              </a:ext>
            </a:extLst>
          </p:cNvPr>
          <p:cNvSpPr/>
          <p:nvPr/>
        </p:nvSpPr>
        <p:spPr>
          <a:xfrm>
            <a:off x="11031546" y="651210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E0BEDA5-12E6-5D43-F100-AC92FE7FA751}"/>
              </a:ext>
            </a:extLst>
          </p:cNvPr>
          <p:cNvSpPr txBox="1"/>
          <p:nvPr/>
        </p:nvSpPr>
        <p:spPr>
          <a:xfrm>
            <a:off x="5596551" y="3563127"/>
            <a:ext cx="151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number/time</a:t>
            </a:r>
          </a:p>
          <a:p>
            <a:pPr algn="r"/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(~10000)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CAEC9A2-0372-3A0A-0FA4-DDB76023D372}"/>
              </a:ext>
            </a:extLst>
          </p:cNvPr>
          <p:cNvCxnSpPr/>
          <p:nvPr/>
        </p:nvCxnSpPr>
        <p:spPr>
          <a:xfrm>
            <a:off x="7119558" y="1557533"/>
            <a:ext cx="39863" cy="5030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C8248-0F69-A810-C0E4-8A6CBB4D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468">
            <a:extLst>
              <a:ext uri="{FF2B5EF4-FFF2-40B4-BE49-F238E27FC236}">
                <a16:creationId xmlns:a16="http://schemas.microsoft.com/office/drawing/2014/main" id="{E539404C-C67D-DE9C-D8BB-D5FA2A7A619F}"/>
              </a:ext>
            </a:extLst>
          </p:cNvPr>
          <p:cNvGrpSpPr/>
          <p:nvPr/>
        </p:nvGrpSpPr>
        <p:grpSpPr>
          <a:xfrm>
            <a:off x="4055251" y="1639111"/>
            <a:ext cx="15818328" cy="4089714"/>
            <a:chOff x="4055251" y="1639111"/>
            <a:chExt cx="15818328" cy="4089714"/>
          </a:xfrm>
        </p:grpSpPr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C13ED43C-166B-D188-EEE1-9F7FD8662D4D}"/>
                </a:ext>
              </a:extLst>
            </p:cNvPr>
            <p:cNvSpPr/>
            <p:nvPr/>
          </p:nvSpPr>
          <p:spPr>
            <a:xfrm>
              <a:off x="7356570" y="2107729"/>
              <a:ext cx="4944762" cy="1210435"/>
            </a:xfrm>
            <a:prstGeom prst="cube">
              <a:avLst>
                <a:gd name="adj" fmla="val 5524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B349477-E0CD-92C7-4297-B80BA2615A27}"/>
                </a:ext>
              </a:extLst>
            </p:cNvPr>
            <p:cNvSpPr txBox="1"/>
            <p:nvPr/>
          </p:nvSpPr>
          <p:spPr>
            <a:xfrm>
              <a:off x="9082618" y="1748998"/>
              <a:ext cx="2467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 sample (40,001)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6B2B756-ED65-F061-B8E6-8F94FC9405E9}"/>
                </a:ext>
              </a:extLst>
            </p:cNvPr>
            <p:cNvSpPr txBox="1"/>
            <p:nvPr/>
          </p:nvSpPr>
          <p:spPr>
            <a:xfrm>
              <a:off x="6035718" y="2669858"/>
              <a:ext cx="2339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Attenuator </a:t>
              </a:r>
            </a:p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setting (2)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FD9D9EF-F517-B98E-6A12-FA129FF64605}"/>
                </a:ext>
              </a:extLst>
            </p:cNvPr>
            <p:cNvSpPr txBox="1"/>
            <p:nvPr/>
          </p:nvSpPr>
          <p:spPr>
            <a:xfrm>
              <a:off x="6215658" y="1976148"/>
              <a:ext cx="1706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</a:t>
              </a:r>
            </a:p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number (100)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AA22FDA-B21E-10BB-B5F2-F15094AFE551}"/>
                </a:ext>
              </a:extLst>
            </p:cNvPr>
            <p:cNvCxnSpPr>
              <a:cxnSpLocks/>
            </p:cNvCxnSpPr>
            <p:nvPr/>
          </p:nvCxnSpPr>
          <p:spPr>
            <a:xfrm>
              <a:off x="7356576" y="3044492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6E2F47C-7277-B0DB-313C-67BD3AF0831F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28" y="2656761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330C4C4-A5B9-E408-C0C6-F8F1A67E3D77}"/>
                </a:ext>
              </a:extLst>
            </p:cNvPr>
            <p:cNvCxnSpPr>
              <a:cxnSpLocks/>
            </p:cNvCxnSpPr>
            <p:nvPr/>
          </p:nvCxnSpPr>
          <p:spPr>
            <a:xfrm>
              <a:off x="7625908" y="2519264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EECA1B8-1BEA-735E-A790-6AE6753D1734}"/>
                </a:ext>
              </a:extLst>
            </p:cNvPr>
            <p:cNvCxnSpPr>
              <a:cxnSpLocks/>
            </p:cNvCxnSpPr>
            <p:nvPr/>
          </p:nvCxnSpPr>
          <p:spPr>
            <a:xfrm>
              <a:off x="7750387" y="2381766"/>
              <a:ext cx="4285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F19CC6A-ED8C-2701-FD39-D75FB6E27B23}"/>
                </a:ext>
              </a:extLst>
            </p:cNvPr>
            <p:cNvCxnSpPr>
              <a:cxnSpLocks/>
            </p:cNvCxnSpPr>
            <p:nvPr/>
          </p:nvCxnSpPr>
          <p:spPr>
            <a:xfrm>
              <a:off x="7909762" y="2244274"/>
              <a:ext cx="4248694" cy="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C931A61-1AE5-8C19-EDE8-52ABBDF67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03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C952C9D-8F79-6126-C059-9A182ACD2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105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11EC59E-520A-DCE2-D09C-A1AD850F1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907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59459DE-2067-284E-FFEF-400D9002E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708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1AFD7B8-C904-8AC2-92E8-414BC16C3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510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AD67828-2C51-43ED-B9E5-3773372A04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311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B30199E-7AC5-A5DB-E9C1-6364FC10F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113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2099924-1FC0-047A-6441-29AB36BB3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15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E85AAE6-3E28-7F0F-BC47-E9FC2BE4D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716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18BD52C-BE17-7B20-8498-5D8E7ED12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18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F279D16-544D-442F-87A2-57F2E9665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319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5655BB2-6393-F2C1-37B9-9B4595A3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21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8433799-1603-4EB2-5879-D430FEEF6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923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8340B8E-023C-280E-2F0A-1412F6702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24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C60B575-93FA-CCB9-52D2-98393280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526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185701D-79DE-1FC0-DF70-86B872D24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327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7FB539D-0751-7E12-DBB0-692B1A903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129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F398F17-4A77-060C-756D-565EC0DBD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931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1CB9232-BEB6-2BD4-A399-F8B877630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32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85A727A-3149-8FB8-B13E-12C538820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534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0574A4F-A8AE-3E24-9C9A-BA9723554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335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0996F99-4AD1-C2C6-5645-EBF9029BD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137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81D0440-23FA-9A14-2D5E-061D5B93B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938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4731A31-FDA6-F00D-2312-59AF890B2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8986" y="2640560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41CE06F-05E0-4BAE-7ADC-13D2228728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5851" y="265676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D092ECD-68E0-3474-2ED5-DA2E17F057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98677" y="2516727"/>
              <a:ext cx="3252" cy="536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8721D94-7DC5-091C-AF71-F4E67B451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36288" y="2390683"/>
              <a:ext cx="0" cy="512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C610E84-D463-E901-D6BF-1C2944BEF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62799" y="2244274"/>
              <a:ext cx="10705" cy="536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558B6CD-6B0A-E4A9-BD0D-57ED73752163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44" y="3318159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E4EE27D-DC6B-308D-F694-61C7736265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0739" y="2376395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FAB64D4-B7E2-E056-DF1E-918927708C8F}"/>
                </a:ext>
              </a:extLst>
            </p:cNvPr>
            <p:cNvSpPr/>
            <p:nvPr/>
          </p:nvSpPr>
          <p:spPr>
            <a:xfrm>
              <a:off x="5877257" y="1650409"/>
              <a:ext cx="6547172" cy="1958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56C3919-40AD-203C-5345-C625E1B2D939}"/>
                </a:ext>
              </a:extLst>
            </p:cNvPr>
            <p:cNvSpPr txBox="1"/>
            <p:nvPr/>
          </p:nvSpPr>
          <p:spPr>
            <a:xfrm>
              <a:off x="5916811" y="1639111"/>
              <a:ext cx="215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Waypoint 1</a:t>
              </a:r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48FDE2B-1CDC-05C3-B93F-01DE7C83A3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7526" y="276870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29E482B-321F-8E83-35FD-AB51FBF99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5542" y="277364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154437-B48A-81B0-AECB-E6927C8EFE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4298" y="277893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6F5241F-1174-89D0-2EEE-A55A7A9621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2314" y="278387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307336D-DFDB-DB72-E731-459587F25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6473" y="2764978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E1FD975-FCD8-9119-2206-9AAE6F3D0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4489" y="276991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98760A2-9E8C-8489-EAAE-E6A5B7B47B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3245" y="2775208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55C9A39-2D10-A7C0-CCB3-79D95A19C9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1261" y="278014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C753BC8-CB42-4902-62F8-38D5091C08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3119" y="277419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D37998C-1C94-5BC2-E5D7-283C646A2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1135" y="277913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FA13BEE-505B-C1DD-3724-B4A49802B8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99891" y="278442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E6321D5-AE0C-62DF-E410-0B3376986F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7907" y="2779836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DD8C3C6-3602-2D86-5DFD-EDC459167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60216" y="277379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080B410-B82A-972D-DCAC-8F3E316888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2074" y="276784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556AB20-9D6D-CF22-879C-1B2170FAA9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0090" y="277278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BF0E744-52A9-48C6-1138-F977521F8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8846" y="277807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E60571A-8AB6-CC3E-6EFF-A3E69BBC96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66862" y="2773486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0720D0D-8ED5-2A83-72DC-4A4D6E2C5E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2657" y="277220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24966D2-9CE6-57CB-67ED-C8765B7462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4515" y="276624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952FDCB-334D-92F0-0FA1-53EEC956DC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2531" y="2771185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8574B59-547E-480C-40DF-F3549A55E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1287" y="277647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7230053-E11B-7535-5297-A1F3A7526E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9303" y="277189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46855E7-21FD-CF1A-6BAF-DB7ADE832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44144" y="276824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2E6BD57-D518-62FC-8ED1-8DE58A8EF54C}"/>
                </a:ext>
              </a:extLst>
            </p:cNvPr>
            <p:cNvSpPr txBox="1"/>
            <p:nvPr/>
          </p:nvSpPr>
          <p:spPr>
            <a:xfrm>
              <a:off x="4061414" y="2620379"/>
              <a:ext cx="15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Time 1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8B60595-B95A-38C1-480A-26530844EC72}"/>
                </a:ext>
              </a:extLst>
            </p:cNvPr>
            <p:cNvSpPr txBox="1"/>
            <p:nvPr/>
          </p:nvSpPr>
          <p:spPr>
            <a:xfrm>
              <a:off x="4055251" y="4410505"/>
              <a:ext cx="1514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Time 2</a:t>
              </a:r>
            </a:p>
          </p:txBody>
        </p:sp>
        <p:sp>
          <p:nvSpPr>
            <p:cNvPr id="269" name="Cube 268">
              <a:extLst>
                <a:ext uri="{FF2B5EF4-FFF2-40B4-BE49-F238E27FC236}">
                  <a16:creationId xmlns:a16="http://schemas.microsoft.com/office/drawing/2014/main" id="{DB873C37-21FC-3784-785D-D374EEDA35EC}"/>
                </a:ext>
              </a:extLst>
            </p:cNvPr>
            <p:cNvSpPr/>
            <p:nvPr/>
          </p:nvSpPr>
          <p:spPr>
            <a:xfrm>
              <a:off x="14155608" y="2107729"/>
              <a:ext cx="4944762" cy="1210435"/>
            </a:xfrm>
            <a:prstGeom prst="cube">
              <a:avLst>
                <a:gd name="adj" fmla="val 5524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B5BCBB39-104A-F0FF-C83C-C38A40D9772A}"/>
                </a:ext>
              </a:extLst>
            </p:cNvPr>
            <p:cNvSpPr txBox="1"/>
            <p:nvPr/>
          </p:nvSpPr>
          <p:spPr>
            <a:xfrm>
              <a:off x="15881656" y="1748998"/>
              <a:ext cx="2467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 sample (40,001)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9C76EDA-3187-46A9-E68A-84F0F664F973}"/>
                </a:ext>
              </a:extLst>
            </p:cNvPr>
            <p:cNvSpPr txBox="1"/>
            <p:nvPr/>
          </p:nvSpPr>
          <p:spPr>
            <a:xfrm>
              <a:off x="12834756" y="2669858"/>
              <a:ext cx="2339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Attenuator </a:t>
              </a:r>
            </a:p>
            <a:p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setting (2)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74E8A37-4F66-5A6F-F6ED-53BE6A22F949}"/>
                </a:ext>
              </a:extLst>
            </p:cNvPr>
            <p:cNvSpPr txBox="1"/>
            <p:nvPr/>
          </p:nvSpPr>
          <p:spPr>
            <a:xfrm>
              <a:off x="13014696" y="1976148"/>
              <a:ext cx="1706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</a:t>
              </a:r>
            </a:p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number (100)</a:t>
              </a:r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3031FAD-D1F1-CA67-933F-7EFA515A77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55614" y="3044492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93983B9-2D9A-2FB3-5910-2B4A6D69CD35}"/>
                </a:ext>
              </a:extLst>
            </p:cNvPr>
            <p:cNvCxnSpPr>
              <a:cxnSpLocks/>
            </p:cNvCxnSpPr>
            <p:nvPr/>
          </p:nvCxnSpPr>
          <p:spPr>
            <a:xfrm>
              <a:off x="14265566" y="2656761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92AF1C6-039A-F3CB-2B38-D6BCEA9D2D51}"/>
                </a:ext>
              </a:extLst>
            </p:cNvPr>
            <p:cNvCxnSpPr>
              <a:cxnSpLocks/>
            </p:cNvCxnSpPr>
            <p:nvPr/>
          </p:nvCxnSpPr>
          <p:spPr>
            <a:xfrm>
              <a:off x="14424946" y="2519264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EEAFC7B-0250-A21C-DD8B-B6D516020423}"/>
                </a:ext>
              </a:extLst>
            </p:cNvPr>
            <p:cNvCxnSpPr>
              <a:cxnSpLocks/>
            </p:cNvCxnSpPr>
            <p:nvPr/>
          </p:nvCxnSpPr>
          <p:spPr>
            <a:xfrm>
              <a:off x="14549425" y="2381766"/>
              <a:ext cx="4285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24AF4757-3147-AFBB-717F-21417992D145}"/>
                </a:ext>
              </a:extLst>
            </p:cNvPr>
            <p:cNvCxnSpPr>
              <a:cxnSpLocks/>
            </p:cNvCxnSpPr>
            <p:nvPr/>
          </p:nvCxnSpPr>
          <p:spPr>
            <a:xfrm>
              <a:off x="14708800" y="2244274"/>
              <a:ext cx="4248694" cy="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83B5652-28B0-B1A3-20A6-9CC5E8740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2207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75B6185-1CB2-8DE7-C247-249B5CF27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009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5537B98-9050-C27C-8A35-687AF9FB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7810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338C289-6E4C-7CBC-080B-C633321B9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12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A9F85299-305F-3742-B6DF-3495E1E6A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414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675B6CA-A9BE-9A7C-094E-816EC577D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1215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51DAD3D-A5F5-2E80-2EC1-08A647024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017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119ED228-F479-0A33-C672-7388031F8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6818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043A914-D410-4EF5-4EC2-4EBBDB3E0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4620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FF0C14C-3160-7D61-B941-5208E21C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2422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91AF8BF-F732-4D31-C86B-9982072C3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223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B8AA5E61-3D5C-6CE2-5D0F-CCCCED217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025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47FA2F4-3C83-6116-E9C0-9F5D531DA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826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90C0545-7E35-F082-E7AD-061058EB0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628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D2E7A65-A7BA-C735-A93F-B8CC581D5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430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7639150-83A0-4933-9011-92BD5B7E2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9231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88256EC-3A13-7EEC-66FC-9CC7F080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7033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F342D53-F126-8BB9-22B5-B2F9918AE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834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DB42D0D-EC90-47A0-B90A-68328E06C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365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1BDE3FB9-6B01-92BF-7BEA-DE231B26C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4381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7AFF7DF3-0543-4BFB-0B2A-56ECFC211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2397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6011548-873C-1208-7609-B95798BDC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0413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9A3830F-4B9D-F2A5-B3C6-AEE605269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38419" y="2107729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E775B27-82EA-7906-722E-4CAD9A5BD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8024" y="2640560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58E1F45-02E1-E46E-356C-59E2AA73CA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44889" y="265676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51E53E80-DBB3-0F2E-8205-718DAF693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97715" y="2516727"/>
              <a:ext cx="3252" cy="536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C1EFB048-A76B-42DC-D966-393822944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35326" y="2390683"/>
              <a:ext cx="0" cy="512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81534BB-1518-A175-382E-6A22B16FDD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61837" y="2244274"/>
              <a:ext cx="10705" cy="536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F48CAB42-A785-9AD7-4961-5550DC68FD58}"/>
                </a:ext>
              </a:extLst>
            </p:cNvPr>
            <p:cNvCxnSpPr>
              <a:cxnSpLocks/>
            </p:cNvCxnSpPr>
            <p:nvPr/>
          </p:nvCxnSpPr>
          <p:spPr>
            <a:xfrm>
              <a:off x="14165082" y="3318159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F3721DA-B0AA-37FA-89B7-E6DD5BE25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9777" y="2376395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A5C16FE7-5A7A-EF0F-14B6-6E61CC34D3C8}"/>
                </a:ext>
              </a:extLst>
            </p:cNvPr>
            <p:cNvSpPr/>
            <p:nvPr/>
          </p:nvSpPr>
          <p:spPr>
            <a:xfrm>
              <a:off x="12676295" y="1650409"/>
              <a:ext cx="6547172" cy="1958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EE24F053-4092-C7F2-BEC5-D6C838CD11AC}"/>
                </a:ext>
              </a:extLst>
            </p:cNvPr>
            <p:cNvSpPr txBox="1"/>
            <p:nvPr/>
          </p:nvSpPr>
          <p:spPr>
            <a:xfrm>
              <a:off x="12715849" y="1639111"/>
              <a:ext cx="215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Waypoint 2</a:t>
              </a:r>
            </a:p>
          </p:txBody>
        </p: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3F43790F-9609-D1CE-0EEC-C69D684AA2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26564" y="276870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87DFE5FF-C569-F356-311D-E1E8571D4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04580" y="277364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3E8F55B-58F7-E7FB-87DC-BB0567FFF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83336" y="277893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157C7F89-FA39-5BD9-2A3A-813517003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61352" y="278387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03317A5-CA11-DD64-2F7D-1EF069CE97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35511" y="2764978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4B633F4-5205-0D1E-0726-856C868627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13527" y="276991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8B8C5D7-B58C-EEB6-FA5B-211D46B1A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92283" y="2775208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F4A2DE-0A30-5EC0-425D-290FBD4B6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70299" y="278014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656CFA0-947C-1BAD-E9F3-761779D84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42157" y="277419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0C66ED2-4194-6B4C-8248-18FB558750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20173" y="277913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458B5BB-DF54-F7AE-25F3-ADD8B75CB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98929" y="278442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AB9D1D4-E8C8-05A8-825B-0BDE26EFE6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76945" y="2779836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B523F12-B094-EAE1-947B-2EA93C06DC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59254" y="277379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C5EDD64-4681-CE79-3C45-DA4BF1F87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31112" y="276784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09E06AD-3690-81B5-8727-1957EF09C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09128" y="277278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193B2E7-22AF-41F4-451E-510CCC9516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87884" y="277807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75F2DF0-BC1A-DE2E-797B-6BE081E44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65900" y="2773486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167D5E8A-F31A-552E-F4FA-AE7668493B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51695" y="277220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45E346B-E2D7-7342-2E89-F41218887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23553" y="276624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B069622-E815-BC89-4208-6122F4432B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01569" y="2771185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1ABD79B-7D26-17AC-621E-8F6F28D9F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0325" y="277647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40059D37-AB8B-DB9A-ACC5-3138EC8528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58341" y="277189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1ABBFB4-C30F-8DEA-CEBF-6DCA011C9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43182" y="276824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Cube 332">
              <a:extLst>
                <a:ext uri="{FF2B5EF4-FFF2-40B4-BE49-F238E27FC236}">
                  <a16:creationId xmlns:a16="http://schemas.microsoft.com/office/drawing/2014/main" id="{22894726-D7BC-0048-C409-38E61DB0359A}"/>
                </a:ext>
              </a:extLst>
            </p:cNvPr>
            <p:cNvSpPr/>
            <p:nvPr/>
          </p:nvSpPr>
          <p:spPr>
            <a:xfrm>
              <a:off x="7356570" y="4227940"/>
              <a:ext cx="4944762" cy="1210435"/>
            </a:xfrm>
            <a:prstGeom prst="cube">
              <a:avLst>
                <a:gd name="adj" fmla="val 5524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B81AFE5-02C2-2A6C-AEA5-1BEA5E06588A}"/>
                </a:ext>
              </a:extLst>
            </p:cNvPr>
            <p:cNvSpPr txBox="1"/>
            <p:nvPr/>
          </p:nvSpPr>
          <p:spPr>
            <a:xfrm>
              <a:off x="9082618" y="3869209"/>
              <a:ext cx="2467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 sample (40,001)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B9BE74F5-A343-6B7A-E3BC-D6ED1C55CE98}"/>
                </a:ext>
              </a:extLst>
            </p:cNvPr>
            <p:cNvSpPr txBox="1"/>
            <p:nvPr/>
          </p:nvSpPr>
          <p:spPr>
            <a:xfrm>
              <a:off x="6035718" y="4790069"/>
              <a:ext cx="2339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Attenuator </a:t>
              </a:r>
            </a:p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setting (2)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CD5A583-D551-041A-7EAD-67AE65A122E3}"/>
                </a:ext>
              </a:extLst>
            </p:cNvPr>
            <p:cNvSpPr txBox="1"/>
            <p:nvPr/>
          </p:nvSpPr>
          <p:spPr>
            <a:xfrm>
              <a:off x="6215658" y="4096359"/>
              <a:ext cx="1706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</a:t>
              </a:r>
            </a:p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number (100)</a:t>
              </a: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23E5390D-428E-922C-A1E2-3514C83CCDA8}"/>
                </a:ext>
              </a:extLst>
            </p:cNvPr>
            <p:cNvCxnSpPr>
              <a:cxnSpLocks/>
            </p:cNvCxnSpPr>
            <p:nvPr/>
          </p:nvCxnSpPr>
          <p:spPr>
            <a:xfrm>
              <a:off x="7356576" y="5164703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A3ED0C4-EF88-41AD-8CD4-8EDE740D8D45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28" y="4776972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85C528F7-36AA-4AD8-EBEC-AEFF04039959}"/>
                </a:ext>
              </a:extLst>
            </p:cNvPr>
            <p:cNvCxnSpPr>
              <a:cxnSpLocks/>
            </p:cNvCxnSpPr>
            <p:nvPr/>
          </p:nvCxnSpPr>
          <p:spPr>
            <a:xfrm>
              <a:off x="7625908" y="4639475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951C0F19-8B94-9046-EDFD-156BD0E2C39F}"/>
                </a:ext>
              </a:extLst>
            </p:cNvPr>
            <p:cNvCxnSpPr>
              <a:cxnSpLocks/>
            </p:cNvCxnSpPr>
            <p:nvPr/>
          </p:nvCxnSpPr>
          <p:spPr>
            <a:xfrm>
              <a:off x="7750387" y="4501977"/>
              <a:ext cx="4285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FB69927A-A026-D263-DFD7-BD8F24089ACB}"/>
                </a:ext>
              </a:extLst>
            </p:cNvPr>
            <p:cNvCxnSpPr>
              <a:cxnSpLocks/>
            </p:cNvCxnSpPr>
            <p:nvPr/>
          </p:nvCxnSpPr>
          <p:spPr>
            <a:xfrm>
              <a:off x="7909762" y="4364485"/>
              <a:ext cx="4248694" cy="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D9081BE6-396D-E51E-5BB7-2516AA9D8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039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4C58AA6-9EDB-ABD9-F2E9-0190E8D16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1055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86C4046-0753-2C6F-10F9-394442C62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9071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58902519-F91B-7129-7C18-D07FF0026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7087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4E7DC6A8-8F3D-35A6-8817-D8A3CD535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5103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637A159-60D9-C670-C2CC-F091AF428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3119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C54C66D-3BAE-6A7B-34D6-214631133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1135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6066294-30B0-C5A0-20EA-9CA8C3D06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151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54F037A-F60E-D781-8F7D-1A418CBED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7167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3B31207-31D7-5AC2-8EF1-652A6EDC5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5183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5369957-F6C3-CA38-87A0-A361BB70D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3199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EFB93C8-5104-AC28-FBC7-A4506AF1A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215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F8004A4-71C8-AB99-CB52-E65B6A270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9231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29A1A43-E623-154A-F37C-A878D6D53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247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5FD4A7F-C1AB-AAC4-ADEF-2CF8689AA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5263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9861B38-4938-0820-782E-084B019A1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3279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52C9615-1460-E49C-C5D2-E254255D2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1295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90D06945-AC77-0AE5-32F2-E4C79786BC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9311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1C231582-6A7F-FFDE-D36C-C8D985FFB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7327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56727F6-9E9D-0385-C1F0-77A2F18D3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5343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F2A54DD-78FD-80D7-5432-A46D5383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3359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FFFC2DF-9F4F-7AEF-5648-F532951E8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1375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F00E64DA-3A3A-6B45-3AAE-9D5A0CEED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39381" y="4227940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A12030E-7CC7-E296-A0A6-4066A4B8D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38986" y="4760771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B287BD6-5097-AC3E-38A3-357F254CF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5851" y="477697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B9476B8-B96C-DC3B-C12E-E45DBF966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98677" y="4636938"/>
              <a:ext cx="3252" cy="536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BF5FAD2-376A-9C57-EF84-4207802ED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36288" y="4510894"/>
              <a:ext cx="0" cy="512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F5B0304-64C5-F0D8-5839-8638AB69D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62799" y="4364485"/>
              <a:ext cx="10705" cy="536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49C1E90-83D5-5D20-7FAA-409C278B9202}"/>
                </a:ext>
              </a:extLst>
            </p:cNvPr>
            <p:cNvCxnSpPr>
              <a:cxnSpLocks/>
            </p:cNvCxnSpPr>
            <p:nvPr/>
          </p:nvCxnSpPr>
          <p:spPr>
            <a:xfrm>
              <a:off x="7366044" y="5438370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106DF65-EACD-F3FC-7AD3-3F68E9C8D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0739" y="4496606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DE236800-F8B1-5CC2-A0A0-AB947DBE4B5A}"/>
                </a:ext>
              </a:extLst>
            </p:cNvPr>
            <p:cNvSpPr/>
            <p:nvPr/>
          </p:nvSpPr>
          <p:spPr>
            <a:xfrm>
              <a:off x="5877257" y="3770620"/>
              <a:ext cx="6547172" cy="1958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FF58DD3D-17A9-4111-5F21-87A277239817}"/>
                </a:ext>
              </a:extLst>
            </p:cNvPr>
            <p:cNvSpPr txBox="1"/>
            <p:nvPr/>
          </p:nvSpPr>
          <p:spPr>
            <a:xfrm>
              <a:off x="5916811" y="3759322"/>
              <a:ext cx="215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Waypoint 1</a:t>
              </a: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2E765D3F-DA1E-30C2-E3C4-348874104C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7526" y="488891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5890E71A-4173-13AB-2E16-3FDEAA1CC4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5542" y="489385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B76A0E92-BD76-0801-FFE2-B7F74F516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84298" y="489914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A9D2578-8BB6-BB77-3398-8A2243EA75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2314" y="490408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930D592-0308-55A2-06E7-21B34B9E8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6473" y="488518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AE5E3A9-2A25-2C86-8EAF-EE967C28BB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4489" y="489013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9A97CA0-2D83-EEE5-7AAA-460EA8907B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3245" y="489541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ADE8A3E5-74E7-ACD9-4559-1BFE63ABE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1261" y="490036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B241DC1-DA61-52B2-4E84-F416B3CA70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3119" y="489440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30BC278-BDF4-2C96-CA44-94FE0DB3FB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1135" y="489934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96122AA1-821E-6545-79A5-7B95936B5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99891" y="490463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0201F84-3EC9-67EF-5A29-C00971A6FC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7907" y="4900047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8C865FF-B09F-5047-AC16-DB12E8E307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60216" y="4894010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53FBD08F-1031-8A98-B42C-DB1A58BCF7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32074" y="488805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FAD188A5-D4F0-908C-E13C-F655E6E1CA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0090" y="489299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772F50D-37E0-2028-576D-10A49B37A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88846" y="489828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613FAD9-68B2-7CD3-0523-90A3BB15A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66862" y="4893697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70200B0-6037-5294-1018-AA8E5B1A6E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2657" y="489241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BC447A8-D64F-32CD-08BF-064FF71C9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4515" y="4886455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A15B9763-82DD-9DD0-9DD9-0973FD9B0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02531" y="4891396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A8D59B6D-B19F-76CD-2F18-81E47AD6A0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81287" y="4896685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2A7AC5C-3575-E930-FC43-B88FA4B3F8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9303" y="489210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9CFA6C3-E354-CF0A-AE88-86292273D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44144" y="488845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Cube 396">
              <a:extLst>
                <a:ext uri="{FF2B5EF4-FFF2-40B4-BE49-F238E27FC236}">
                  <a16:creationId xmlns:a16="http://schemas.microsoft.com/office/drawing/2014/main" id="{A9CA690B-FFFD-DE73-0A53-8C110A7A0E69}"/>
                </a:ext>
              </a:extLst>
            </p:cNvPr>
            <p:cNvSpPr/>
            <p:nvPr/>
          </p:nvSpPr>
          <p:spPr>
            <a:xfrm>
              <a:off x="14155608" y="4223982"/>
              <a:ext cx="4944762" cy="1210435"/>
            </a:xfrm>
            <a:prstGeom prst="cube">
              <a:avLst>
                <a:gd name="adj" fmla="val 5524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4E820928-A1CC-2723-CF76-7A9088DD1044}"/>
                </a:ext>
              </a:extLst>
            </p:cNvPr>
            <p:cNvSpPr txBox="1"/>
            <p:nvPr/>
          </p:nvSpPr>
          <p:spPr>
            <a:xfrm>
              <a:off x="15881656" y="3865251"/>
              <a:ext cx="2467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 sample (40,001)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3BCB709C-2E2D-AB19-1B7F-1A00B776EAD6}"/>
                </a:ext>
              </a:extLst>
            </p:cNvPr>
            <p:cNvSpPr txBox="1"/>
            <p:nvPr/>
          </p:nvSpPr>
          <p:spPr>
            <a:xfrm>
              <a:off x="12834756" y="4786111"/>
              <a:ext cx="2339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Attenuator </a:t>
              </a:r>
            </a:p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setting (2)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A3C4BA94-3EFC-2E7A-2AB9-BBE95CDCF806}"/>
                </a:ext>
              </a:extLst>
            </p:cNvPr>
            <p:cNvSpPr txBox="1"/>
            <p:nvPr/>
          </p:nvSpPr>
          <p:spPr>
            <a:xfrm>
              <a:off x="13014696" y="4092401"/>
              <a:ext cx="17061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Chirp</a:t>
              </a:r>
            </a:p>
            <a:p>
              <a:r>
                <a:rPr lang="en-US" sz="1600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number (100)</a:t>
              </a: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B835999-9490-9EC4-167B-177B268885EB}"/>
                </a:ext>
              </a:extLst>
            </p:cNvPr>
            <p:cNvCxnSpPr>
              <a:cxnSpLocks/>
            </p:cNvCxnSpPr>
            <p:nvPr/>
          </p:nvCxnSpPr>
          <p:spPr>
            <a:xfrm>
              <a:off x="14155614" y="5160745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2BCCF4E2-899D-BA3A-5EDD-7B7DAED0AAC2}"/>
                </a:ext>
              </a:extLst>
            </p:cNvPr>
            <p:cNvCxnSpPr>
              <a:cxnSpLocks/>
            </p:cNvCxnSpPr>
            <p:nvPr/>
          </p:nvCxnSpPr>
          <p:spPr>
            <a:xfrm>
              <a:off x="14265566" y="4773014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BAC7B77-10F7-277D-6B05-81C00BB07F9F}"/>
                </a:ext>
              </a:extLst>
            </p:cNvPr>
            <p:cNvCxnSpPr>
              <a:cxnSpLocks/>
            </p:cNvCxnSpPr>
            <p:nvPr/>
          </p:nvCxnSpPr>
          <p:spPr>
            <a:xfrm>
              <a:off x="14424946" y="4635517"/>
              <a:ext cx="4279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2AE92F4-87FD-0219-5C44-BF9785ACF357}"/>
                </a:ext>
              </a:extLst>
            </p:cNvPr>
            <p:cNvCxnSpPr>
              <a:cxnSpLocks/>
            </p:cNvCxnSpPr>
            <p:nvPr/>
          </p:nvCxnSpPr>
          <p:spPr>
            <a:xfrm>
              <a:off x="14549425" y="4498019"/>
              <a:ext cx="42859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388E9FB6-10C6-4EC5-46FD-8F17C992D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8800" y="4360527"/>
              <a:ext cx="4248694" cy="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6C376425-9002-5ED7-59CB-124F17401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322077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625C82B-49DE-0380-8B7E-9C880C323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0093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4BEEBC7-8E60-A9D9-03D9-D28604C5F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78109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D04BE5A4-67A4-5D75-316D-969896F2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6125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A9A8B01-94EC-3565-DBCA-E3593991C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34141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D92A5D7-378D-4F0B-AF60-FCD6685EC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12157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916B02B-45E3-AEDA-3B69-A4B3054B9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0173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117888E1-48CE-BCFA-8A77-AD8B163AC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68189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70AB698A-5137-0B90-2C19-144F6AC3B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46205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FF1CECC9-D5DE-2511-12F8-5C4229735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24221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F736F27F-5E80-DC69-F1C8-F5D89365BB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02237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B4F7BADC-5B64-0D1A-B561-7F053C1A3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0253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40FFDCCD-E010-D60A-7AFD-B0E9C84EB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8269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24B7C8E0-91FF-CF9F-C5D6-126EF506D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36285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706F779-8116-8DD3-5FF8-49BED0A22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4301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38FEC13E-396C-F9B6-3870-6103B340A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92317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35D7F6E6-3D7A-AB54-0A22-D932A34FD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70333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A7C6696-9C80-8A08-D77C-502E948E8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8349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1F17D2E-975F-E333-64EE-A7709EB5C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6365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D3BB348-8FBF-2E72-9D61-21645B93A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4381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B079E1BB-747D-CB54-D959-17904438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2397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CC65CB7-001D-C391-CE34-70ADD1400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60413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4387B5D-5370-ADD4-5085-BB114E1B7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38419" y="4223982"/>
              <a:ext cx="664021" cy="66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E12A9EBC-EA16-A96A-CF7E-17BA2EF03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8024" y="4756813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4F228C0E-C608-16F2-B5E3-4C87454ED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544889" y="477301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9028A2A9-BB2B-BED4-4A55-3C2370CD14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97715" y="4632980"/>
              <a:ext cx="3252" cy="536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14210DFD-4ECD-B441-978D-9F6C4692E0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35326" y="4506936"/>
              <a:ext cx="0" cy="512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F70F4C01-DB3F-15DD-4BEE-EDBD3D8660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61837" y="4360527"/>
              <a:ext cx="10705" cy="536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397ECA5-4B37-B4A9-4AD9-6006358FA788}"/>
                </a:ext>
              </a:extLst>
            </p:cNvPr>
            <p:cNvCxnSpPr>
              <a:cxnSpLocks/>
            </p:cNvCxnSpPr>
            <p:nvPr/>
          </p:nvCxnSpPr>
          <p:spPr>
            <a:xfrm>
              <a:off x="14165082" y="5434412"/>
              <a:ext cx="42765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6F80BCD4-2DEA-DB0E-94A4-EE430C25D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9777" y="4492648"/>
              <a:ext cx="668239" cy="668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5B92FA46-22A7-9765-43C8-7E7B0D6F4F95}"/>
                </a:ext>
              </a:extLst>
            </p:cNvPr>
            <p:cNvSpPr/>
            <p:nvPr/>
          </p:nvSpPr>
          <p:spPr>
            <a:xfrm>
              <a:off x="12676295" y="3766662"/>
              <a:ext cx="6547172" cy="1958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54998567-635D-31BC-EC46-B2338DF7EE6F}"/>
                </a:ext>
              </a:extLst>
            </p:cNvPr>
            <p:cNvSpPr txBox="1"/>
            <p:nvPr/>
          </p:nvSpPr>
          <p:spPr>
            <a:xfrm>
              <a:off x="12715849" y="3755364"/>
              <a:ext cx="2158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ea typeface="Apple Symbols" panose="02000000000000000000" pitchFamily="2" charset="-79"/>
                  <a:cs typeface="Arial" panose="020B0604020202020204" pitchFamily="34" charset="0"/>
                </a:rPr>
                <a:t>Waypoint 2</a:t>
              </a:r>
            </a:p>
          </p:txBody>
        </p: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A3A8294B-2AA5-CC04-B220-358C05D7E9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26564" y="488495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A609D76-6C34-4048-B382-487CB42D4B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04580" y="488989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6F498D0F-7CE6-D252-2AF7-F26ECD2BFC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83336" y="489518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0B15D21F-8537-E4B6-8A44-3DC592684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61352" y="490012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7DDF5B2C-F0CB-3D76-D04B-A187FA4AA5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35511" y="488123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6386F6C9-0ED7-5E35-055B-BC301AD848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13527" y="488617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B177689B-3DC9-C8A7-B268-AE60D7407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392283" y="4891461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231959B-0C9F-9A1A-60A0-98E64BD568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70299" y="489640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FCC2D0C3-5B7D-FB42-9084-35C96160E4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42157" y="489044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FC89B6-6E05-5A0E-FFCA-27A32CDACC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20173" y="489538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F63B17A6-2AEA-6F32-F911-5A9768AF53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98929" y="490067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BA2218C-5578-198C-8E64-72536920A7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76945" y="489608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B982A95-4C43-EC14-B40B-D534D2C77D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59254" y="4890052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9794A66-C17F-DDD5-0FA9-5C3D2FF892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31112" y="488409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7DD46143-1888-D900-C07C-0B50760A09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09128" y="488903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B3D3F437-5611-97BE-4F92-F53A27907B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87884" y="489432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B9CDF3B-BD8C-A744-86EB-6FBA54D84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65900" y="4889739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275FFD61-2787-A927-0768-C528857772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51695" y="4888456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451F109-1F91-8CEA-075A-A0621C9135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23553" y="4882497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F7E0F02-93A1-74BB-B712-708BF92F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01569" y="4887438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CCCE7AF3-AF44-D14F-126C-C68BB68E61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0325" y="4892727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3D46AE2-8DDB-BC2B-241A-4CEE68BAC9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58341" y="4888143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7645359-A5CE-D6C2-6E8D-5530F84DF8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43182" y="4884494"/>
              <a:ext cx="7410" cy="54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239201DA-660C-CBC7-DF3B-12EA5D6CEB6A}"/>
                </a:ext>
              </a:extLst>
            </p:cNvPr>
            <p:cNvGrpSpPr/>
            <p:nvPr/>
          </p:nvGrpSpPr>
          <p:grpSpPr>
            <a:xfrm rot="16200000">
              <a:off x="19578480" y="4580701"/>
              <a:ext cx="74191" cy="472462"/>
              <a:chOff x="11028244" y="6117623"/>
              <a:chExt cx="74191" cy="472462"/>
            </a:xfrm>
          </p:grpSpPr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312069C0-693A-C700-F5FB-615F1BF9660C}"/>
                  </a:ext>
                </a:extLst>
              </p:cNvPr>
              <p:cNvSpPr/>
              <p:nvPr/>
            </p:nvSpPr>
            <p:spPr>
              <a:xfrm>
                <a:off x="11028244" y="6117623"/>
                <a:ext cx="70889" cy="779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F66CE313-9387-F8E3-15A2-F446277B0240}"/>
                  </a:ext>
                </a:extLst>
              </p:cNvPr>
              <p:cNvSpPr/>
              <p:nvPr/>
            </p:nvSpPr>
            <p:spPr>
              <a:xfrm>
                <a:off x="11028244" y="6314865"/>
                <a:ext cx="70889" cy="779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53C04350-5A10-9F14-3B55-6CDD91EBC739}"/>
                  </a:ext>
                </a:extLst>
              </p:cNvPr>
              <p:cNvSpPr/>
              <p:nvPr/>
            </p:nvSpPr>
            <p:spPr>
              <a:xfrm>
                <a:off x="11031546" y="6512107"/>
                <a:ext cx="70889" cy="779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F00F673-BC5D-045F-015B-ACED24910652}"/>
                </a:ext>
              </a:extLst>
            </p:cNvPr>
            <p:cNvGrpSpPr/>
            <p:nvPr/>
          </p:nvGrpSpPr>
          <p:grpSpPr>
            <a:xfrm rot="16200000">
              <a:off x="19600252" y="2393279"/>
              <a:ext cx="74191" cy="472462"/>
              <a:chOff x="11028244" y="6117623"/>
              <a:chExt cx="74191" cy="472462"/>
            </a:xfrm>
          </p:grpSpPr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2703A685-92F7-1742-88DE-248EC3BBA761}"/>
                  </a:ext>
                </a:extLst>
              </p:cNvPr>
              <p:cNvSpPr/>
              <p:nvPr/>
            </p:nvSpPr>
            <p:spPr>
              <a:xfrm>
                <a:off x="11028244" y="6117623"/>
                <a:ext cx="70889" cy="779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32EE78F-18F9-BC21-176F-376890C8DA7C}"/>
                  </a:ext>
                </a:extLst>
              </p:cNvPr>
              <p:cNvSpPr/>
              <p:nvPr/>
            </p:nvSpPr>
            <p:spPr>
              <a:xfrm>
                <a:off x="11028244" y="6314865"/>
                <a:ext cx="70889" cy="779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22DC6F12-7DC2-37F8-8B08-220E41529E27}"/>
                  </a:ext>
                </a:extLst>
              </p:cNvPr>
              <p:cNvSpPr/>
              <p:nvPr/>
            </p:nvSpPr>
            <p:spPr>
              <a:xfrm>
                <a:off x="11031546" y="6512107"/>
                <a:ext cx="70889" cy="779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37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4FAF85-DAB4-59D9-93B8-74C3FB7A45E4}"/>
              </a:ext>
            </a:extLst>
          </p:cNvPr>
          <p:cNvSpPr/>
          <p:nvPr/>
        </p:nvSpPr>
        <p:spPr>
          <a:xfrm>
            <a:off x="9053005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71D59F-B8A0-4744-7BCE-3F7BCF695930}"/>
              </a:ext>
            </a:extLst>
          </p:cNvPr>
          <p:cNvSpPr>
            <a:spLocks/>
          </p:cNvSpPr>
          <p:nvPr/>
        </p:nvSpPr>
        <p:spPr>
          <a:xfrm>
            <a:off x="9005983" y="2277657"/>
            <a:ext cx="1537150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513550-51F1-FB58-E9BD-1E6084FC699D}"/>
              </a:ext>
            </a:extLst>
          </p:cNvPr>
          <p:cNvSpPr/>
          <p:nvPr/>
        </p:nvSpPr>
        <p:spPr>
          <a:xfrm>
            <a:off x="9565843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33A2A8-A57F-0BCD-3C00-B8D63F677235}"/>
              </a:ext>
            </a:extLst>
          </p:cNvPr>
          <p:cNvSpPr/>
          <p:nvPr/>
        </p:nvSpPr>
        <p:spPr>
          <a:xfrm>
            <a:off x="10078681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B3981E-FF98-00F8-F7A1-97ACEACA7F42}"/>
              </a:ext>
            </a:extLst>
          </p:cNvPr>
          <p:cNvSpPr/>
          <p:nvPr/>
        </p:nvSpPr>
        <p:spPr>
          <a:xfrm>
            <a:off x="10591519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550A8E-A35B-B8F0-54EA-9748F645C779}"/>
              </a:ext>
            </a:extLst>
          </p:cNvPr>
          <p:cNvSpPr/>
          <p:nvPr/>
        </p:nvSpPr>
        <p:spPr>
          <a:xfrm>
            <a:off x="11104357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C4737F-DAE1-BA55-EA9C-21E053E5CCAC}"/>
              </a:ext>
            </a:extLst>
          </p:cNvPr>
          <p:cNvSpPr/>
          <p:nvPr/>
        </p:nvSpPr>
        <p:spPr>
          <a:xfrm>
            <a:off x="11617195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A851CB-48BC-9B79-72BE-7FC575E567E4}"/>
              </a:ext>
            </a:extLst>
          </p:cNvPr>
          <p:cNvSpPr/>
          <p:nvPr/>
        </p:nvSpPr>
        <p:spPr>
          <a:xfrm>
            <a:off x="12130033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69A2F8-64F1-AF49-3E28-FFCB123A9EDB}"/>
              </a:ext>
            </a:extLst>
          </p:cNvPr>
          <p:cNvSpPr/>
          <p:nvPr/>
        </p:nvSpPr>
        <p:spPr>
          <a:xfrm>
            <a:off x="12642871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B313F5-E22E-1E31-F910-F5FD63791440}"/>
              </a:ext>
            </a:extLst>
          </p:cNvPr>
          <p:cNvSpPr/>
          <p:nvPr/>
        </p:nvSpPr>
        <p:spPr>
          <a:xfrm>
            <a:off x="13155709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FA350-626C-C75C-63B5-D200B4833A7D}"/>
              </a:ext>
            </a:extLst>
          </p:cNvPr>
          <p:cNvSpPr/>
          <p:nvPr/>
        </p:nvSpPr>
        <p:spPr>
          <a:xfrm>
            <a:off x="13668550" y="232637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D25738-C8E9-F119-1BF6-C108A6118BD9}"/>
              </a:ext>
            </a:extLst>
          </p:cNvPr>
          <p:cNvSpPr>
            <a:spLocks/>
          </p:cNvSpPr>
          <p:nvPr/>
        </p:nvSpPr>
        <p:spPr>
          <a:xfrm>
            <a:off x="10553269" y="2277657"/>
            <a:ext cx="2031551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06B60F-1FAF-1D53-AE20-7B298BC20156}"/>
              </a:ext>
            </a:extLst>
          </p:cNvPr>
          <p:cNvSpPr>
            <a:spLocks/>
          </p:cNvSpPr>
          <p:nvPr/>
        </p:nvSpPr>
        <p:spPr>
          <a:xfrm>
            <a:off x="12604621" y="2277657"/>
            <a:ext cx="1004302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9BA9B6-0A7B-7D16-6D8C-EAD87DB02073}"/>
              </a:ext>
            </a:extLst>
          </p:cNvPr>
          <p:cNvSpPr txBox="1"/>
          <p:nvPr/>
        </p:nvSpPr>
        <p:spPr>
          <a:xfrm>
            <a:off x="9344452" y="2018601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94106E-2A1C-BBB2-6FEB-D6C1E7E51847}"/>
              </a:ext>
            </a:extLst>
          </p:cNvPr>
          <p:cNvSpPr txBox="1"/>
          <p:nvPr/>
        </p:nvSpPr>
        <p:spPr>
          <a:xfrm>
            <a:off x="11296797" y="2012089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ED53A5-1990-5840-7CD4-9CF0CB5ABA5A}"/>
              </a:ext>
            </a:extLst>
          </p:cNvPr>
          <p:cNvSpPr txBox="1"/>
          <p:nvPr/>
        </p:nvSpPr>
        <p:spPr>
          <a:xfrm>
            <a:off x="12689090" y="2024096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C7E6A4-AD4D-431F-32F6-79323CE39A01}"/>
              </a:ext>
            </a:extLst>
          </p:cNvPr>
          <p:cNvSpPr/>
          <p:nvPr/>
        </p:nvSpPr>
        <p:spPr>
          <a:xfrm>
            <a:off x="9053005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CD11A7-9F67-E480-447E-54DBB5392058}"/>
              </a:ext>
            </a:extLst>
          </p:cNvPr>
          <p:cNvSpPr/>
          <p:nvPr/>
        </p:nvSpPr>
        <p:spPr>
          <a:xfrm>
            <a:off x="9565843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A37FEC-7523-C0B9-D272-F28FAA47E92B}"/>
              </a:ext>
            </a:extLst>
          </p:cNvPr>
          <p:cNvSpPr/>
          <p:nvPr/>
        </p:nvSpPr>
        <p:spPr>
          <a:xfrm>
            <a:off x="10078681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8CEB4A-089E-BF39-007D-81C49B284AA3}"/>
              </a:ext>
            </a:extLst>
          </p:cNvPr>
          <p:cNvSpPr/>
          <p:nvPr/>
        </p:nvSpPr>
        <p:spPr>
          <a:xfrm>
            <a:off x="10591519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A78C05-CA33-A2DB-CDB0-5BB99517B643}"/>
              </a:ext>
            </a:extLst>
          </p:cNvPr>
          <p:cNvSpPr/>
          <p:nvPr/>
        </p:nvSpPr>
        <p:spPr>
          <a:xfrm>
            <a:off x="11104357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5E0F7E-6645-1AC8-44ED-E8544481FEA7}"/>
              </a:ext>
            </a:extLst>
          </p:cNvPr>
          <p:cNvSpPr/>
          <p:nvPr/>
        </p:nvSpPr>
        <p:spPr>
          <a:xfrm>
            <a:off x="11617195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5DBB3E-C727-9605-64EE-60F42296C12E}"/>
              </a:ext>
            </a:extLst>
          </p:cNvPr>
          <p:cNvSpPr/>
          <p:nvPr/>
        </p:nvSpPr>
        <p:spPr>
          <a:xfrm>
            <a:off x="12130033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46505E-39F5-C46A-2E0B-BF69120F5E1A}"/>
              </a:ext>
            </a:extLst>
          </p:cNvPr>
          <p:cNvSpPr/>
          <p:nvPr/>
        </p:nvSpPr>
        <p:spPr>
          <a:xfrm>
            <a:off x="12642871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75C178-C326-63B3-D004-8AB9B7993B69}"/>
              </a:ext>
            </a:extLst>
          </p:cNvPr>
          <p:cNvSpPr/>
          <p:nvPr/>
        </p:nvSpPr>
        <p:spPr>
          <a:xfrm>
            <a:off x="13155709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630F1F-F9ED-AD76-4B9F-5496E5574537}"/>
              </a:ext>
            </a:extLst>
          </p:cNvPr>
          <p:cNvSpPr/>
          <p:nvPr/>
        </p:nvSpPr>
        <p:spPr>
          <a:xfrm>
            <a:off x="13668550" y="3296416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EDFFB0-802E-ECD1-4C3A-0D7F1284F77F}"/>
              </a:ext>
            </a:extLst>
          </p:cNvPr>
          <p:cNvSpPr>
            <a:spLocks/>
          </p:cNvSpPr>
          <p:nvPr/>
        </p:nvSpPr>
        <p:spPr>
          <a:xfrm>
            <a:off x="9005989" y="3252558"/>
            <a:ext cx="2045605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927876-435B-DA4D-FFCB-F316E7EF4E16}"/>
              </a:ext>
            </a:extLst>
          </p:cNvPr>
          <p:cNvSpPr>
            <a:spLocks/>
          </p:cNvSpPr>
          <p:nvPr/>
        </p:nvSpPr>
        <p:spPr>
          <a:xfrm>
            <a:off x="11070035" y="3252558"/>
            <a:ext cx="2031551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5A2D02-D2F1-11C6-5396-880C5979EA53}"/>
              </a:ext>
            </a:extLst>
          </p:cNvPr>
          <p:cNvSpPr>
            <a:spLocks/>
          </p:cNvSpPr>
          <p:nvPr/>
        </p:nvSpPr>
        <p:spPr>
          <a:xfrm>
            <a:off x="13127357" y="3252558"/>
            <a:ext cx="2003526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F9CBA3-65E4-F65B-0C7C-41AE3CFEE4E0}"/>
              </a:ext>
            </a:extLst>
          </p:cNvPr>
          <p:cNvSpPr txBox="1"/>
          <p:nvPr/>
        </p:nvSpPr>
        <p:spPr>
          <a:xfrm>
            <a:off x="9522809" y="365948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93D72A-F0AC-9534-E855-058B7ACF6CFC}"/>
              </a:ext>
            </a:extLst>
          </p:cNvPr>
          <p:cNvSpPr/>
          <p:nvPr/>
        </p:nvSpPr>
        <p:spPr>
          <a:xfrm>
            <a:off x="14166865" y="232853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254A663-A7C9-EF17-3C73-E8744A24A663}"/>
              </a:ext>
            </a:extLst>
          </p:cNvPr>
          <p:cNvSpPr/>
          <p:nvPr/>
        </p:nvSpPr>
        <p:spPr>
          <a:xfrm>
            <a:off x="14674856" y="2328514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CFD6FC-6579-7B60-53F9-CB6FF3E00872}"/>
              </a:ext>
            </a:extLst>
          </p:cNvPr>
          <p:cNvSpPr>
            <a:spLocks/>
          </p:cNvSpPr>
          <p:nvPr/>
        </p:nvSpPr>
        <p:spPr>
          <a:xfrm>
            <a:off x="13623298" y="2277657"/>
            <a:ext cx="1004302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883F1C-4C17-2525-F7E6-1B25DA1B325D}"/>
              </a:ext>
            </a:extLst>
          </p:cNvPr>
          <p:cNvSpPr>
            <a:spLocks/>
          </p:cNvSpPr>
          <p:nvPr/>
        </p:nvSpPr>
        <p:spPr>
          <a:xfrm>
            <a:off x="14645752" y="2277657"/>
            <a:ext cx="485137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4777D8-18D5-005A-2A08-2203AC4EA5D9}"/>
              </a:ext>
            </a:extLst>
          </p:cNvPr>
          <p:cNvSpPr txBox="1"/>
          <p:nvPr/>
        </p:nvSpPr>
        <p:spPr>
          <a:xfrm>
            <a:off x="13676947" y="2027029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858B40-198B-EC92-B1D8-B90FC93A30B7}"/>
              </a:ext>
            </a:extLst>
          </p:cNvPr>
          <p:cNvSpPr txBox="1"/>
          <p:nvPr/>
        </p:nvSpPr>
        <p:spPr>
          <a:xfrm>
            <a:off x="14457394" y="2014249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C16ED0C-98CE-4F87-C685-B3D1B40D8AFD}"/>
              </a:ext>
            </a:extLst>
          </p:cNvPr>
          <p:cNvSpPr/>
          <p:nvPr/>
        </p:nvSpPr>
        <p:spPr>
          <a:xfrm>
            <a:off x="14165947" y="3291292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9ADD9E-F3D9-22F4-9EBE-44872F0813C2}"/>
              </a:ext>
            </a:extLst>
          </p:cNvPr>
          <p:cNvSpPr/>
          <p:nvPr/>
        </p:nvSpPr>
        <p:spPr>
          <a:xfrm>
            <a:off x="14673938" y="3291268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3B6A8A-F9AC-F27A-66A3-A4C237C65EF4}"/>
              </a:ext>
            </a:extLst>
          </p:cNvPr>
          <p:cNvSpPr txBox="1"/>
          <p:nvPr/>
        </p:nvSpPr>
        <p:spPr>
          <a:xfrm>
            <a:off x="11655698" y="365948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A7C2A5-D8C5-0381-F72F-169F32277711}"/>
              </a:ext>
            </a:extLst>
          </p:cNvPr>
          <p:cNvSpPr txBox="1"/>
          <p:nvPr/>
        </p:nvSpPr>
        <p:spPr>
          <a:xfrm>
            <a:off x="13663739" y="3649237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3AD98C-3E1B-260E-CEAF-3D1B41E9C336}"/>
              </a:ext>
            </a:extLst>
          </p:cNvPr>
          <p:cNvSpPr txBox="1"/>
          <p:nvPr/>
        </p:nvSpPr>
        <p:spPr>
          <a:xfrm>
            <a:off x="6820952" y="3329781"/>
            <a:ext cx="239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.chunks[0]=(4,4,4,4)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0651AB-5120-47B5-F09B-599FB0C3D5F1}"/>
              </a:ext>
            </a:extLst>
          </p:cNvPr>
          <p:cNvSpPr txBox="1"/>
          <p:nvPr/>
        </p:nvSpPr>
        <p:spPr>
          <a:xfrm>
            <a:off x="6605365" y="2357312"/>
            <a:ext cx="257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.chunks[0]=(3,4,2,2,1)</a:t>
            </a:r>
          </a:p>
        </p:txBody>
      </p:sp>
      <p:pic>
        <p:nvPicPr>
          <p:cNvPr id="99" name="Graphic 98" descr="Checkmark with solid fill">
            <a:extLst>
              <a:ext uri="{FF2B5EF4-FFF2-40B4-BE49-F238E27FC236}">
                <a16:creationId xmlns:a16="http://schemas.microsoft.com/office/drawing/2014/main" id="{2AD41715-86FA-F958-B03B-41B52C61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9031" y="3159375"/>
            <a:ext cx="582990" cy="582990"/>
          </a:xfrm>
          <a:prstGeom prst="rect">
            <a:avLst/>
          </a:prstGeom>
        </p:spPr>
      </p:pic>
      <p:pic>
        <p:nvPicPr>
          <p:cNvPr id="101" name="Graphic 100" descr="Close with solid fill">
            <a:extLst>
              <a:ext uri="{FF2B5EF4-FFF2-40B4-BE49-F238E27FC236}">
                <a16:creationId xmlns:a16="http://schemas.microsoft.com/office/drawing/2014/main" id="{C6DE800A-A593-219C-CE99-232543C83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7922" y="2286019"/>
            <a:ext cx="524116" cy="52411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C8BF8F0-135C-F52A-7A05-9D381F97A74E}"/>
              </a:ext>
            </a:extLst>
          </p:cNvPr>
          <p:cNvSpPr txBox="1"/>
          <p:nvPr/>
        </p:nvSpPr>
        <p:spPr>
          <a:xfrm>
            <a:off x="15640420" y="1754437"/>
            <a:ext cx="86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Writable to </a:t>
            </a:r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C53843-DA47-C13E-E750-D57D755523C4}"/>
              </a:ext>
            </a:extLst>
          </p:cNvPr>
          <p:cNvCxnSpPr>
            <a:stCxn id="40" idx="2"/>
            <a:endCxn id="79" idx="0"/>
          </p:cNvCxnSpPr>
          <p:nvPr/>
        </p:nvCxnSpPr>
        <p:spPr>
          <a:xfrm>
            <a:off x="9774558" y="2684583"/>
            <a:ext cx="254228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65A7B0A-1552-685C-D0A8-A8AF70324B35}"/>
              </a:ext>
            </a:extLst>
          </p:cNvPr>
          <p:cNvCxnSpPr>
            <a:stCxn id="54" idx="2"/>
            <a:endCxn id="79" idx="0"/>
          </p:cNvCxnSpPr>
          <p:nvPr/>
        </p:nvCxnSpPr>
        <p:spPr>
          <a:xfrm flipH="1">
            <a:off x="10028792" y="2684583"/>
            <a:ext cx="1540253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232EFF-CE09-72DC-C95E-A21C0AA00DB3}"/>
              </a:ext>
            </a:extLst>
          </p:cNvPr>
          <p:cNvCxnSpPr>
            <a:stCxn id="54" idx="2"/>
            <a:endCxn id="81" idx="0"/>
          </p:cNvCxnSpPr>
          <p:nvPr/>
        </p:nvCxnSpPr>
        <p:spPr>
          <a:xfrm>
            <a:off x="11569039" y="2684583"/>
            <a:ext cx="516766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D16A86F-0222-7473-B515-7B8229221E71}"/>
              </a:ext>
            </a:extLst>
          </p:cNvPr>
          <p:cNvCxnSpPr>
            <a:stCxn id="55" idx="2"/>
            <a:endCxn id="81" idx="0"/>
          </p:cNvCxnSpPr>
          <p:nvPr/>
        </p:nvCxnSpPr>
        <p:spPr>
          <a:xfrm flipH="1">
            <a:off x="12085811" y="2684583"/>
            <a:ext cx="1020967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5F8652-8078-D5EE-D8EE-5C25DD05ED74}"/>
              </a:ext>
            </a:extLst>
          </p:cNvPr>
          <p:cNvCxnSpPr>
            <a:stCxn id="55" idx="2"/>
            <a:endCxn id="83" idx="0"/>
          </p:cNvCxnSpPr>
          <p:nvPr/>
        </p:nvCxnSpPr>
        <p:spPr>
          <a:xfrm>
            <a:off x="13106772" y="2684583"/>
            <a:ext cx="1022348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F4D3047-59A0-7593-9192-0626C4DD2ADF}"/>
              </a:ext>
            </a:extLst>
          </p:cNvPr>
          <p:cNvCxnSpPr>
            <a:stCxn id="87" idx="2"/>
            <a:endCxn id="83" idx="0"/>
          </p:cNvCxnSpPr>
          <p:nvPr/>
        </p:nvCxnSpPr>
        <p:spPr>
          <a:xfrm>
            <a:off x="14125455" y="2684583"/>
            <a:ext cx="3671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96C2B6-D109-7057-8A9E-62385DC32849}"/>
              </a:ext>
            </a:extLst>
          </p:cNvPr>
          <p:cNvCxnSpPr>
            <a:stCxn id="88" idx="2"/>
            <a:endCxn id="83" idx="0"/>
          </p:cNvCxnSpPr>
          <p:nvPr/>
        </p:nvCxnSpPr>
        <p:spPr>
          <a:xfrm flipH="1">
            <a:off x="14129126" y="2684583"/>
            <a:ext cx="759195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8871EB8-2FE1-1D16-577B-AD9B00BF4B13}"/>
              </a:ext>
            </a:extLst>
          </p:cNvPr>
          <p:cNvSpPr txBox="1"/>
          <p:nvPr/>
        </p:nvSpPr>
        <p:spPr>
          <a:xfrm>
            <a:off x="8874957" y="2837710"/>
            <a:ext cx="91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rechunking:</a:t>
            </a:r>
          </a:p>
        </p:txBody>
      </p:sp>
    </p:spTree>
    <p:extLst>
      <p:ext uri="{BB962C8B-B14F-4D97-AF65-F5344CB8AC3E}">
        <p14:creationId xmlns:p14="http://schemas.microsoft.com/office/powerpoint/2010/main" val="366343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DBA19-033E-2292-7461-B0AC83A5A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A478C44-1DF1-3FA0-514E-D2A8DD04E9DB}"/>
              </a:ext>
            </a:extLst>
          </p:cNvPr>
          <p:cNvGrpSpPr/>
          <p:nvPr/>
        </p:nvGrpSpPr>
        <p:grpSpPr>
          <a:xfrm>
            <a:off x="8015212" y="2518475"/>
            <a:ext cx="7245457" cy="2355742"/>
            <a:chOff x="2681207" y="2518475"/>
            <a:chExt cx="7245457" cy="235574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84B51A-682D-5EFA-91F0-BDBAE6A38C58}"/>
                </a:ext>
              </a:extLst>
            </p:cNvPr>
            <p:cNvSpPr/>
            <p:nvPr/>
          </p:nvSpPr>
          <p:spPr>
            <a:xfrm>
              <a:off x="2681207" y="2518475"/>
              <a:ext cx="7245457" cy="2355742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C02E19-8191-D608-E3D5-85F5706898A1}"/>
                </a:ext>
              </a:extLst>
            </p:cNvPr>
            <p:cNvSpPr/>
            <p:nvPr/>
          </p:nvSpPr>
          <p:spPr>
            <a:xfrm>
              <a:off x="3525271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3D946-FAD1-39B4-DCA7-838BF794EBFF}"/>
                </a:ext>
              </a:extLst>
            </p:cNvPr>
            <p:cNvSpPr/>
            <p:nvPr/>
          </p:nvSpPr>
          <p:spPr>
            <a:xfrm>
              <a:off x="4038109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67455E-8993-A214-90F9-40710CB3FFEE}"/>
                </a:ext>
              </a:extLst>
            </p:cNvPr>
            <p:cNvSpPr/>
            <p:nvPr/>
          </p:nvSpPr>
          <p:spPr>
            <a:xfrm>
              <a:off x="4550947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1A25EA-9E5A-E36D-9BF0-FF9F10DB2042}"/>
                </a:ext>
              </a:extLst>
            </p:cNvPr>
            <p:cNvSpPr/>
            <p:nvPr/>
          </p:nvSpPr>
          <p:spPr>
            <a:xfrm>
              <a:off x="5063785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AA12CA-8EEC-7AB6-344A-FB985F89AF97}"/>
                </a:ext>
              </a:extLst>
            </p:cNvPr>
            <p:cNvSpPr/>
            <p:nvPr/>
          </p:nvSpPr>
          <p:spPr>
            <a:xfrm>
              <a:off x="5576623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8F017-DF83-17D0-08DA-C64B83A38D6A}"/>
                </a:ext>
              </a:extLst>
            </p:cNvPr>
            <p:cNvSpPr/>
            <p:nvPr/>
          </p:nvSpPr>
          <p:spPr>
            <a:xfrm>
              <a:off x="6089461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65E7E4C-77A5-83D0-B536-511A42806E22}"/>
                </a:ext>
              </a:extLst>
            </p:cNvPr>
            <p:cNvSpPr/>
            <p:nvPr/>
          </p:nvSpPr>
          <p:spPr>
            <a:xfrm>
              <a:off x="6602299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D5EB35D-4ED9-9AFD-DD2C-06A4713BC9F3}"/>
                </a:ext>
              </a:extLst>
            </p:cNvPr>
            <p:cNvSpPr/>
            <p:nvPr/>
          </p:nvSpPr>
          <p:spPr>
            <a:xfrm>
              <a:off x="7115137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817F50-007D-F485-7BB1-2A09E02B9DB0}"/>
                </a:ext>
              </a:extLst>
            </p:cNvPr>
            <p:cNvSpPr/>
            <p:nvPr/>
          </p:nvSpPr>
          <p:spPr>
            <a:xfrm>
              <a:off x="7627975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C510C0-869E-8549-D1E6-F08B825DA3B0}"/>
                </a:ext>
              </a:extLst>
            </p:cNvPr>
            <p:cNvSpPr/>
            <p:nvPr/>
          </p:nvSpPr>
          <p:spPr>
            <a:xfrm>
              <a:off x="8140816" y="266962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35A6B08-665E-1D14-860E-3FBE779EBDE7}"/>
                </a:ext>
              </a:extLst>
            </p:cNvPr>
            <p:cNvSpPr/>
            <p:nvPr/>
          </p:nvSpPr>
          <p:spPr>
            <a:xfrm>
              <a:off x="3525271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48D1653-7881-8FAE-2A2C-1089824662F4}"/>
                </a:ext>
              </a:extLst>
            </p:cNvPr>
            <p:cNvSpPr/>
            <p:nvPr/>
          </p:nvSpPr>
          <p:spPr>
            <a:xfrm>
              <a:off x="4038109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E6BD18-B742-5819-97E3-A9C068B9EE61}"/>
                </a:ext>
              </a:extLst>
            </p:cNvPr>
            <p:cNvSpPr/>
            <p:nvPr/>
          </p:nvSpPr>
          <p:spPr>
            <a:xfrm>
              <a:off x="4550947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41443FE-4628-D496-23A3-68E9F254EBEC}"/>
                </a:ext>
              </a:extLst>
            </p:cNvPr>
            <p:cNvSpPr/>
            <p:nvPr/>
          </p:nvSpPr>
          <p:spPr>
            <a:xfrm>
              <a:off x="5063785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6893830-DE39-98DD-2366-BAC8F51D1DFA}"/>
                </a:ext>
              </a:extLst>
            </p:cNvPr>
            <p:cNvSpPr/>
            <p:nvPr/>
          </p:nvSpPr>
          <p:spPr>
            <a:xfrm>
              <a:off x="5576623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50CA83-FDD0-0EA0-1B27-6D5F90DFD780}"/>
                </a:ext>
              </a:extLst>
            </p:cNvPr>
            <p:cNvSpPr/>
            <p:nvPr/>
          </p:nvSpPr>
          <p:spPr>
            <a:xfrm>
              <a:off x="6089461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531B8A7-BBD1-8087-604F-45104E987EEB}"/>
                </a:ext>
              </a:extLst>
            </p:cNvPr>
            <p:cNvSpPr/>
            <p:nvPr/>
          </p:nvSpPr>
          <p:spPr>
            <a:xfrm>
              <a:off x="6602299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0FF9C5D-C343-FDC0-FDF0-998757A1CA6C}"/>
                </a:ext>
              </a:extLst>
            </p:cNvPr>
            <p:cNvSpPr/>
            <p:nvPr/>
          </p:nvSpPr>
          <p:spPr>
            <a:xfrm>
              <a:off x="7115137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206B0BA-8224-7B89-F2E5-DFD5CAA3515D}"/>
                </a:ext>
              </a:extLst>
            </p:cNvPr>
            <p:cNvSpPr/>
            <p:nvPr/>
          </p:nvSpPr>
          <p:spPr>
            <a:xfrm>
              <a:off x="7627975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4B34D8-1CB5-667E-F619-B6CFA848EEA5}"/>
                </a:ext>
              </a:extLst>
            </p:cNvPr>
            <p:cNvSpPr/>
            <p:nvPr/>
          </p:nvSpPr>
          <p:spPr>
            <a:xfrm>
              <a:off x="8140816" y="309493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05B6A4E-B42F-F855-CCEB-37352F392333}"/>
                </a:ext>
              </a:extLst>
            </p:cNvPr>
            <p:cNvSpPr/>
            <p:nvPr/>
          </p:nvSpPr>
          <p:spPr>
            <a:xfrm>
              <a:off x="8639131" y="267178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1D5E5-7A6D-F1F1-51C3-5BD4F403419F}"/>
                </a:ext>
              </a:extLst>
            </p:cNvPr>
            <p:cNvSpPr/>
            <p:nvPr/>
          </p:nvSpPr>
          <p:spPr>
            <a:xfrm>
              <a:off x="9147122" y="2671757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3781D16-3192-1046-5739-53A5E9FF40E1}"/>
                </a:ext>
              </a:extLst>
            </p:cNvPr>
            <p:cNvSpPr/>
            <p:nvPr/>
          </p:nvSpPr>
          <p:spPr>
            <a:xfrm>
              <a:off x="8638213" y="3089809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BFE8B04-1B73-9B8B-9E97-A1FE63A9FA35}"/>
                </a:ext>
              </a:extLst>
            </p:cNvPr>
            <p:cNvSpPr/>
            <p:nvPr/>
          </p:nvSpPr>
          <p:spPr>
            <a:xfrm>
              <a:off x="9146204" y="3089785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EBF72D-0721-6903-41F6-5F8FC01F563C}"/>
                </a:ext>
              </a:extLst>
            </p:cNvPr>
            <p:cNvSpPr txBox="1"/>
            <p:nvPr/>
          </p:nvSpPr>
          <p:spPr>
            <a:xfrm>
              <a:off x="2750948" y="3170113"/>
              <a:ext cx="413871" cy="2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350"/>
                </a:lnSpc>
              </a:pP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8F2B981-A671-E7E9-0307-24846B265E96}"/>
                </a:ext>
              </a:extLst>
            </p:cNvPr>
            <p:cNvSpPr txBox="1"/>
            <p:nvPr/>
          </p:nvSpPr>
          <p:spPr>
            <a:xfrm>
              <a:off x="2750946" y="2705506"/>
              <a:ext cx="413873" cy="2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350"/>
                </a:lnSpc>
              </a:pP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CD6B0D1-F9F7-CAFA-3055-235C855794CD}"/>
                </a:ext>
              </a:extLst>
            </p:cNvPr>
            <p:cNvSpPr/>
            <p:nvPr/>
          </p:nvSpPr>
          <p:spPr>
            <a:xfrm>
              <a:off x="9137446" y="2579752"/>
              <a:ext cx="606324" cy="434080"/>
            </a:xfrm>
            <a:prstGeom prst="rect">
              <a:avLst/>
            </a:prstGeom>
            <a:solidFill>
              <a:srgbClr val="FFFFFF">
                <a:alpha val="8156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461605-9735-77A5-D519-E75A7052AA9F}"/>
                </a:ext>
              </a:extLst>
            </p:cNvPr>
            <p:cNvSpPr/>
            <p:nvPr/>
          </p:nvSpPr>
          <p:spPr>
            <a:xfrm>
              <a:off x="3396422" y="3007902"/>
              <a:ext cx="606324" cy="434080"/>
            </a:xfrm>
            <a:prstGeom prst="rect">
              <a:avLst/>
            </a:prstGeom>
            <a:solidFill>
              <a:srgbClr val="FFFFFF">
                <a:alpha val="8156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43C1C329-5E24-1CCF-F6E9-B1052F62FBB2}"/>
                </a:ext>
              </a:extLst>
            </p:cNvPr>
            <p:cNvSpPr/>
            <p:nvPr/>
          </p:nvSpPr>
          <p:spPr>
            <a:xfrm>
              <a:off x="6213446" y="3607352"/>
              <a:ext cx="263471" cy="271220"/>
            </a:xfrm>
            <a:prstGeom prst="downArrow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27911E-10A3-7AEE-F775-DBA632B21D4D}"/>
                </a:ext>
              </a:extLst>
            </p:cNvPr>
            <p:cNvSpPr/>
            <p:nvPr/>
          </p:nvSpPr>
          <p:spPr>
            <a:xfrm>
              <a:off x="3780992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2D6310-6E6D-9932-86E6-07C9EB3475AD}"/>
                </a:ext>
              </a:extLst>
            </p:cNvPr>
            <p:cNvSpPr/>
            <p:nvPr/>
          </p:nvSpPr>
          <p:spPr>
            <a:xfrm>
              <a:off x="4293830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9745AF-D8B4-C74E-1005-8432A2E4D0E7}"/>
                </a:ext>
              </a:extLst>
            </p:cNvPr>
            <p:cNvSpPr/>
            <p:nvPr/>
          </p:nvSpPr>
          <p:spPr>
            <a:xfrm>
              <a:off x="4806668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E53AFE-7219-13B0-D2DF-5FEA8639606E}"/>
                </a:ext>
              </a:extLst>
            </p:cNvPr>
            <p:cNvSpPr/>
            <p:nvPr/>
          </p:nvSpPr>
          <p:spPr>
            <a:xfrm>
              <a:off x="5319506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53D962-9B78-D1B5-1ED2-ED7DB5A8D001}"/>
                </a:ext>
              </a:extLst>
            </p:cNvPr>
            <p:cNvSpPr/>
            <p:nvPr/>
          </p:nvSpPr>
          <p:spPr>
            <a:xfrm>
              <a:off x="5832344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BFD8C3-E5C6-5BA9-9F26-138FB8CA5B06}"/>
                </a:ext>
              </a:extLst>
            </p:cNvPr>
            <p:cNvSpPr/>
            <p:nvPr/>
          </p:nvSpPr>
          <p:spPr>
            <a:xfrm>
              <a:off x="6345182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CA1818-34E1-028C-8231-70A2D9D097FB}"/>
                </a:ext>
              </a:extLst>
            </p:cNvPr>
            <p:cNvSpPr/>
            <p:nvPr/>
          </p:nvSpPr>
          <p:spPr>
            <a:xfrm>
              <a:off x="6858020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A92A4D-18BF-1783-1F68-DA8CB676C2A8}"/>
                </a:ext>
              </a:extLst>
            </p:cNvPr>
            <p:cNvSpPr/>
            <p:nvPr/>
          </p:nvSpPr>
          <p:spPr>
            <a:xfrm>
              <a:off x="7370858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AD4478-4EE1-EB91-719A-8156EBA06EE5}"/>
                </a:ext>
              </a:extLst>
            </p:cNvPr>
            <p:cNvSpPr/>
            <p:nvPr/>
          </p:nvSpPr>
          <p:spPr>
            <a:xfrm>
              <a:off x="7883696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092C2-6337-A43B-926B-5C91B577E725}"/>
                </a:ext>
              </a:extLst>
            </p:cNvPr>
            <p:cNvSpPr/>
            <p:nvPr/>
          </p:nvSpPr>
          <p:spPr>
            <a:xfrm>
              <a:off x="8396537" y="399934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71059F-22A1-BE6F-DEED-248EE91BFD6F}"/>
                </a:ext>
              </a:extLst>
            </p:cNvPr>
            <p:cNvSpPr/>
            <p:nvPr/>
          </p:nvSpPr>
          <p:spPr>
            <a:xfrm>
              <a:off x="3269554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911C36-F117-5832-EDEC-665FE93E950C}"/>
                </a:ext>
              </a:extLst>
            </p:cNvPr>
            <p:cNvSpPr/>
            <p:nvPr/>
          </p:nvSpPr>
          <p:spPr>
            <a:xfrm>
              <a:off x="3782392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F4600B-B1E0-EC81-F475-66A9FD7059F2}"/>
                </a:ext>
              </a:extLst>
            </p:cNvPr>
            <p:cNvSpPr/>
            <p:nvPr/>
          </p:nvSpPr>
          <p:spPr>
            <a:xfrm>
              <a:off x="4295230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F1B8B2-EC58-BABB-0D99-1100A6300398}"/>
                </a:ext>
              </a:extLst>
            </p:cNvPr>
            <p:cNvSpPr/>
            <p:nvPr/>
          </p:nvSpPr>
          <p:spPr>
            <a:xfrm>
              <a:off x="4808068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D1CB22-0631-9CDC-3B65-63CD82FA24F0}"/>
                </a:ext>
              </a:extLst>
            </p:cNvPr>
            <p:cNvSpPr/>
            <p:nvPr/>
          </p:nvSpPr>
          <p:spPr>
            <a:xfrm>
              <a:off x="5320906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98AB77-EDA3-EC87-72F3-343388813E45}"/>
                </a:ext>
              </a:extLst>
            </p:cNvPr>
            <p:cNvSpPr/>
            <p:nvPr/>
          </p:nvSpPr>
          <p:spPr>
            <a:xfrm>
              <a:off x="5833744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A30761-8A8F-23CB-A76F-C052C3C98092}"/>
                </a:ext>
              </a:extLst>
            </p:cNvPr>
            <p:cNvSpPr/>
            <p:nvPr/>
          </p:nvSpPr>
          <p:spPr>
            <a:xfrm>
              <a:off x="6346582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8A304C-24E5-698D-CD7B-BC5581A5DD0D}"/>
                </a:ext>
              </a:extLst>
            </p:cNvPr>
            <p:cNvSpPr/>
            <p:nvPr/>
          </p:nvSpPr>
          <p:spPr>
            <a:xfrm>
              <a:off x="6859420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45C4D9D-188A-9042-5C7D-D8591B759FBC}"/>
                </a:ext>
              </a:extLst>
            </p:cNvPr>
            <p:cNvSpPr/>
            <p:nvPr/>
          </p:nvSpPr>
          <p:spPr>
            <a:xfrm>
              <a:off x="7372258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43BB82-5961-13F8-60E5-17D1AA219C64}"/>
                </a:ext>
              </a:extLst>
            </p:cNvPr>
            <p:cNvSpPr/>
            <p:nvPr/>
          </p:nvSpPr>
          <p:spPr>
            <a:xfrm>
              <a:off x="7885099" y="4416911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8262B7-EDCB-302B-144F-0723B8A5F05E}"/>
                </a:ext>
              </a:extLst>
            </p:cNvPr>
            <p:cNvSpPr/>
            <p:nvPr/>
          </p:nvSpPr>
          <p:spPr>
            <a:xfrm>
              <a:off x="8894852" y="4001508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7E10FC-8BB4-DE8F-4E8A-AE5CE7416B9D}"/>
                </a:ext>
              </a:extLst>
            </p:cNvPr>
            <p:cNvSpPr/>
            <p:nvPr/>
          </p:nvSpPr>
          <p:spPr>
            <a:xfrm>
              <a:off x="9402843" y="4001484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F263FB-2391-4B40-75BF-8F9582E5ED0E}"/>
                </a:ext>
              </a:extLst>
            </p:cNvPr>
            <p:cNvSpPr/>
            <p:nvPr/>
          </p:nvSpPr>
          <p:spPr>
            <a:xfrm>
              <a:off x="8382496" y="4411787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D43073-A598-8E2E-061E-54083AFAC360}"/>
                </a:ext>
              </a:extLst>
            </p:cNvPr>
            <p:cNvSpPr/>
            <p:nvPr/>
          </p:nvSpPr>
          <p:spPr>
            <a:xfrm>
              <a:off x="8890487" y="4411763"/>
              <a:ext cx="425301" cy="31921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A9E7C6-19AE-192A-76F4-2B2F67EB4339}"/>
                </a:ext>
              </a:extLst>
            </p:cNvPr>
            <p:cNvSpPr/>
            <p:nvPr/>
          </p:nvSpPr>
          <p:spPr>
            <a:xfrm>
              <a:off x="9393167" y="3909479"/>
              <a:ext cx="512841" cy="434080"/>
            </a:xfrm>
            <a:prstGeom prst="rect">
              <a:avLst/>
            </a:prstGeom>
            <a:solidFill>
              <a:srgbClr val="FFFFFF">
                <a:alpha val="8156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AF408B-D0E4-8F23-EC1F-183718295133}"/>
                </a:ext>
              </a:extLst>
            </p:cNvPr>
            <p:cNvSpPr/>
            <p:nvPr/>
          </p:nvSpPr>
          <p:spPr>
            <a:xfrm>
              <a:off x="3140705" y="4329880"/>
              <a:ext cx="606324" cy="434080"/>
            </a:xfrm>
            <a:prstGeom prst="rect">
              <a:avLst/>
            </a:prstGeom>
            <a:solidFill>
              <a:srgbClr val="FFFFFF">
                <a:alpha val="8156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94CC6D1-5BF5-400B-32EB-2341BEF8CB51}"/>
                </a:ext>
              </a:extLst>
            </p:cNvPr>
            <p:cNvSpPr txBox="1"/>
            <p:nvPr/>
          </p:nvSpPr>
          <p:spPr>
            <a:xfrm>
              <a:off x="2739518" y="4452532"/>
              <a:ext cx="425302" cy="2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350"/>
                </a:lnSpc>
              </a:pP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t2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3C2996-5EBE-2503-1498-DC68EDF3EE13}"/>
                </a:ext>
              </a:extLst>
            </p:cNvPr>
            <p:cNvSpPr txBox="1"/>
            <p:nvPr/>
          </p:nvSpPr>
          <p:spPr>
            <a:xfrm>
              <a:off x="2750948" y="4042168"/>
              <a:ext cx="413872" cy="280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350"/>
                </a:lnSpc>
              </a:pPr>
              <a:r>
                <a:rPr lang="en-US" sz="1400" b="1">
                  <a:latin typeface="Courier New" panose="02070309020205020404" pitchFamily="49" charset="0"/>
                  <a:cs typeface="Courier New" panose="02070309020205020404" pitchFamily="49" charset="0"/>
                </a:rPr>
                <a:t>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46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2E3687-C620-F044-65B7-2C1BF6DBC37B}"/>
              </a:ext>
            </a:extLst>
          </p:cNvPr>
          <p:cNvSpPr txBox="1"/>
          <p:nvPr/>
        </p:nvSpPr>
        <p:spPr>
          <a:xfrm>
            <a:off x="9649350" y="1465259"/>
            <a:ext cx="22760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xapres.load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3CA5350-148B-AD7F-2A09-E1AEEA23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0135" y="330066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C2DE860-8C2A-28F7-B7DB-E7D273843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048" y="330066"/>
            <a:ext cx="914400" cy="91440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AC764753-8CD1-8A28-7E56-6E63D2F8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961" y="33006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B72E5-5D54-014A-3A27-02C6C810B48E}"/>
              </a:ext>
            </a:extLst>
          </p:cNvPr>
          <p:cNvSpPr txBox="1"/>
          <p:nvPr/>
        </p:nvSpPr>
        <p:spPr>
          <a:xfrm>
            <a:off x="9323688" y="78675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41D5A-C6E9-93B7-4F3E-F87F81D39948}"/>
              </a:ext>
            </a:extLst>
          </p:cNvPr>
          <p:cNvSpPr txBox="1"/>
          <p:nvPr/>
        </p:nvSpPr>
        <p:spPr>
          <a:xfrm>
            <a:off x="10330825" y="78674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F12CC-30CD-7550-75CC-1B40F194E781}"/>
              </a:ext>
            </a:extLst>
          </p:cNvPr>
          <p:cNvSpPr txBox="1"/>
          <p:nvPr/>
        </p:nvSpPr>
        <p:spPr>
          <a:xfrm>
            <a:off x="11284981" y="78673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7132EF-BCE5-77D2-207C-B3511D7B14CA}"/>
              </a:ext>
            </a:extLst>
          </p:cNvPr>
          <p:cNvSpPr/>
          <p:nvPr/>
        </p:nvSpPr>
        <p:spPr>
          <a:xfrm>
            <a:off x="12248261" y="848624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854465-A268-8665-7D4B-DA5309017BB9}"/>
              </a:ext>
            </a:extLst>
          </p:cNvPr>
          <p:cNvSpPr/>
          <p:nvPr/>
        </p:nvSpPr>
        <p:spPr>
          <a:xfrm>
            <a:off x="12441457" y="848624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C57B42-3F4F-9180-B54B-535BE8EC25C6}"/>
              </a:ext>
            </a:extLst>
          </p:cNvPr>
          <p:cNvSpPr/>
          <p:nvPr/>
        </p:nvSpPr>
        <p:spPr>
          <a:xfrm>
            <a:off x="12634653" y="848624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40ACE-BC8F-3F50-3ADB-A1E84A3BA0B5}"/>
              </a:ext>
            </a:extLst>
          </p:cNvPr>
          <p:cNvCxnSpPr>
            <a:cxnSpLocks/>
          </p:cNvCxnSpPr>
          <p:nvPr/>
        </p:nvCxnSpPr>
        <p:spPr>
          <a:xfrm>
            <a:off x="9807335" y="1284824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4D8C70-C584-386F-1125-7CA2CAF680B7}"/>
              </a:ext>
            </a:extLst>
          </p:cNvPr>
          <p:cNvCxnSpPr>
            <a:cxnSpLocks/>
          </p:cNvCxnSpPr>
          <p:nvPr/>
        </p:nvCxnSpPr>
        <p:spPr>
          <a:xfrm>
            <a:off x="10803115" y="1272615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FB1E0-3FF0-38E6-7EDA-E46DDC702148}"/>
              </a:ext>
            </a:extLst>
          </p:cNvPr>
          <p:cNvCxnSpPr>
            <a:cxnSpLocks/>
          </p:cNvCxnSpPr>
          <p:nvPr/>
        </p:nvCxnSpPr>
        <p:spPr>
          <a:xfrm>
            <a:off x="11795161" y="1272608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20C28E-E743-5063-1379-E99A4FB1307C}"/>
              </a:ext>
            </a:extLst>
          </p:cNvPr>
          <p:cNvCxnSpPr>
            <a:cxnSpLocks/>
          </p:cNvCxnSpPr>
          <p:nvPr/>
        </p:nvCxnSpPr>
        <p:spPr>
          <a:xfrm>
            <a:off x="9807335" y="1743082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747242-689B-DDA5-F341-E87407936765}"/>
              </a:ext>
            </a:extLst>
          </p:cNvPr>
          <p:cNvCxnSpPr>
            <a:cxnSpLocks/>
          </p:cNvCxnSpPr>
          <p:nvPr/>
        </p:nvCxnSpPr>
        <p:spPr>
          <a:xfrm>
            <a:off x="10803115" y="1730867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AA77A4-D894-5A4C-CC40-D2ED1FED36FC}"/>
              </a:ext>
            </a:extLst>
          </p:cNvPr>
          <p:cNvCxnSpPr>
            <a:cxnSpLocks/>
          </p:cNvCxnSpPr>
          <p:nvPr/>
        </p:nvCxnSpPr>
        <p:spPr>
          <a:xfrm>
            <a:off x="11795161" y="1730866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0DECE1CC-E4A3-72BA-D647-EE6BECBE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3129" y="2273213"/>
            <a:ext cx="608423" cy="6084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0483C5-EABF-7AF2-9EC5-C53A8828F800}"/>
              </a:ext>
            </a:extLst>
          </p:cNvPr>
          <p:cNvSpPr txBox="1"/>
          <p:nvPr/>
        </p:nvSpPr>
        <p:spPr>
          <a:xfrm>
            <a:off x="9418024" y="2058957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C9AD82B8-BCD6-160A-90BC-31F928036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9782" y="2269115"/>
            <a:ext cx="608423" cy="6084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1C41A9-8795-6ACD-A2C2-D438902C76D7}"/>
              </a:ext>
            </a:extLst>
          </p:cNvPr>
          <p:cNvSpPr txBox="1"/>
          <p:nvPr/>
        </p:nvSpPr>
        <p:spPr>
          <a:xfrm>
            <a:off x="10420048" y="2074903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36E23A9E-5CA7-CCC0-6AE3-A540BB15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1508" y="2257175"/>
            <a:ext cx="608423" cy="6084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F235EF-FB80-6424-ACF6-3ED057D03E87}"/>
              </a:ext>
            </a:extLst>
          </p:cNvPr>
          <p:cNvSpPr txBox="1"/>
          <p:nvPr/>
        </p:nvSpPr>
        <p:spPr>
          <a:xfrm>
            <a:off x="11421091" y="2062963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2BF6A6-8B16-2F01-A3CA-52F969865B73}"/>
              </a:ext>
            </a:extLst>
          </p:cNvPr>
          <p:cNvSpPr txBox="1"/>
          <p:nvPr/>
        </p:nvSpPr>
        <p:spPr>
          <a:xfrm>
            <a:off x="9618399" y="3030812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xr.dataset.chunk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85520B3D-199D-5D69-10B0-9EC7B8422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137" y="3864566"/>
            <a:ext cx="608423" cy="161917"/>
          </a:xfrm>
          <a:prstGeom prst="rect">
            <a:avLst/>
          </a:prstGeom>
        </p:spPr>
      </p:pic>
      <p:pic>
        <p:nvPicPr>
          <p:cNvPr id="45" name="Graphic 44" descr="Database with solid fill">
            <a:extLst>
              <a:ext uri="{FF2B5EF4-FFF2-40B4-BE49-F238E27FC236}">
                <a16:creationId xmlns:a16="http://schemas.microsoft.com/office/drawing/2014/main" id="{D4AD72F6-BE60-5E4D-FAA1-4613C3BF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136" y="3796485"/>
            <a:ext cx="608423" cy="161917"/>
          </a:xfrm>
          <a:prstGeom prst="rect">
            <a:avLst/>
          </a:prstGeom>
        </p:spPr>
      </p:pic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EF0A1FD6-57A7-2CF8-FE1F-7A5869AF1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136" y="4033195"/>
            <a:ext cx="608423" cy="161917"/>
          </a:xfrm>
          <a:prstGeom prst="rect">
            <a:avLst/>
          </a:prstGeom>
        </p:spPr>
      </p:pic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753F5861-F43F-397D-A416-0E367333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135" y="3965114"/>
            <a:ext cx="608423" cy="161917"/>
          </a:xfrm>
          <a:prstGeom prst="rect">
            <a:avLst/>
          </a:prstGeom>
        </p:spPr>
      </p:pic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9888AA94-2E9B-C790-4E74-D61825535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9782" y="3883884"/>
            <a:ext cx="608423" cy="161917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629C556F-96EB-D2E5-9548-85798495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9781" y="3815803"/>
            <a:ext cx="608423" cy="161917"/>
          </a:xfrm>
          <a:prstGeom prst="rect">
            <a:avLst/>
          </a:prstGeom>
        </p:spPr>
      </p:pic>
      <p:pic>
        <p:nvPicPr>
          <p:cNvPr id="50" name="Graphic 49" descr="Database with solid fill">
            <a:extLst>
              <a:ext uri="{FF2B5EF4-FFF2-40B4-BE49-F238E27FC236}">
                <a16:creationId xmlns:a16="http://schemas.microsoft.com/office/drawing/2014/main" id="{A3D5A748-E746-C9B3-97F2-F03747189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9781" y="4052513"/>
            <a:ext cx="608423" cy="161917"/>
          </a:xfrm>
          <a:prstGeom prst="rect">
            <a:avLst/>
          </a:prstGeom>
        </p:spPr>
      </p:pic>
      <p:pic>
        <p:nvPicPr>
          <p:cNvPr id="51" name="Graphic 50" descr="Database with solid fill">
            <a:extLst>
              <a:ext uri="{FF2B5EF4-FFF2-40B4-BE49-F238E27FC236}">
                <a16:creationId xmlns:a16="http://schemas.microsoft.com/office/drawing/2014/main" id="{5A7CD3E5-9154-BAE6-364B-4180D2258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99780" y="3984432"/>
            <a:ext cx="608423" cy="161917"/>
          </a:xfrm>
          <a:prstGeom prst="rect">
            <a:avLst/>
          </a:prstGeom>
        </p:spPr>
      </p:pic>
      <p:pic>
        <p:nvPicPr>
          <p:cNvPr id="52" name="Graphic 51" descr="Database with solid fill">
            <a:extLst>
              <a:ext uri="{FF2B5EF4-FFF2-40B4-BE49-F238E27FC236}">
                <a16:creationId xmlns:a16="http://schemas.microsoft.com/office/drawing/2014/main" id="{AE433E00-F699-212C-7F06-CA27D5721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2351" y="3890323"/>
            <a:ext cx="608423" cy="161917"/>
          </a:xfrm>
          <a:prstGeom prst="rect">
            <a:avLst/>
          </a:prstGeom>
        </p:spPr>
      </p:pic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4EDF2C6B-4288-AD53-8C65-F3CCCADEE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2350" y="3822242"/>
            <a:ext cx="608423" cy="161917"/>
          </a:xfrm>
          <a:prstGeom prst="rect">
            <a:avLst/>
          </a:prstGeom>
        </p:spPr>
      </p:pic>
      <p:pic>
        <p:nvPicPr>
          <p:cNvPr id="54" name="Graphic 53" descr="Database with solid fill">
            <a:extLst>
              <a:ext uri="{FF2B5EF4-FFF2-40B4-BE49-F238E27FC236}">
                <a16:creationId xmlns:a16="http://schemas.microsoft.com/office/drawing/2014/main" id="{08CD5638-CF01-1C66-47A5-51E7C1F21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2350" y="4058952"/>
            <a:ext cx="608423" cy="161917"/>
          </a:xfrm>
          <a:prstGeom prst="rect">
            <a:avLst/>
          </a:prstGeom>
        </p:spPr>
      </p:pic>
      <p:pic>
        <p:nvPicPr>
          <p:cNvPr id="55" name="Graphic 54" descr="Database with solid fill">
            <a:extLst>
              <a:ext uri="{FF2B5EF4-FFF2-40B4-BE49-F238E27FC236}">
                <a16:creationId xmlns:a16="http://schemas.microsoft.com/office/drawing/2014/main" id="{EB515FD1-0EFE-26FB-9D8C-8C56870F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2349" y="3990871"/>
            <a:ext cx="608423" cy="16191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B51FF1-6987-C995-9B44-3B76983EB848}"/>
              </a:ext>
            </a:extLst>
          </p:cNvPr>
          <p:cNvCxnSpPr>
            <a:cxnSpLocks/>
          </p:cNvCxnSpPr>
          <p:nvPr/>
        </p:nvCxnSpPr>
        <p:spPr>
          <a:xfrm>
            <a:off x="9784401" y="3302593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F9B204-8A61-10A2-138C-DD9DFD103F7A}"/>
              </a:ext>
            </a:extLst>
          </p:cNvPr>
          <p:cNvCxnSpPr>
            <a:cxnSpLocks/>
          </p:cNvCxnSpPr>
          <p:nvPr/>
        </p:nvCxnSpPr>
        <p:spPr>
          <a:xfrm>
            <a:off x="10780181" y="3296641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9A5349-BFAD-9B7E-4ACE-900968402399}"/>
              </a:ext>
            </a:extLst>
          </p:cNvPr>
          <p:cNvCxnSpPr>
            <a:cxnSpLocks/>
          </p:cNvCxnSpPr>
          <p:nvPr/>
        </p:nvCxnSpPr>
        <p:spPr>
          <a:xfrm>
            <a:off x="11772227" y="3290377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208C0C-4E3B-9A71-0FFE-ECB2410CA856}"/>
              </a:ext>
            </a:extLst>
          </p:cNvPr>
          <p:cNvSpPr txBox="1"/>
          <p:nvPr/>
        </p:nvSpPr>
        <p:spPr>
          <a:xfrm>
            <a:off x="9391321" y="357259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E43145-F1AF-53BD-8812-6D0D44793B41}"/>
              </a:ext>
            </a:extLst>
          </p:cNvPr>
          <p:cNvSpPr txBox="1"/>
          <p:nvPr/>
        </p:nvSpPr>
        <p:spPr>
          <a:xfrm>
            <a:off x="10397114" y="3557146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FC476B-B711-C951-E602-AD05476CEBCD}"/>
              </a:ext>
            </a:extLst>
          </p:cNvPr>
          <p:cNvSpPr txBox="1"/>
          <p:nvPr/>
        </p:nvSpPr>
        <p:spPr>
          <a:xfrm>
            <a:off x="11398157" y="3545206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D5E2CF-F3EE-A687-7205-D7F947F95B8A}"/>
              </a:ext>
            </a:extLst>
          </p:cNvPr>
          <p:cNvCxnSpPr>
            <a:cxnSpLocks/>
          </p:cNvCxnSpPr>
          <p:nvPr/>
        </p:nvCxnSpPr>
        <p:spPr>
          <a:xfrm>
            <a:off x="9784401" y="2853115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29AD57-5CAF-D4C7-9D65-3676435D987E}"/>
              </a:ext>
            </a:extLst>
          </p:cNvPr>
          <p:cNvCxnSpPr>
            <a:cxnSpLocks/>
          </p:cNvCxnSpPr>
          <p:nvPr/>
        </p:nvCxnSpPr>
        <p:spPr>
          <a:xfrm>
            <a:off x="10780181" y="2840906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F25D2C-E3D8-3A89-18E1-75B9EDA1E10D}"/>
              </a:ext>
            </a:extLst>
          </p:cNvPr>
          <p:cNvCxnSpPr>
            <a:cxnSpLocks/>
          </p:cNvCxnSpPr>
          <p:nvPr/>
        </p:nvCxnSpPr>
        <p:spPr>
          <a:xfrm>
            <a:off x="11772227" y="2840899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39103AC-25C2-AFEB-780A-CB3809739C24}"/>
              </a:ext>
            </a:extLst>
          </p:cNvPr>
          <p:cNvSpPr/>
          <p:nvPr/>
        </p:nvSpPr>
        <p:spPr>
          <a:xfrm>
            <a:off x="12225327" y="253789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E92ED15-11A6-A126-2914-42267D4D10A2}"/>
              </a:ext>
            </a:extLst>
          </p:cNvPr>
          <p:cNvSpPr/>
          <p:nvPr/>
        </p:nvSpPr>
        <p:spPr>
          <a:xfrm>
            <a:off x="12418523" y="253789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C6C5805-DB85-CEC9-AA76-0A9AD0E96639}"/>
              </a:ext>
            </a:extLst>
          </p:cNvPr>
          <p:cNvSpPr/>
          <p:nvPr/>
        </p:nvSpPr>
        <p:spPr>
          <a:xfrm>
            <a:off x="12611719" y="253789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7244BB-4BA6-5867-2A75-3A96DD121641}"/>
              </a:ext>
            </a:extLst>
          </p:cNvPr>
          <p:cNvSpPr/>
          <p:nvPr/>
        </p:nvSpPr>
        <p:spPr>
          <a:xfrm>
            <a:off x="12162697" y="3999140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AA8F936-E62A-2BDB-CF95-99A76D9C5CD1}"/>
              </a:ext>
            </a:extLst>
          </p:cNvPr>
          <p:cNvSpPr/>
          <p:nvPr/>
        </p:nvSpPr>
        <p:spPr>
          <a:xfrm>
            <a:off x="12355893" y="3999140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BED31BA-05B2-C838-4DD1-8FF749C1A715}"/>
              </a:ext>
            </a:extLst>
          </p:cNvPr>
          <p:cNvSpPr/>
          <p:nvPr/>
        </p:nvSpPr>
        <p:spPr>
          <a:xfrm>
            <a:off x="12549089" y="3999140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74AB0B-A451-B9BA-6E3F-B32D4006F723}"/>
              </a:ext>
            </a:extLst>
          </p:cNvPr>
          <p:cNvSpPr txBox="1"/>
          <p:nvPr/>
        </p:nvSpPr>
        <p:spPr>
          <a:xfrm>
            <a:off x="9629825" y="4411997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xr.dataset.to_zarr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A9F143-3022-7E54-3EF4-A4F6AD5A03ED}"/>
              </a:ext>
            </a:extLst>
          </p:cNvPr>
          <p:cNvCxnSpPr>
            <a:cxnSpLocks/>
          </p:cNvCxnSpPr>
          <p:nvPr/>
        </p:nvCxnSpPr>
        <p:spPr>
          <a:xfrm>
            <a:off x="9795827" y="4690758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8C3409-EA16-96CA-4954-FDDAC20F659D}"/>
              </a:ext>
            </a:extLst>
          </p:cNvPr>
          <p:cNvCxnSpPr>
            <a:cxnSpLocks/>
          </p:cNvCxnSpPr>
          <p:nvPr/>
        </p:nvCxnSpPr>
        <p:spPr>
          <a:xfrm>
            <a:off x="10791607" y="4678543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2D2FBF-B4A7-25D6-DD86-743927B63441}"/>
              </a:ext>
            </a:extLst>
          </p:cNvPr>
          <p:cNvCxnSpPr>
            <a:cxnSpLocks/>
          </p:cNvCxnSpPr>
          <p:nvPr/>
        </p:nvCxnSpPr>
        <p:spPr>
          <a:xfrm>
            <a:off x="11783653" y="4678542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7B20A3-B956-C3C4-E18B-9EA57A211825}"/>
              </a:ext>
            </a:extLst>
          </p:cNvPr>
          <p:cNvSpPr txBox="1"/>
          <p:nvPr/>
        </p:nvSpPr>
        <p:spPr>
          <a:xfrm>
            <a:off x="9434062" y="4960763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708BB-FD8A-C412-A295-14813F4E33CD}"/>
              </a:ext>
            </a:extLst>
          </p:cNvPr>
          <p:cNvSpPr txBox="1"/>
          <p:nvPr/>
        </p:nvSpPr>
        <p:spPr>
          <a:xfrm>
            <a:off x="10408540" y="4945311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D34137-B1E6-08A4-4C25-920B7C6117B5}"/>
              </a:ext>
            </a:extLst>
          </p:cNvPr>
          <p:cNvSpPr txBox="1"/>
          <p:nvPr/>
        </p:nvSpPr>
        <p:spPr>
          <a:xfrm>
            <a:off x="11409583" y="4933371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165A22-F5BE-36DD-33A0-7B3A90D0428C}"/>
              </a:ext>
            </a:extLst>
          </p:cNvPr>
          <p:cNvCxnSpPr>
            <a:cxnSpLocks/>
          </p:cNvCxnSpPr>
          <p:nvPr/>
        </p:nvCxnSpPr>
        <p:spPr>
          <a:xfrm>
            <a:off x="9795827" y="4234300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282663-E90B-85A3-9CC3-DA2671C80ED0}"/>
              </a:ext>
            </a:extLst>
          </p:cNvPr>
          <p:cNvCxnSpPr>
            <a:cxnSpLocks/>
          </p:cNvCxnSpPr>
          <p:nvPr/>
        </p:nvCxnSpPr>
        <p:spPr>
          <a:xfrm>
            <a:off x="10791607" y="4222091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AEC9C3E-2086-325B-C303-1339DD62D4C6}"/>
              </a:ext>
            </a:extLst>
          </p:cNvPr>
          <p:cNvCxnSpPr>
            <a:cxnSpLocks/>
          </p:cNvCxnSpPr>
          <p:nvPr/>
        </p:nvCxnSpPr>
        <p:spPr>
          <a:xfrm>
            <a:off x="11783653" y="4222084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684C358-1BDB-8926-CB71-F178953784A9}"/>
              </a:ext>
            </a:extLst>
          </p:cNvPr>
          <p:cNvSpPr/>
          <p:nvPr/>
        </p:nvSpPr>
        <p:spPr>
          <a:xfrm>
            <a:off x="12174123" y="538730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A66B849-F5A5-34AF-C19E-3579E9D09A3A}"/>
              </a:ext>
            </a:extLst>
          </p:cNvPr>
          <p:cNvSpPr/>
          <p:nvPr/>
        </p:nvSpPr>
        <p:spPr>
          <a:xfrm>
            <a:off x="12367319" y="538730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DF5FA5-DC93-5B35-8CE8-43E8BA820283}"/>
              </a:ext>
            </a:extLst>
          </p:cNvPr>
          <p:cNvSpPr/>
          <p:nvPr/>
        </p:nvSpPr>
        <p:spPr>
          <a:xfrm>
            <a:off x="12560515" y="538730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Zarr">
            <a:extLst>
              <a:ext uri="{FF2B5EF4-FFF2-40B4-BE49-F238E27FC236}">
                <a16:creationId xmlns:a16="http://schemas.microsoft.com/office/drawing/2014/main" id="{044B107D-C4B8-60F9-D8C4-9F0EF319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111" y="5254513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Zarr">
            <a:extLst>
              <a:ext uri="{FF2B5EF4-FFF2-40B4-BE49-F238E27FC236}">
                <a16:creationId xmlns:a16="http://schemas.microsoft.com/office/drawing/2014/main" id="{44149728-0B28-E68B-DC45-1A248E4B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611" y="5254513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Zarr">
            <a:extLst>
              <a:ext uri="{FF2B5EF4-FFF2-40B4-BE49-F238E27FC236}">
                <a16:creationId xmlns:a16="http://schemas.microsoft.com/office/drawing/2014/main" id="{AB88E711-7B88-FB9C-AC04-CDC079FB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944" y="5254512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ight Brace 102">
            <a:extLst>
              <a:ext uri="{FF2B5EF4-FFF2-40B4-BE49-F238E27FC236}">
                <a16:creationId xmlns:a16="http://schemas.microsoft.com/office/drawing/2014/main" id="{D0BA1A89-1635-961E-8496-5049BCC2FF84}"/>
              </a:ext>
            </a:extLst>
          </p:cNvPr>
          <p:cNvSpPr/>
          <p:nvPr/>
        </p:nvSpPr>
        <p:spPr>
          <a:xfrm rot="5400000">
            <a:off x="10975473" y="4312608"/>
            <a:ext cx="307776" cy="3152352"/>
          </a:xfrm>
          <a:prstGeom prst="rightBrace">
            <a:avLst>
              <a:gd name="adj1" fmla="val 8333"/>
              <a:gd name="adj2" fmla="val 60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7D1AFD-5FCA-2093-82F8-057DB81C2AAB}"/>
              </a:ext>
            </a:extLst>
          </p:cNvPr>
          <p:cNvSpPr txBox="1"/>
          <p:nvPr/>
        </p:nvSpPr>
        <p:spPr>
          <a:xfrm>
            <a:off x="9730833" y="6060594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xr.open_mfdataset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106" name="Graphic 105" descr="Database with solid fill">
            <a:extLst>
              <a:ext uri="{FF2B5EF4-FFF2-40B4-BE49-F238E27FC236}">
                <a16:creationId xmlns:a16="http://schemas.microsoft.com/office/drawing/2014/main" id="{500A2EB0-1420-94B8-7FFA-9E0B72C6F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5450" y="5735822"/>
            <a:ext cx="1610325" cy="428549"/>
          </a:xfrm>
          <a:prstGeom prst="rect">
            <a:avLst/>
          </a:prstGeom>
        </p:spPr>
      </p:pic>
      <p:pic>
        <p:nvPicPr>
          <p:cNvPr id="109" name="Graphic 108" descr="Database with solid fill">
            <a:extLst>
              <a:ext uri="{FF2B5EF4-FFF2-40B4-BE49-F238E27FC236}">
                <a16:creationId xmlns:a16="http://schemas.microsoft.com/office/drawing/2014/main" id="{9EBE0429-088C-008B-169E-ACFD8E9E8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5451" y="5994770"/>
            <a:ext cx="1610325" cy="428549"/>
          </a:xfrm>
          <a:prstGeom prst="rect">
            <a:avLst/>
          </a:prstGeom>
        </p:spPr>
      </p:pic>
      <p:pic>
        <p:nvPicPr>
          <p:cNvPr id="110" name="Graphic 109" descr="Database with solid fill">
            <a:extLst>
              <a:ext uri="{FF2B5EF4-FFF2-40B4-BE49-F238E27FC236}">
                <a16:creationId xmlns:a16="http://schemas.microsoft.com/office/drawing/2014/main" id="{17FF45C4-EB52-761B-8C97-FB2099B1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5450" y="5476874"/>
            <a:ext cx="1610325" cy="428549"/>
          </a:xfrm>
          <a:prstGeom prst="rect">
            <a:avLst/>
          </a:prstGeom>
        </p:spPr>
      </p:pic>
      <p:pic>
        <p:nvPicPr>
          <p:cNvPr id="111" name="Graphic 110" descr="Database with solid fill">
            <a:extLst>
              <a:ext uri="{FF2B5EF4-FFF2-40B4-BE49-F238E27FC236}">
                <a16:creationId xmlns:a16="http://schemas.microsoft.com/office/drawing/2014/main" id="{1BC44FCD-DA97-3A55-FDE8-3ABE6D2A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5184" y="5217926"/>
            <a:ext cx="1610325" cy="428549"/>
          </a:xfrm>
          <a:prstGeom prst="rect">
            <a:avLst/>
          </a:prstGeom>
        </p:spPr>
      </p:pic>
      <p:pic>
        <p:nvPicPr>
          <p:cNvPr id="112" name="Graphic 111" descr="Database with solid fill">
            <a:extLst>
              <a:ext uri="{FF2B5EF4-FFF2-40B4-BE49-F238E27FC236}">
                <a16:creationId xmlns:a16="http://schemas.microsoft.com/office/drawing/2014/main" id="{DB9A30AE-F073-9304-D9E1-EC65A93FA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5184" y="4943765"/>
            <a:ext cx="1610325" cy="42854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973D1A-D86E-E4B6-045A-FEBA2D409F71}"/>
              </a:ext>
            </a:extLst>
          </p:cNvPr>
          <p:cNvCxnSpPr>
            <a:cxnSpLocks/>
          </p:cNvCxnSpPr>
          <p:nvPr/>
        </p:nvCxnSpPr>
        <p:spPr>
          <a:xfrm>
            <a:off x="12080528" y="6192077"/>
            <a:ext cx="129518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B4E672-B335-C175-F265-B4B0C84E2384}"/>
              </a:ext>
            </a:extLst>
          </p:cNvPr>
          <p:cNvSpPr txBox="1"/>
          <p:nvPr/>
        </p:nvSpPr>
        <p:spPr>
          <a:xfrm>
            <a:off x="13577924" y="4477743"/>
            <a:ext cx="11954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xr.chunk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9154873-3191-3A8D-A513-E29A484FAFF6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4130346" y="4785520"/>
            <a:ext cx="1" cy="158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CB161C-006E-B454-1916-4D9A7E8A6A94}"/>
              </a:ext>
            </a:extLst>
          </p:cNvPr>
          <p:cNvSpPr txBox="1"/>
          <p:nvPr/>
        </p:nvSpPr>
        <p:spPr>
          <a:xfrm>
            <a:off x="13254569" y="602440"/>
            <a:ext cx="184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full-season </a:t>
            </a:r>
            <a:r>
              <a:rPr lang="en-US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57CFEB-60AA-AA8A-97C5-0120F22531D1}"/>
              </a:ext>
            </a:extLst>
          </p:cNvPr>
          <p:cNvCxnSpPr>
            <a:cxnSpLocks/>
          </p:cNvCxnSpPr>
          <p:nvPr/>
        </p:nvCxnSpPr>
        <p:spPr>
          <a:xfrm flipH="1" flipV="1">
            <a:off x="14130346" y="4243365"/>
            <a:ext cx="837" cy="2385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25" descr="Database with solid fill">
            <a:extLst>
              <a:ext uri="{FF2B5EF4-FFF2-40B4-BE49-F238E27FC236}">
                <a16:creationId xmlns:a16="http://schemas.microsoft.com/office/drawing/2014/main" id="{B7963BE4-92E1-1FDF-735B-8C6A87098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1389" y="3278177"/>
            <a:ext cx="1610325" cy="1012065"/>
          </a:xfrm>
          <a:prstGeom prst="rect">
            <a:avLst/>
          </a:prstGeom>
        </p:spPr>
      </p:pic>
      <p:pic>
        <p:nvPicPr>
          <p:cNvPr id="127" name="Graphic 126" descr="Database with solid fill">
            <a:extLst>
              <a:ext uri="{FF2B5EF4-FFF2-40B4-BE49-F238E27FC236}">
                <a16:creationId xmlns:a16="http://schemas.microsoft.com/office/drawing/2014/main" id="{09001B9A-C1A2-6A23-3108-7977C6FB4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1389" y="2685614"/>
            <a:ext cx="1610325" cy="964010"/>
          </a:xfrm>
          <a:prstGeom prst="rect">
            <a:avLst/>
          </a:prstGeom>
        </p:spPr>
      </p:pic>
      <p:sp>
        <p:nvSpPr>
          <p:cNvPr id="1024" name="Oval 1023">
            <a:extLst>
              <a:ext uri="{FF2B5EF4-FFF2-40B4-BE49-F238E27FC236}">
                <a16:creationId xmlns:a16="http://schemas.microsoft.com/office/drawing/2014/main" id="{BC120AB5-11E5-BADA-61A8-CFFA569AE1C5}"/>
              </a:ext>
            </a:extLst>
          </p:cNvPr>
          <p:cNvSpPr/>
          <p:nvPr/>
        </p:nvSpPr>
        <p:spPr>
          <a:xfrm>
            <a:off x="14438908" y="3431417"/>
            <a:ext cx="64008" cy="274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3AF85FC-C3BC-2A7F-3161-78A4A82BE363}"/>
              </a:ext>
            </a:extLst>
          </p:cNvPr>
          <p:cNvSpPr txBox="1"/>
          <p:nvPr/>
        </p:nvSpPr>
        <p:spPr>
          <a:xfrm>
            <a:off x="13065465" y="2253966"/>
            <a:ext cx="21297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xr.dataset.to_zarr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A71432-3156-10E6-F80E-FC5930D35BBC}"/>
              </a:ext>
            </a:extLst>
          </p:cNvPr>
          <p:cNvCxnSpPr>
            <a:cxnSpLocks/>
            <a:stCxn id="1025" idx="0"/>
          </p:cNvCxnSpPr>
          <p:nvPr/>
        </p:nvCxnSpPr>
        <p:spPr>
          <a:xfrm flipH="1" flipV="1">
            <a:off x="14127147" y="2072926"/>
            <a:ext cx="3194" cy="1810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9D1869E-30D4-1CFA-E187-175E5D31F869}"/>
              </a:ext>
            </a:extLst>
          </p:cNvPr>
          <p:cNvCxnSpPr>
            <a:cxnSpLocks/>
          </p:cNvCxnSpPr>
          <p:nvPr/>
        </p:nvCxnSpPr>
        <p:spPr>
          <a:xfrm>
            <a:off x="14127147" y="2566956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8" descr="Zarr">
            <a:extLst>
              <a:ext uri="{FF2B5EF4-FFF2-40B4-BE49-F238E27FC236}">
                <a16:creationId xmlns:a16="http://schemas.microsoft.com/office/drawing/2014/main" id="{901968BB-2F81-616C-F429-6B7E28F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476" y="917612"/>
            <a:ext cx="1075342" cy="107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9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15187</TotalTime>
  <Words>284</Words>
  <Application>Microsoft Macintosh PowerPoint</Application>
  <PresentationFormat>Custom</PresentationFormat>
  <Paragraphs>143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jkingslake</dc:creator>
  <cp:lastModifiedBy>jkingslake</cp:lastModifiedBy>
  <cp:revision>10</cp:revision>
  <dcterms:created xsi:type="dcterms:W3CDTF">2023-12-01T02:34:31Z</dcterms:created>
  <dcterms:modified xsi:type="dcterms:W3CDTF">2025-01-14T11:45:55Z</dcterms:modified>
</cp:coreProperties>
</file>