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DA"/>
    <a:srgbClr val="FDCC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2" d="100"/>
          <a:sy n="132" d="100"/>
        </p:scale>
        <p:origin x="-928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9D6F-EC52-C052-23CC-FF96C0DB8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37860-9234-2565-0587-214F9B14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B5EE-8909-A849-B35E-8B2D980F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01656-5AF2-2951-94E8-A4D09B97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3241B-299D-1CEB-7423-25DAFD53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8865-38EF-B15B-01E9-90F3A4B7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454C8-CE8D-133D-A90C-0360C139A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6A1D-B41C-63B1-002E-90AA90CF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C003A-8E04-6B56-9E58-43C7EF6C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FA33-A873-2A43-EBFA-1EB9D022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2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039B-1CD3-98FF-52FC-A0FD1B0F9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587E5-6B92-E5AD-EB56-5610A0C74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D51D9-847C-2824-DF1C-57C2BDBE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33DC-AAE6-8B0F-FC33-B2C4EF8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B4907-108F-15DA-A3EE-8C7FF12C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2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3647-5E90-6F58-258E-26ACAC39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67F9-2163-46DD-15ED-4FDD017B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E3A7-A969-11B5-2124-2B34E3CB0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F55AF-3111-2C8A-60D5-5E04FB5F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F413-88A0-ECA3-F151-5D198159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7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5142-6677-5CDB-1E80-C5FAD2ED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046A-6F6D-A23B-5074-67B865D5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FA78-6DFF-3995-9E2E-2A3D7239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547BA-46A7-2A02-BA82-54D50E72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6A79A-436D-028F-F50A-D7305D7E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5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470A-4330-D1D7-8DBE-AE836D96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F5CE-FC65-34C7-AE15-CB094C963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8A755-58A7-A5D4-C618-6E16813EA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76E1F-6EF4-8A68-1B3A-1155A668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5708A-06F7-207E-4CDA-D6A26162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E38AA-65E8-AD4A-EC72-67FD52FE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7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6E55-F702-FAC9-28DF-07E27144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BC0DC-C1D5-FD3A-97F6-1E5618383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B9366-BA60-2F45-3916-0EE03998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779F0-43FE-8B74-C2BD-AB3628EA2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1DC6C-9F39-25A0-D1A0-E63CD7CDAD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4C211-346D-3963-300A-FA98705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2E38E-84FF-F142-7EBD-D1C2A0EA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AC24E-9C93-B51B-502F-C8F9F787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57A2-3D9A-44D2-3528-0E74FE3A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70D2F2-E780-9C47-3942-143B3641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937D4-2417-D53B-17E5-D6A2D48F5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409BD-64A7-61BF-2F61-9D5D705EB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5F751-CBE8-569B-B112-6C27BDE4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C8988-75BE-5507-B6D7-A9B91651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301A8-9FEB-F913-9443-7B5EC4B6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94D0-A455-CBA2-8224-2B7CE25D8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A8EF-76F9-BF17-0EBA-98293118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A03CE-7F4D-6A5F-C9E4-3BAD807C8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8C3F5-D171-E620-AD85-89AE5BAA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8A40B-7F49-7298-5227-B181CB3F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164CE-1DC0-DF48-8B0F-26232B98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3CD8-6461-DDE8-7EC3-D5260D18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3C2A4-86B3-1277-3E6C-FE6673DFD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051BF-D769-17DA-5CC9-DD893A7D1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52F05-260F-EAF1-C966-CD25F608B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E03F3-4DE7-331B-D9E9-2814BDE8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35118-7D33-7596-3B11-8754A06D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96E5D-D799-AB45-3D7F-22056FBC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49250-F397-33D5-0C83-A9BDCDB4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E45A-4D4B-3E3B-FB7D-CF3D7CEF3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695AD-E512-E341-A3F4-9B4740F7E86A}" type="datetimeFigureOut"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2F125-0F5E-81AC-2FF6-7E09700DC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B9CD3-7AF1-A6D0-8C47-4E7BDD26F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7D7D-F2A8-6D4B-906F-174C42C490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3F3570-A976-8032-6712-A801E29D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7" y="0"/>
            <a:ext cx="6794986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732ACB9-DF25-447D-EDAC-7E8920A3B60F}"/>
              </a:ext>
            </a:extLst>
          </p:cNvPr>
          <p:cNvSpPr/>
          <p:nvPr/>
        </p:nvSpPr>
        <p:spPr>
          <a:xfrm>
            <a:off x="4980290" y="2411464"/>
            <a:ext cx="2135018" cy="782556"/>
          </a:xfrm>
          <a:custGeom>
            <a:avLst/>
            <a:gdLst>
              <a:gd name="connsiteX0" fmla="*/ 561399 w 2135018"/>
              <a:gd name="connsiteY0" fmla="*/ 191386 h 782556"/>
              <a:gd name="connsiteX1" fmla="*/ 1050497 w 2135018"/>
              <a:gd name="connsiteY1" fmla="*/ 0 h 782556"/>
              <a:gd name="connsiteX2" fmla="*/ 2135018 w 2135018"/>
              <a:gd name="connsiteY2" fmla="*/ 395531 h 782556"/>
              <a:gd name="connsiteX3" fmla="*/ 1071762 w 2135018"/>
              <a:gd name="connsiteY3" fmla="*/ 782556 h 782556"/>
              <a:gd name="connsiteX4" fmla="*/ 0 w 2135018"/>
              <a:gd name="connsiteY4" fmla="*/ 391278 h 782556"/>
              <a:gd name="connsiteX5" fmla="*/ 0 w 2135018"/>
              <a:gd name="connsiteY5" fmla="*/ 391278 h 782556"/>
              <a:gd name="connsiteX0" fmla="*/ 12759 w 2135018"/>
              <a:gd name="connsiteY0" fmla="*/ 382772 h 782556"/>
              <a:gd name="connsiteX1" fmla="*/ 1050497 w 2135018"/>
              <a:gd name="connsiteY1" fmla="*/ 0 h 782556"/>
              <a:gd name="connsiteX2" fmla="*/ 2135018 w 2135018"/>
              <a:gd name="connsiteY2" fmla="*/ 395531 h 782556"/>
              <a:gd name="connsiteX3" fmla="*/ 1071762 w 2135018"/>
              <a:gd name="connsiteY3" fmla="*/ 782556 h 782556"/>
              <a:gd name="connsiteX4" fmla="*/ 0 w 2135018"/>
              <a:gd name="connsiteY4" fmla="*/ 391278 h 782556"/>
              <a:gd name="connsiteX5" fmla="*/ 0 w 2135018"/>
              <a:gd name="connsiteY5" fmla="*/ 391278 h 782556"/>
              <a:gd name="connsiteX0" fmla="*/ 12759 w 2135018"/>
              <a:gd name="connsiteY0" fmla="*/ 382772 h 782556"/>
              <a:gd name="connsiteX1" fmla="*/ 1050497 w 2135018"/>
              <a:gd name="connsiteY1" fmla="*/ 0 h 782556"/>
              <a:gd name="connsiteX2" fmla="*/ 2135018 w 2135018"/>
              <a:gd name="connsiteY2" fmla="*/ 395531 h 782556"/>
              <a:gd name="connsiteX3" fmla="*/ 1071762 w 2135018"/>
              <a:gd name="connsiteY3" fmla="*/ 782556 h 782556"/>
              <a:gd name="connsiteX4" fmla="*/ 0 w 2135018"/>
              <a:gd name="connsiteY4" fmla="*/ 391278 h 782556"/>
              <a:gd name="connsiteX5" fmla="*/ 0 w 2135018"/>
              <a:gd name="connsiteY5" fmla="*/ 391278 h 78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5018" h="782556">
                <a:moveTo>
                  <a:pt x="12759" y="382772"/>
                </a:moveTo>
                <a:cubicBezTo>
                  <a:pt x="31189" y="382771"/>
                  <a:pt x="704584" y="127591"/>
                  <a:pt x="1050497" y="0"/>
                </a:cubicBezTo>
                <a:lnTo>
                  <a:pt x="2135018" y="395531"/>
                </a:lnTo>
                <a:lnTo>
                  <a:pt x="1071762" y="782556"/>
                </a:lnTo>
                <a:lnTo>
                  <a:pt x="0" y="391278"/>
                </a:lnTo>
                <a:lnTo>
                  <a:pt x="0" y="391278"/>
                </a:lnTo>
              </a:path>
            </a:pathLst>
          </a:custGeom>
          <a:solidFill>
            <a:srgbClr val="FDCC02"/>
          </a:solidFill>
          <a:ln>
            <a:solidFill>
              <a:srgbClr val="FDCC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DCC02"/>
              </a:solidFill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6038393-F867-9FEA-82FB-17C4F368C10C}"/>
              </a:ext>
            </a:extLst>
          </p:cNvPr>
          <p:cNvSpPr/>
          <p:nvPr/>
        </p:nvSpPr>
        <p:spPr>
          <a:xfrm>
            <a:off x="4133939" y="153109"/>
            <a:ext cx="3810708" cy="2619862"/>
          </a:xfrm>
          <a:custGeom>
            <a:avLst/>
            <a:gdLst>
              <a:gd name="connsiteX0" fmla="*/ 599676 w 3810708"/>
              <a:gd name="connsiteY0" fmla="*/ 2607103 h 2619862"/>
              <a:gd name="connsiteX1" fmla="*/ 1909607 w 3810708"/>
              <a:gd name="connsiteY1" fmla="*/ 2143524 h 2619862"/>
              <a:gd name="connsiteX2" fmla="*/ 3202526 w 3810708"/>
              <a:gd name="connsiteY2" fmla="*/ 2619862 h 2619862"/>
              <a:gd name="connsiteX3" fmla="*/ 3810708 w 3810708"/>
              <a:gd name="connsiteY3" fmla="*/ 1956391 h 2619862"/>
              <a:gd name="connsiteX4" fmla="*/ 3547021 w 3810708"/>
              <a:gd name="connsiteY4" fmla="*/ 229663 h 2619862"/>
              <a:gd name="connsiteX5" fmla="*/ 1841559 w 3810708"/>
              <a:gd name="connsiteY5" fmla="*/ 0 h 2619862"/>
              <a:gd name="connsiteX6" fmla="*/ 199892 w 3810708"/>
              <a:gd name="connsiteY6" fmla="*/ 327483 h 2619862"/>
              <a:gd name="connsiteX7" fmla="*/ 0 w 3810708"/>
              <a:gd name="connsiteY7" fmla="*/ 1956391 h 2619862"/>
              <a:gd name="connsiteX8" fmla="*/ 599676 w 3810708"/>
              <a:gd name="connsiteY8" fmla="*/ 2607103 h 261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10708" h="2619862">
                <a:moveTo>
                  <a:pt x="599676" y="2607103"/>
                </a:moveTo>
                <a:lnTo>
                  <a:pt x="1909607" y="2143524"/>
                </a:lnTo>
                <a:lnTo>
                  <a:pt x="3202526" y="2619862"/>
                </a:lnTo>
                <a:lnTo>
                  <a:pt x="3810708" y="1956391"/>
                </a:lnTo>
                <a:lnTo>
                  <a:pt x="3547021" y="229663"/>
                </a:lnTo>
                <a:lnTo>
                  <a:pt x="1841559" y="0"/>
                </a:lnTo>
                <a:lnTo>
                  <a:pt x="199892" y="327483"/>
                </a:lnTo>
                <a:lnTo>
                  <a:pt x="0" y="1956391"/>
                </a:lnTo>
                <a:lnTo>
                  <a:pt x="599676" y="2607103"/>
                </a:lnTo>
                <a:close/>
              </a:path>
            </a:pathLst>
          </a:custGeom>
          <a:solidFill>
            <a:srgbClr val="DCDD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EBEA24-31E7-2937-E58E-6C995F8D61F6}"/>
              </a:ext>
            </a:extLst>
          </p:cNvPr>
          <p:cNvSpPr txBox="1"/>
          <p:nvPr/>
        </p:nvSpPr>
        <p:spPr>
          <a:xfrm>
            <a:off x="3321241" y="616793"/>
            <a:ext cx="543610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>
                <a:latin typeface="Kefa" panose="02000506000000020004" pitchFamily="2" charset="77"/>
                <a:cs typeface="Apple Chancery" panose="03020702040506060504" pitchFamily="66" charset="-79"/>
              </a:rPr>
              <a:t>xApRES</a:t>
            </a:r>
          </a:p>
        </p:txBody>
      </p:sp>
    </p:spTree>
    <p:extLst>
      <p:ext uri="{BB962C8B-B14F-4D97-AF65-F5344CB8AC3E}">
        <p14:creationId xmlns:p14="http://schemas.microsoft.com/office/powerpoint/2010/main" val="2866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Kefa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jkingslake</dc:creator>
  <cp:lastModifiedBy>jkingslake</cp:lastModifiedBy>
  <cp:revision>1</cp:revision>
  <dcterms:created xsi:type="dcterms:W3CDTF">2025-01-05T22:09:28Z</dcterms:created>
  <dcterms:modified xsi:type="dcterms:W3CDTF">2025-01-05T22:16:41Z</dcterms:modified>
</cp:coreProperties>
</file>