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575" y="174625"/>
            <a:ext cx="4097337" cy="3071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8100000" dist="38100">
              <a:srgbClr val="000000">
                <a:alpha val="39607"/>
              </a:srgbClr>
            </a:outerShdw>
          </a:effectLst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762" y="3505200"/>
            <a:ext cx="4095750" cy="3071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8100000" dist="38100">
              <a:srgbClr val="000000">
                <a:alpha val="39607"/>
              </a:srgbClr>
            </a:outerShdw>
          </a:effectLst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24400" y="152400"/>
            <a:ext cx="4095750" cy="3071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8100000" dist="38100">
              <a:srgbClr val="000000">
                <a:alpha val="39607"/>
              </a:srgbClr>
            </a:outerShdw>
          </a:effectLst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3505200"/>
            <a:ext cx="4095750" cy="30718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8100000" dist="38100">
              <a:srgbClr val="000000">
                <a:alpha val="39607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