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CF76E-94AA-0557-F2F2-0B8D5AAE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008E-E573-D6A5-49A7-0561C842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C78CD-1C54-6EE0-B7AF-5D18FC5B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0F017-C7D3-FAD1-DD0F-F562D091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B9A7C-B1DB-5935-A05E-D259AA64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4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B1BBF-AB41-4ECB-39EF-64F911BB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3DE11-716D-A4B8-B506-6A44DC59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AD899-BEC3-FFF5-0ABC-A7E45D57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45E9C-78D7-F7F7-C0AA-F59F9FA2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757B5-0239-F39D-7A1C-502ED2F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1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637DF4-4A9A-0CA3-0D0A-998575402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38E45-8D8A-3ED6-8F15-220C1A929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2EC37-E2C0-4E7D-C4F6-5260210D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CEA98-D866-7B7B-F5BF-AC72DF7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D51B9-12C4-62ED-5BAF-A9A8E3B4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5AEF2-C45B-563E-4260-5F9E92FF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4BA9D-1587-3381-27C2-DA69B20A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4C2FE-D16C-69FC-3673-75EE9ED8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381D2-FE05-8C19-CB89-C9126772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A7F0-51E5-A217-2935-442C537D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A3B62-CC51-EFBA-920C-ECB22080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710F2-E9E9-7EA7-5442-66C58366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98F60-FAAA-DC56-4964-D975339D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C38B-21EC-6E5E-5C79-8E420F45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9DAA4-96D7-D026-7CDF-10A33418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0F494-F7B1-B935-6FD7-6BEE50A8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8A591-31A1-B2B9-208C-E0F1CAB5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58B3D-C758-9567-B714-D3509112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C45D7-1E7D-B515-5D91-D7649D78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A31A9-4CCA-A4C9-2673-2A69093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00DB3-5FBD-2CCC-8696-D6ADC01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5E26-7307-B499-91D5-FAFCFC82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4243E-D00B-14F4-5879-FC3C4831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71C07-B792-6D73-7CDA-EC06C25E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175FDC-3920-8C46-476B-8957177A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C3C1D0-BD4E-A541-8F40-41367CE7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83C522-7C0F-E2F5-CE0C-D36A4283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A5881-A033-97FB-DC89-0F09C435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F527CD-7CF8-B577-80F1-C28EBCBB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0CB7-7118-C7DC-6D14-6BC80715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ABEAF4-D1FE-9360-40A1-21A4B0D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94CD4-C8E1-1349-2E72-4B63A584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41F8C-6BED-D028-2BAA-F13869F9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7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076ECE-3603-C440-007F-142F9038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24E378-704C-0B7B-9EBF-7E3F1BA1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3E23E-B29B-8480-D435-9D13B9D3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8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4500C-913D-1B7B-640D-9421C3D4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626E2-EAC7-460A-AE0B-BC78BD12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20528-CAA8-B3DE-735F-EC7581A4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152DD-5225-3550-02AA-38F91A0B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DD4FB-9CFC-23DC-C4F3-FC18A478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438D6-C091-786C-DEAF-C74158F5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4515D-645B-45E9-1C57-8EEF9BE5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056F6-A759-464E-321A-9C5DB52CB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35EAA-4D18-18BC-41D7-B9D52790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305D8-B296-567A-16D7-46F57EC4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7B3F1-069A-786C-2926-ACA09AE1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972B2-57FC-A97A-89E8-E9A548D0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7912F-B770-7D18-F179-800E8C84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C1A7D-6DF2-4906-81E1-B68A4ABF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E3A04-98E7-A185-B671-AA74598F9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0102-B039-4892-B081-80990D912BBA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1EE8E-E488-DAEE-AC59-EA0B229F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BF1DB-A420-DAB2-BB37-45F0FE1E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BEB8-C85B-4DD9-AD81-DB2EC1F7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7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12A3-10F9-32DA-A868-9EBB8D67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ppt</a:t>
            </a:r>
            <a:r>
              <a:rPr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3BBF5D-BC4E-F2FE-7155-1D3436958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1AEE-A8A0-DFD0-C9AA-7B65F76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29115D-71F8-CC06-61EC-D2152C082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22" y="150428"/>
            <a:ext cx="9444414" cy="6557144"/>
          </a:xfrm>
        </p:spPr>
      </p:pic>
    </p:spTree>
    <p:extLst>
      <p:ext uri="{BB962C8B-B14F-4D97-AF65-F5344CB8AC3E}">
        <p14:creationId xmlns:p14="http://schemas.microsoft.com/office/powerpoint/2010/main" val="251348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这是一个ppt测试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俊杰 李</dc:creator>
  <cp:lastModifiedBy>俊杰 李</cp:lastModifiedBy>
  <cp:revision>1</cp:revision>
  <dcterms:created xsi:type="dcterms:W3CDTF">2025-07-12T10:48:42Z</dcterms:created>
  <dcterms:modified xsi:type="dcterms:W3CDTF">2025-07-12T10:50:06Z</dcterms:modified>
</cp:coreProperties>
</file>