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bó, Géza Tamás" userId="fa190055-bad2-4554-8c0e-bdf482030513" providerId="ADAL" clId="{418B0EA6-8EA3-475C-958A-5390FFDF46CE}"/>
    <pc:docChg chg="undo custSel modMainMaster">
      <pc:chgData name="Szabó, Géza Tamás" userId="fa190055-bad2-4554-8c0e-bdf482030513" providerId="ADAL" clId="{418B0EA6-8EA3-475C-958A-5390FFDF46CE}" dt="2023-02-20T16:25:12.961" v="166" actId="14"/>
      <pc:docMkLst>
        <pc:docMk/>
      </pc:docMkLst>
      <pc:sldMasterChg chg="modSldLayout">
        <pc:chgData name="Szabó, Géza Tamás" userId="fa190055-bad2-4554-8c0e-bdf482030513" providerId="ADAL" clId="{418B0EA6-8EA3-475C-958A-5390FFDF46CE}" dt="2023-02-20T16:25:12.961" v="166" actId="14"/>
        <pc:sldMasterMkLst>
          <pc:docMk/>
          <pc:sldMasterMk cId="1499107271" sldId="2147483648"/>
        </pc:sldMasterMkLst>
        <pc:sldLayoutChg chg="modSp mod setBg">
          <pc:chgData name="Szabó, Géza Tamás" userId="fa190055-bad2-4554-8c0e-bdf482030513" providerId="ADAL" clId="{418B0EA6-8EA3-475C-958A-5390FFDF46CE}" dt="2023-02-18T19:26:48.181" v="13" actId="1076"/>
          <pc:sldLayoutMkLst>
            <pc:docMk/>
            <pc:sldMasterMk cId="1499107271" sldId="2147483648"/>
            <pc:sldLayoutMk cId="714361264" sldId="2147483649"/>
          </pc:sldLayoutMkLst>
          <pc:spChg chg="mod">
            <ac:chgData name="Szabó, Géza Tamás" userId="fa190055-bad2-4554-8c0e-bdf482030513" providerId="ADAL" clId="{418B0EA6-8EA3-475C-958A-5390FFDF46CE}" dt="2023-02-18T19:26:39.114" v="12" actId="1076"/>
            <ac:spMkLst>
              <pc:docMk/>
              <pc:sldMasterMk cId="1499107271" sldId="2147483648"/>
              <pc:sldLayoutMk cId="714361264" sldId="2147483649"/>
              <ac:spMk id="2" creationId="{878B7A8B-47A8-425F-9A99-9765E15DEB2D}"/>
            </ac:spMkLst>
          </pc:spChg>
          <pc:spChg chg="mod">
            <ac:chgData name="Szabó, Géza Tamás" userId="fa190055-bad2-4554-8c0e-bdf482030513" providerId="ADAL" clId="{418B0EA6-8EA3-475C-958A-5390FFDF46CE}" dt="2023-02-18T19:26:48.181" v="13" actId="1076"/>
            <ac:spMkLst>
              <pc:docMk/>
              <pc:sldMasterMk cId="1499107271" sldId="2147483648"/>
              <pc:sldLayoutMk cId="714361264" sldId="2147483649"/>
              <ac:spMk id="3" creationId="{5BAAFAE6-70F0-4558-AB97-38363D8C0D79}"/>
            </ac:spMkLst>
          </pc:spChg>
        </pc:sldLayoutChg>
        <pc:sldLayoutChg chg="addSp delSp modSp mod">
          <pc:chgData name="Szabó, Géza Tamás" userId="fa190055-bad2-4554-8c0e-bdf482030513" providerId="ADAL" clId="{418B0EA6-8EA3-475C-958A-5390FFDF46CE}" dt="2023-02-19T20:08:56.230" v="149" actId="403"/>
          <pc:sldLayoutMkLst>
            <pc:docMk/>
            <pc:sldMasterMk cId="1499107271" sldId="2147483648"/>
            <pc:sldLayoutMk cId="2610832895" sldId="2147483650"/>
          </pc:sldLayoutMkLst>
          <pc:spChg chg="mod">
            <ac:chgData name="Szabó, Géza Tamás" userId="fa190055-bad2-4554-8c0e-bdf482030513" providerId="ADAL" clId="{418B0EA6-8EA3-475C-958A-5390FFDF46CE}" dt="2023-02-19T20:04:34.368" v="132" actId="113"/>
            <ac:spMkLst>
              <pc:docMk/>
              <pc:sldMasterMk cId="1499107271" sldId="2147483648"/>
              <pc:sldLayoutMk cId="2610832895" sldId="2147483650"/>
              <ac:spMk id="2" creationId="{1E57F850-F556-4358-AC4D-FCE363384799}"/>
            </ac:spMkLst>
          </pc:spChg>
          <pc:spChg chg="mod">
            <ac:chgData name="Szabó, Géza Tamás" userId="fa190055-bad2-4554-8c0e-bdf482030513" providerId="ADAL" clId="{418B0EA6-8EA3-475C-958A-5390FFDF46CE}" dt="2023-02-19T20:08:56.230" v="149" actId="403"/>
            <ac:spMkLst>
              <pc:docMk/>
              <pc:sldMasterMk cId="1499107271" sldId="2147483648"/>
              <pc:sldLayoutMk cId="2610832895" sldId="2147483650"/>
              <ac:spMk id="3" creationId="{FE092826-2CEB-42BD-858B-CA1D207E1899}"/>
            </ac:spMkLst>
          </pc:spChg>
          <pc:spChg chg="mod">
            <ac:chgData name="Szabó, Géza Tamás" userId="fa190055-bad2-4554-8c0e-bdf482030513" providerId="ADAL" clId="{418B0EA6-8EA3-475C-958A-5390FFDF46CE}" dt="2023-02-18T19:29:05.016" v="35" actId="1036"/>
            <ac:spMkLst>
              <pc:docMk/>
              <pc:sldMasterMk cId="1499107271" sldId="2147483648"/>
              <pc:sldLayoutMk cId="2610832895" sldId="2147483650"/>
              <ac:spMk id="4" creationId="{A2783837-CA10-4480-A56A-9650B7835EDE}"/>
            </ac:spMkLst>
          </pc:spChg>
          <pc:spChg chg="mod">
            <ac:chgData name="Szabó, Géza Tamás" userId="fa190055-bad2-4554-8c0e-bdf482030513" providerId="ADAL" clId="{418B0EA6-8EA3-475C-958A-5390FFDF46CE}" dt="2023-02-18T19:29:18.445" v="37" actId="14100"/>
            <ac:spMkLst>
              <pc:docMk/>
              <pc:sldMasterMk cId="1499107271" sldId="2147483648"/>
              <pc:sldLayoutMk cId="2610832895" sldId="2147483650"/>
              <ac:spMk id="5" creationId="{2641AA89-5B74-498D-A230-458C6827593D}"/>
            </ac:spMkLst>
          </pc:spChg>
          <pc:spChg chg="mod">
            <ac:chgData name="Szabó, Géza Tamás" userId="fa190055-bad2-4554-8c0e-bdf482030513" providerId="ADAL" clId="{418B0EA6-8EA3-475C-958A-5390FFDF46CE}" dt="2023-02-18T19:29:28.019" v="40" actId="14100"/>
            <ac:spMkLst>
              <pc:docMk/>
              <pc:sldMasterMk cId="1499107271" sldId="2147483648"/>
              <pc:sldLayoutMk cId="2610832895" sldId="2147483650"/>
              <ac:spMk id="6" creationId="{ED332879-A0A2-43EA-B8BC-674DEAAD7AAC}"/>
            </ac:spMkLst>
          </pc:spChg>
          <pc:spChg chg="add mod ord">
            <ac:chgData name="Szabó, Géza Tamás" userId="fa190055-bad2-4554-8c0e-bdf482030513" providerId="ADAL" clId="{418B0EA6-8EA3-475C-958A-5390FFDF46CE}" dt="2023-02-18T19:31:48.622" v="54" actId="207"/>
            <ac:spMkLst>
              <pc:docMk/>
              <pc:sldMasterMk cId="1499107271" sldId="2147483648"/>
              <pc:sldLayoutMk cId="2610832895" sldId="2147483650"/>
              <ac:spMk id="7" creationId="{226A84EC-9BEF-447B-9EBA-931372F7CEA0}"/>
            </ac:spMkLst>
          </pc:spChg>
          <pc:spChg chg="add del mod">
            <ac:chgData name="Szabó, Géza Tamás" userId="fa190055-bad2-4554-8c0e-bdf482030513" providerId="ADAL" clId="{418B0EA6-8EA3-475C-958A-5390FFDF46CE}" dt="2023-02-18T19:37:56.042" v="102" actId="478"/>
            <ac:spMkLst>
              <pc:docMk/>
              <pc:sldMasterMk cId="1499107271" sldId="2147483648"/>
              <pc:sldLayoutMk cId="2610832895" sldId="2147483650"/>
              <ac:spMk id="8" creationId="{CA4E6503-8EC9-4129-8B90-4E4A6AA1851E}"/>
            </ac:spMkLst>
          </pc:spChg>
        </pc:sldLayoutChg>
        <pc:sldLayoutChg chg="addSp modSp mod setBg">
          <pc:chgData name="Szabó, Géza Tamás" userId="fa190055-bad2-4554-8c0e-bdf482030513" providerId="ADAL" clId="{418B0EA6-8EA3-475C-958A-5390FFDF46CE}" dt="2023-02-18T19:34:14.089" v="69" actId="14100"/>
          <pc:sldLayoutMkLst>
            <pc:docMk/>
            <pc:sldMasterMk cId="1499107271" sldId="2147483648"/>
            <pc:sldLayoutMk cId="2029977534" sldId="2147483651"/>
          </pc:sldLayoutMkLst>
          <pc:spChg chg="mod">
            <ac:chgData name="Szabó, Géza Tamás" userId="fa190055-bad2-4554-8c0e-bdf482030513" providerId="ADAL" clId="{418B0EA6-8EA3-475C-958A-5390FFDF46CE}" dt="2023-02-18T19:32:20.400" v="56" actId="14100"/>
            <ac:spMkLst>
              <pc:docMk/>
              <pc:sldMasterMk cId="1499107271" sldId="2147483648"/>
              <pc:sldLayoutMk cId="2029977534" sldId="2147483651"/>
              <ac:spMk id="2" creationId="{7B18BEAD-7D1D-45AC-ABC0-651A57752F5B}"/>
            </ac:spMkLst>
          </pc:spChg>
          <pc:spChg chg="mod">
            <ac:chgData name="Szabó, Géza Tamás" userId="fa190055-bad2-4554-8c0e-bdf482030513" providerId="ADAL" clId="{418B0EA6-8EA3-475C-958A-5390FFDF46CE}" dt="2023-02-18T19:32:28.501" v="57" actId="1076"/>
            <ac:spMkLst>
              <pc:docMk/>
              <pc:sldMasterMk cId="1499107271" sldId="2147483648"/>
              <pc:sldLayoutMk cId="2029977534" sldId="2147483651"/>
              <ac:spMk id="3" creationId="{953569B2-83B3-4A94-83AF-34B4E8A4EAD9}"/>
            </ac:spMkLst>
          </pc:spChg>
          <pc:spChg chg="add mod">
            <ac:chgData name="Szabó, Géza Tamás" userId="fa190055-bad2-4554-8c0e-bdf482030513" providerId="ADAL" clId="{418B0EA6-8EA3-475C-958A-5390FFDF46CE}" dt="2023-02-18T19:34:14.089" v="69" actId="14100"/>
            <ac:spMkLst>
              <pc:docMk/>
              <pc:sldMasterMk cId="1499107271" sldId="2147483648"/>
              <pc:sldLayoutMk cId="2029977534" sldId="2147483651"/>
              <ac:spMk id="7" creationId="{9AA58EA6-F1A1-4F7A-AA01-D58472E278C9}"/>
            </ac:spMkLst>
          </pc:spChg>
        </pc:sldLayoutChg>
        <pc:sldLayoutChg chg="addSp delSp modSp mod">
          <pc:chgData name="Szabó, Géza Tamás" userId="fa190055-bad2-4554-8c0e-bdf482030513" providerId="ADAL" clId="{418B0EA6-8EA3-475C-958A-5390FFDF46CE}" dt="2023-02-20T16:25:12.961" v="166" actId="14"/>
          <pc:sldLayoutMkLst>
            <pc:docMk/>
            <pc:sldMasterMk cId="1499107271" sldId="2147483648"/>
            <pc:sldLayoutMk cId="371978913" sldId="2147483652"/>
          </pc:sldLayoutMkLst>
          <pc:spChg chg="del mod">
            <ac:chgData name="Szabó, Géza Tamás" userId="fa190055-bad2-4554-8c0e-bdf482030513" providerId="ADAL" clId="{418B0EA6-8EA3-475C-958A-5390FFDF46CE}" dt="2023-02-18T19:35:46.369" v="75" actId="478"/>
            <ac:spMkLst>
              <pc:docMk/>
              <pc:sldMasterMk cId="1499107271" sldId="2147483648"/>
              <pc:sldLayoutMk cId="371978913" sldId="2147483652"/>
              <ac:spMk id="2" creationId="{361FCEE6-8A57-4C75-8C06-4C2599697EC7}"/>
            </ac:spMkLst>
          </pc:spChg>
          <pc:spChg chg="mod">
            <ac:chgData name="Szabó, Géza Tamás" userId="fa190055-bad2-4554-8c0e-bdf482030513" providerId="ADAL" clId="{418B0EA6-8EA3-475C-958A-5390FFDF46CE}" dt="2023-02-18T19:37:17.621" v="96" actId="1076"/>
            <ac:spMkLst>
              <pc:docMk/>
              <pc:sldMasterMk cId="1499107271" sldId="2147483648"/>
              <pc:sldLayoutMk cId="371978913" sldId="2147483652"/>
              <ac:spMk id="3" creationId="{AC82BFD3-CA51-4D83-ACBC-F46B7A1DAAFB}"/>
            </ac:spMkLst>
          </pc:spChg>
          <pc:spChg chg="mod">
            <ac:chgData name="Szabó, Géza Tamás" userId="fa190055-bad2-4554-8c0e-bdf482030513" providerId="ADAL" clId="{418B0EA6-8EA3-475C-958A-5390FFDF46CE}" dt="2023-02-20T16:25:12.961" v="166" actId="14"/>
            <ac:spMkLst>
              <pc:docMk/>
              <pc:sldMasterMk cId="1499107271" sldId="2147483648"/>
              <pc:sldLayoutMk cId="371978913" sldId="2147483652"/>
              <ac:spMk id="4" creationId="{FAF6BDE8-EE3B-4F1D-803E-546A579A6DDA}"/>
            </ac:spMkLst>
          </pc:spChg>
          <pc:spChg chg="mod">
            <ac:chgData name="Szabó, Géza Tamás" userId="fa190055-bad2-4554-8c0e-bdf482030513" providerId="ADAL" clId="{418B0EA6-8EA3-475C-958A-5390FFDF46CE}" dt="2023-02-18T19:37:07.233" v="92" actId="1036"/>
            <ac:spMkLst>
              <pc:docMk/>
              <pc:sldMasterMk cId="1499107271" sldId="2147483648"/>
              <pc:sldLayoutMk cId="371978913" sldId="2147483652"/>
              <ac:spMk id="5" creationId="{9DCE56C3-2B71-49D9-81EE-A59708D77CBE}"/>
            </ac:spMkLst>
          </pc:spChg>
          <pc:spChg chg="mod">
            <ac:chgData name="Szabó, Géza Tamás" userId="fa190055-bad2-4554-8c0e-bdf482030513" providerId="ADAL" clId="{418B0EA6-8EA3-475C-958A-5390FFDF46CE}" dt="2023-02-18T19:37:07.233" v="92" actId="1036"/>
            <ac:spMkLst>
              <pc:docMk/>
              <pc:sldMasterMk cId="1499107271" sldId="2147483648"/>
              <pc:sldLayoutMk cId="371978913" sldId="2147483652"/>
              <ac:spMk id="6" creationId="{38642565-1E8B-46C6-B396-933050C2F008}"/>
            </ac:spMkLst>
          </pc:spChg>
          <pc:spChg chg="mod">
            <ac:chgData name="Szabó, Géza Tamás" userId="fa190055-bad2-4554-8c0e-bdf482030513" providerId="ADAL" clId="{418B0EA6-8EA3-475C-958A-5390FFDF46CE}" dt="2023-02-18T19:37:07.233" v="92" actId="1036"/>
            <ac:spMkLst>
              <pc:docMk/>
              <pc:sldMasterMk cId="1499107271" sldId="2147483648"/>
              <pc:sldLayoutMk cId="371978913" sldId="2147483652"/>
              <ac:spMk id="7" creationId="{2FFF2733-8BD9-4259-AF50-D644229B7F3A}"/>
            </ac:spMkLst>
          </pc:spChg>
          <pc:spChg chg="add mod ord">
            <ac:chgData name="Szabó, Géza Tamás" userId="fa190055-bad2-4554-8c0e-bdf482030513" providerId="ADAL" clId="{418B0EA6-8EA3-475C-958A-5390FFDF46CE}" dt="2023-02-19T20:07:45.708" v="145" actId="1076"/>
            <ac:spMkLst>
              <pc:docMk/>
              <pc:sldMasterMk cId="1499107271" sldId="2147483648"/>
              <pc:sldLayoutMk cId="371978913" sldId="2147483652"/>
              <ac:spMk id="8" creationId="{7B79FA79-6A21-460C-AB18-87CDB39A6E0B}"/>
            </ac:spMkLst>
          </pc:spChg>
          <pc:spChg chg="add del mod">
            <ac:chgData name="Szabó, Géza Tamás" userId="fa190055-bad2-4554-8c0e-bdf482030513" providerId="ADAL" clId="{418B0EA6-8EA3-475C-958A-5390FFDF46CE}" dt="2023-02-19T20:04:04.139" v="129" actId="478"/>
            <ac:spMkLst>
              <pc:docMk/>
              <pc:sldMasterMk cId="1499107271" sldId="2147483648"/>
              <pc:sldLayoutMk cId="371978913" sldId="2147483652"/>
              <ac:spMk id="9" creationId="{DE7261C5-B5FD-48BF-9001-480244FD8322}"/>
            </ac:spMkLst>
          </pc:spChg>
          <pc:spChg chg="add mod ord">
            <ac:chgData name="Szabó, Géza Tamás" userId="fa190055-bad2-4554-8c0e-bdf482030513" providerId="ADAL" clId="{418B0EA6-8EA3-475C-958A-5390FFDF46CE}" dt="2023-02-19T20:06:57.419" v="138" actId="404"/>
            <ac:spMkLst>
              <pc:docMk/>
              <pc:sldMasterMk cId="1499107271" sldId="2147483648"/>
              <pc:sldLayoutMk cId="371978913" sldId="2147483652"/>
              <ac:spMk id="10" creationId="{1CA115A5-13B3-429D-9D43-006C4E764713}"/>
            </ac:spMkLst>
          </pc:spChg>
          <pc:spChg chg="add del mod">
            <ac:chgData name="Szabó, Géza Tamás" userId="fa190055-bad2-4554-8c0e-bdf482030513" providerId="ADAL" clId="{418B0EA6-8EA3-475C-958A-5390FFDF46CE}" dt="2023-02-19T20:04:22.486" v="131"/>
            <ac:spMkLst>
              <pc:docMk/>
              <pc:sldMasterMk cId="1499107271" sldId="2147483648"/>
              <pc:sldLayoutMk cId="371978913" sldId="2147483652"/>
              <ac:spMk id="11" creationId="{13DCC16E-53B4-48E1-A969-5EDEDC0AD687}"/>
            </ac:spMkLst>
          </pc:spChg>
          <pc:spChg chg="add mod">
            <ac:chgData name="Szabó, Géza Tamás" userId="fa190055-bad2-4554-8c0e-bdf482030513" providerId="ADAL" clId="{418B0EA6-8EA3-475C-958A-5390FFDF46CE}" dt="2023-02-19T20:05:26.450" v="136"/>
            <ac:spMkLst>
              <pc:docMk/>
              <pc:sldMasterMk cId="1499107271" sldId="2147483648"/>
              <pc:sldLayoutMk cId="371978913" sldId="2147483652"/>
              <ac:spMk id="12" creationId="{0B982E31-8173-4C32-B465-610BCC2DBFC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A8B-47A8-425F-9A99-9765E15D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0275"/>
            <a:ext cx="10668000" cy="3509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AFAE6-70F0-4558-AB97-38363D8C0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403422"/>
            <a:ext cx="1066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CF97-11A9-4FCA-924D-D7DD07B3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0AB7-8441-4B22-A460-9538992C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CDF6-39BA-4EA2-AD8B-B5A4BDD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36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645-3389-4069-AA00-7508363B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1244-EA6F-43EB-844B-A2015A52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58AE-E3D9-4011-9B0F-0BCF95F5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0EEE-DFD5-4D4A-B6E6-FCEF3393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AFE2-B929-446B-929D-8F741DB6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3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A1EB-4C5F-4100-83E7-EC7F463C1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A3374-23CE-4380-BF00-18B325878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6D35-6FEF-4861-AB83-601C08D9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5D65-7BE7-4B4C-925D-8884B693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1F4E-0046-4EEC-865A-423D94CC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6A84EC-9BEF-447B-9EBA-931372F7CEA0}"/>
              </a:ext>
            </a:extLst>
          </p:cNvPr>
          <p:cNvSpPr/>
          <p:nvPr userDrawn="1"/>
        </p:nvSpPr>
        <p:spPr>
          <a:xfrm>
            <a:off x="0" y="0"/>
            <a:ext cx="12192000" cy="914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7F850-F556-4358-AC4D-FCE3633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11887200" cy="851338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2826-2CEB-42BD-858B-CA1D207E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20982"/>
            <a:ext cx="11887200" cy="5486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3837-CA10-4480-A56A-9650B783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1972"/>
            <a:ext cx="2743200" cy="182563"/>
          </a:xfrm>
        </p:spPr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AA89-5B74-498D-A230-458C6827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1972"/>
            <a:ext cx="4114800" cy="182563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2879-A0A2-43EA-B8BC-674DEAAD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01972"/>
            <a:ext cx="2743200" cy="182563"/>
          </a:xfrm>
        </p:spPr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83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BEAD-7D1D-45AC-ABC0-651A5775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80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69B2-83B3-4A94-83AF-34B4E8A4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5955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AADF-92CB-429C-B17C-A7E04BF1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D293-9FFE-4684-8240-532B4D94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88EA-9F76-4426-BC91-17BA60F6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58EA6-F1A1-4F7A-AA01-D58472E278C9}"/>
              </a:ext>
            </a:extLst>
          </p:cNvPr>
          <p:cNvSpPr/>
          <p:nvPr userDrawn="1"/>
        </p:nvSpPr>
        <p:spPr>
          <a:xfrm>
            <a:off x="844550" y="3183821"/>
            <a:ext cx="10058400" cy="1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A115A5-13B3-429D-9D43-006C4E764713}"/>
              </a:ext>
            </a:extLst>
          </p:cNvPr>
          <p:cNvSpPr/>
          <p:nvPr userDrawn="1"/>
        </p:nvSpPr>
        <p:spPr>
          <a:xfrm>
            <a:off x="7467600" y="846083"/>
            <a:ext cx="4724401" cy="6011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9FA79-6A21-460C-AB18-87CDB39A6E0B}"/>
              </a:ext>
            </a:extLst>
          </p:cNvPr>
          <p:cNvSpPr/>
          <p:nvPr userDrawn="1"/>
        </p:nvSpPr>
        <p:spPr>
          <a:xfrm>
            <a:off x="0" y="0"/>
            <a:ext cx="12192000" cy="914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BFD3-CA51-4D83-ACBC-F46B7A1DA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020240"/>
            <a:ext cx="7315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6BDE8-EE3B-4F1D-803E-546A579A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7600" y="914399"/>
            <a:ext cx="4572000" cy="5852160"/>
          </a:xfrm>
        </p:spPr>
        <p:txBody>
          <a:bodyPr>
            <a:normAutofit/>
          </a:bodyPr>
          <a:lstStyle>
            <a:lvl1pPr marL="0">
              <a:lnSpc>
                <a:spcPct val="100000"/>
              </a:lnSpc>
              <a:defRPr sz="1800"/>
            </a:lvl1pPr>
            <a:lvl2pPr marL="457200">
              <a:lnSpc>
                <a:spcPct val="100000"/>
              </a:lnSpc>
              <a:defRPr sz="1600"/>
            </a:lvl2pPr>
            <a:lvl3pPr marL="685800">
              <a:lnSpc>
                <a:spcPct val="100000"/>
              </a:lnSpc>
              <a:defRPr sz="1400"/>
            </a:lvl3pPr>
            <a:lvl4pPr marL="914400">
              <a:lnSpc>
                <a:spcPct val="100000"/>
              </a:lnSpc>
              <a:defRPr sz="1200"/>
            </a:lvl4pPr>
            <a:lvl5pPr marL="1143000"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56C3-2B71-49D9-81EE-A59708D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12482"/>
            <a:ext cx="2743200" cy="182563"/>
          </a:xfrm>
        </p:spPr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2565-1E8B-46C6-B396-933050C2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2482"/>
            <a:ext cx="4114800" cy="182563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733-8BD9-4259-AF50-D644229B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12482"/>
            <a:ext cx="2743200" cy="182563"/>
          </a:xfrm>
        </p:spPr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82E31-8173-4C32-B465-610BCC2D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11887200" cy="851338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7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B066-F42C-4389-8163-E7C3F981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47FB-BBF7-485A-808A-75038567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12B9-A2FF-47BB-BECA-0012FC76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39C00-5D0A-4B3E-8D7E-E753C2E1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9E0D-6FF0-431B-82DD-DD655DDB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F3D42-EC65-42B6-B099-781C895B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15B44-F8DD-4BB3-9C9B-13EBE791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2F829-2B9A-414E-830D-B244AA69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2B91-F600-4DBF-9FB5-4042E9B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7A8D3-EDD8-4844-B13E-FDD55FA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82CBF-48B4-41EA-99D5-4AFB382B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4B30A-A31B-47C5-BEF5-3F513AB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4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FE036-2248-4BFD-A7AB-CF83C7D7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D4A6F-8165-4F80-8AE4-3C103EC7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0D69E-B026-466D-92A5-4F58C04F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31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BF91-5E24-443D-B808-75C8202B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B3B-4DE1-4A13-AA2E-B8ABD0C1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3A3D6-13EC-4E4A-8AC3-893EEB60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FA929-BEC9-4A38-9E7B-9294864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C4701-D013-4B3B-B9F7-88575C4D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6C3E-52F1-4734-9A14-14238CC7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21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DA-D5A8-4D65-AE2D-3B8E0EB2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4980-6F53-48F8-9331-F01EEA435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ACEC1-F570-463A-8574-C99EBCDC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29035-42C8-445A-9247-4176ED0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8AFB-C39A-43A9-978D-E501FE9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90A5-5C3F-4695-94B4-ED5C2D51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08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1D54-1A61-4509-B412-AED58728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C063-D8D9-4453-B58F-A3B0B0CD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87E9-5608-4C22-B643-2696EF8C1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3288-7043-42AF-A56B-14039725AC45}" type="datetimeFigureOut">
              <a:rPr lang="hu-HU" smtClean="0"/>
              <a:t>2023. 02. 20.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04-7603-4941-91BD-D437B4490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7D89-AEFA-48BB-81A0-5503C6BA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10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706-3880-4B51-A90C-A8DC92784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49ED-16EB-41F5-99A5-5885C7F5E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0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Szabó, Géza Tamás</dc:creator>
  <cp:lastModifiedBy>Szabó, Géza Tamás</cp:lastModifiedBy>
  <cp:revision>3</cp:revision>
  <dcterms:created xsi:type="dcterms:W3CDTF">2023-02-18T19:22:49Z</dcterms:created>
  <dcterms:modified xsi:type="dcterms:W3CDTF">2023-02-20T16:26:40Z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2023-02-18T19:23:19Z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5b62f3c2-50e0-41f1-b00c-3526fe70b14d</vt:lpwstr>
  </property>
  <property fmtid="{D5CDD505-2E9C-101B-9397-08002B2CF9AE}" pid="8" name="MSIP_Label_e81acc0d-dcc4-4dc9-a2c5-be70b05a2fe6_ContentBits">
    <vt:lpwstr>0</vt:lpwstr>
  </property>
  <property fmtid="{D5CDD505-2E9C-101B-9397-08002B2CF9AE}" pid="9" name="MerckAIPLabel">
    <vt:lpwstr>NotClassified</vt:lpwstr>
  </property>
  <property fmtid="{D5CDD505-2E9C-101B-9397-08002B2CF9AE}" pid="10" name="MerckAIPDataExchange">
    <vt:lpwstr>!MRKMIP@NotClassified</vt:lpwstr>
  </property>
</Properties>
</file>