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0" d="100"/>
          <a:sy n="40" d="100"/>
        </p:scale>
        <p:origin x="2379" y="1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abó, Géza Tamás" userId="fa190055-bad2-4554-8c0e-bdf482030513" providerId="ADAL" clId="{54E35E3F-FC85-43C6-9362-BB08CC184E18}"/>
    <pc:docChg chg="undo custSel addSld modSld modMainMaster">
      <pc:chgData name="Szabó, Géza Tamás" userId="fa190055-bad2-4554-8c0e-bdf482030513" providerId="ADAL" clId="{54E35E3F-FC85-43C6-9362-BB08CC184E18}" dt="2024-01-04T16:17:30.018" v="12" actId="700"/>
      <pc:docMkLst>
        <pc:docMk/>
      </pc:docMkLst>
      <pc:sldChg chg="addSp delSp modSp new mod chgLayout">
        <pc:chgData name="Szabó, Géza Tamás" userId="fa190055-bad2-4554-8c0e-bdf482030513" providerId="ADAL" clId="{54E35E3F-FC85-43C6-9362-BB08CC184E18}" dt="2024-01-04T16:17:30.018" v="12" actId="700"/>
        <pc:sldMkLst>
          <pc:docMk/>
          <pc:sldMk cId="72200079" sldId="257"/>
        </pc:sldMkLst>
        <pc:spChg chg="del">
          <ac:chgData name="Szabó, Géza Tamás" userId="fa190055-bad2-4554-8c0e-bdf482030513" providerId="ADAL" clId="{54E35E3F-FC85-43C6-9362-BB08CC184E18}" dt="2024-01-04T16:17:30.018" v="12" actId="700"/>
          <ac:spMkLst>
            <pc:docMk/>
            <pc:sldMk cId="72200079" sldId="257"/>
            <ac:spMk id="2" creationId="{D96D64D7-B3FE-3272-0FD0-F75B84430A27}"/>
          </ac:spMkLst>
        </pc:spChg>
        <pc:spChg chg="add mod ord">
          <ac:chgData name="Szabó, Géza Tamás" userId="fa190055-bad2-4554-8c0e-bdf482030513" providerId="ADAL" clId="{54E35E3F-FC85-43C6-9362-BB08CC184E18}" dt="2024-01-04T16:17:30.018" v="12" actId="700"/>
          <ac:spMkLst>
            <pc:docMk/>
            <pc:sldMk cId="72200079" sldId="257"/>
            <ac:spMk id="3" creationId="{B187FFA8-8746-62D4-DAC5-581E194C2F1F}"/>
          </ac:spMkLst>
        </pc:spChg>
      </pc:sldChg>
      <pc:sldMasterChg chg="modSldLayout">
        <pc:chgData name="Szabó, Géza Tamás" userId="fa190055-bad2-4554-8c0e-bdf482030513" providerId="ADAL" clId="{54E35E3F-FC85-43C6-9362-BB08CC184E18}" dt="2024-01-04T13:13:26.140" v="10" actId="1076"/>
        <pc:sldMasterMkLst>
          <pc:docMk/>
          <pc:sldMasterMk cId="1499107271" sldId="2147483648"/>
        </pc:sldMasterMkLst>
        <pc:sldLayoutChg chg="delSp modSp mod">
          <pc:chgData name="Szabó, Géza Tamás" userId="fa190055-bad2-4554-8c0e-bdf482030513" providerId="ADAL" clId="{54E35E3F-FC85-43C6-9362-BB08CC184E18}" dt="2024-01-04T13:13:26.140" v="10" actId="1076"/>
          <pc:sldLayoutMkLst>
            <pc:docMk/>
            <pc:sldMasterMk cId="1499107271" sldId="2147483648"/>
            <pc:sldLayoutMk cId="2610832895" sldId="2147483650"/>
          </pc:sldLayoutMkLst>
          <pc:spChg chg="del">
            <ac:chgData name="Szabó, Géza Tamás" userId="fa190055-bad2-4554-8c0e-bdf482030513" providerId="ADAL" clId="{54E35E3F-FC85-43C6-9362-BB08CC184E18}" dt="2024-01-04T13:12:31.517" v="1" actId="478"/>
            <ac:spMkLst>
              <pc:docMk/>
              <pc:sldMasterMk cId="1499107271" sldId="2147483648"/>
              <pc:sldLayoutMk cId="2610832895" sldId="2147483650"/>
              <ac:spMk id="2" creationId="{1E57F850-F556-4358-AC4D-FCE363384799}"/>
            </ac:spMkLst>
          </pc:spChg>
          <pc:spChg chg="mod">
            <ac:chgData name="Szabó, Géza Tamás" userId="fa190055-bad2-4554-8c0e-bdf482030513" providerId="ADAL" clId="{54E35E3F-FC85-43C6-9362-BB08CC184E18}" dt="2024-01-04T13:13:26.140" v="10" actId="1076"/>
            <ac:spMkLst>
              <pc:docMk/>
              <pc:sldMasterMk cId="1499107271" sldId="2147483648"/>
              <pc:sldLayoutMk cId="2610832895" sldId="2147483650"/>
              <ac:spMk id="3" creationId="{FE092826-2CEB-42BD-858B-CA1D207E1899}"/>
            </ac:spMkLst>
          </pc:spChg>
          <pc:spChg chg="del">
            <ac:chgData name="Szabó, Géza Tamás" userId="fa190055-bad2-4554-8c0e-bdf482030513" providerId="ADAL" clId="{54E35E3F-FC85-43C6-9362-BB08CC184E18}" dt="2024-01-04T13:12:57.290" v="7" actId="478"/>
            <ac:spMkLst>
              <pc:docMk/>
              <pc:sldMasterMk cId="1499107271" sldId="2147483648"/>
              <pc:sldLayoutMk cId="2610832895" sldId="2147483650"/>
              <ac:spMk id="4" creationId="{A2783837-CA10-4480-A56A-9650B7835EDE}"/>
            </ac:spMkLst>
          </pc:spChg>
          <pc:spChg chg="del">
            <ac:chgData name="Szabó, Géza Tamás" userId="fa190055-bad2-4554-8c0e-bdf482030513" providerId="ADAL" clId="{54E35E3F-FC85-43C6-9362-BB08CC184E18}" dt="2024-01-04T13:12:50.315" v="5" actId="478"/>
            <ac:spMkLst>
              <pc:docMk/>
              <pc:sldMasterMk cId="1499107271" sldId="2147483648"/>
              <pc:sldLayoutMk cId="2610832895" sldId="2147483650"/>
              <ac:spMk id="5" creationId="{2641AA89-5B74-498D-A230-458C6827593D}"/>
            </ac:spMkLst>
          </pc:spChg>
          <pc:spChg chg="del">
            <ac:chgData name="Szabó, Géza Tamás" userId="fa190055-bad2-4554-8c0e-bdf482030513" providerId="ADAL" clId="{54E35E3F-FC85-43C6-9362-BB08CC184E18}" dt="2024-01-04T13:12:54.382" v="6" actId="478"/>
            <ac:spMkLst>
              <pc:docMk/>
              <pc:sldMasterMk cId="1499107271" sldId="2147483648"/>
              <pc:sldLayoutMk cId="2610832895" sldId="2147483650"/>
              <ac:spMk id="6" creationId="{ED332879-A0A2-43EA-B8BC-674DEAAD7AAC}"/>
            </ac:spMkLst>
          </pc:spChg>
          <pc:spChg chg="del">
            <ac:chgData name="Szabó, Géza Tamás" userId="fa190055-bad2-4554-8c0e-bdf482030513" providerId="ADAL" clId="{54E35E3F-FC85-43C6-9362-BB08CC184E18}" dt="2024-01-04T13:12:28.068" v="0" actId="478"/>
            <ac:spMkLst>
              <pc:docMk/>
              <pc:sldMasterMk cId="1499107271" sldId="2147483648"/>
              <pc:sldLayoutMk cId="2610832895" sldId="2147483650"/>
              <ac:spMk id="7" creationId="{226A84EC-9BEF-447B-9EBA-931372F7CEA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A6692-E2CF-4436-B2F5-42F3AE52CCE0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60172-79FA-42DA-A41F-70E9D12B74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75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bg1">
                <a:lumMod val="95000"/>
              </a:schemeClr>
            </a:gs>
            <a:gs pos="74000">
              <a:schemeClr val="bg1">
                <a:lumMod val="75000"/>
              </a:schemeClr>
            </a:gs>
            <a:gs pos="83000">
              <a:schemeClr val="bg1">
                <a:lumMod val="7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7A8B-47A8-425F-9A99-9765E15DE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50275"/>
            <a:ext cx="10668000" cy="3509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AFAE6-70F0-4558-AB97-38363D8C0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403422"/>
            <a:ext cx="1066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CF97-11A9-4FCA-924D-D7DD07B3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3288-7043-42AF-A56B-14039725AC45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D0AB7-8441-4B22-A460-9538992C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9CDF6-39BA-4EA2-AD8B-B5A4BDD1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3BD-8E5A-4EA5-BACA-8016C56B0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436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645-3389-4069-AA00-7508363B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91244-EA6F-43EB-844B-A2015A520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58AE-E3D9-4011-9B0F-0BCF95F5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3288-7043-42AF-A56B-14039725AC45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50EEE-DFD5-4D4A-B6E6-FCEF3393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CAFE2-B929-446B-929D-8F741DB6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3BD-8E5A-4EA5-BACA-8016C56B0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32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AA1EB-4C5F-4100-83E7-EC7F463C1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A3374-23CE-4380-BF00-18B325878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96D35-6FEF-4861-AB83-601C08D9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3288-7043-42AF-A56B-14039725AC45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35D65-7BE7-4B4C-925D-8884B693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51F4E-0046-4EEC-865A-423D94CC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3BD-8E5A-4EA5-BACA-8016C56B0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98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2826-2CEB-42BD-858B-CA1D207E1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57200"/>
            <a:ext cx="11887200" cy="59436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083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BEAD-7D1D-45AC-ABC0-651A5775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800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569B2-83B3-4A94-83AF-34B4E8A4E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75955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6AADF-92CB-429C-B17C-A7E04BF1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3288-7043-42AF-A56B-14039725AC45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7D293-9FFE-4684-8240-532B4D94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88EA-9F76-4426-BC91-17BA60F6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3BD-8E5A-4EA5-BACA-8016C56B01D7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58EA6-F1A1-4F7A-AA01-D58472E278C9}"/>
              </a:ext>
            </a:extLst>
          </p:cNvPr>
          <p:cNvSpPr/>
          <p:nvPr userDrawn="1"/>
        </p:nvSpPr>
        <p:spPr>
          <a:xfrm>
            <a:off x="844550" y="3183821"/>
            <a:ext cx="10058400" cy="1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997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A115A5-13B3-429D-9D43-006C4E764713}"/>
              </a:ext>
            </a:extLst>
          </p:cNvPr>
          <p:cNvSpPr/>
          <p:nvPr userDrawn="1"/>
        </p:nvSpPr>
        <p:spPr>
          <a:xfrm>
            <a:off x="7467600" y="846083"/>
            <a:ext cx="4724401" cy="6011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79FA79-6A21-460C-AB18-87CDB39A6E0B}"/>
              </a:ext>
            </a:extLst>
          </p:cNvPr>
          <p:cNvSpPr/>
          <p:nvPr userDrawn="1"/>
        </p:nvSpPr>
        <p:spPr>
          <a:xfrm>
            <a:off x="0" y="0"/>
            <a:ext cx="12192000" cy="9143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2BFD3-CA51-4D83-ACBC-F46B7A1DA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020240"/>
            <a:ext cx="7315200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6BDE8-EE3B-4F1D-803E-546A579A6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7600" y="914399"/>
            <a:ext cx="4572000" cy="5852160"/>
          </a:xfrm>
        </p:spPr>
        <p:txBody>
          <a:bodyPr>
            <a:normAutofit/>
          </a:bodyPr>
          <a:lstStyle>
            <a:lvl1pPr marL="0">
              <a:lnSpc>
                <a:spcPct val="100000"/>
              </a:lnSpc>
              <a:defRPr sz="1800"/>
            </a:lvl1pPr>
            <a:lvl2pPr marL="457200">
              <a:lnSpc>
                <a:spcPct val="100000"/>
              </a:lnSpc>
              <a:defRPr sz="1600"/>
            </a:lvl2pPr>
            <a:lvl3pPr marL="685800">
              <a:lnSpc>
                <a:spcPct val="100000"/>
              </a:lnSpc>
              <a:defRPr sz="1400"/>
            </a:lvl3pPr>
            <a:lvl4pPr marL="914400">
              <a:lnSpc>
                <a:spcPct val="100000"/>
              </a:lnSpc>
              <a:defRPr sz="1200"/>
            </a:lvl4pPr>
            <a:lvl5pPr marL="1143000"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E56C3-2B71-49D9-81EE-A59708D7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12482"/>
            <a:ext cx="2743200" cy="182563"/>
          </a:xfrm>
        </p:spPr>
        <p:txBody>
          <a:bodyPr/>
          <a:lstStyle/>
          <a:p>
            <a:fld id="{39223288-7043-42AF-A56B-14039725AC45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42565-1E8B-46C6-B396-933050C2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2482"/>
            <a:ext cx="4114800" cy="182563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2733-8BD9-4259-AF50-D644229B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12482"/>
            <a:ext cx="2743200" cy="182563"/>
          </a:xfrm>
        </p:spPr>
        <p:txBody>
          <a:bodyPr/>
          <a:lstStyle/>
          <a:p>
            <a:fld id="{AB9D43BD-8E5A-4EA5-BACA-8016C56B01D7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982E31-8173-4C32-B465-610BCC2D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"/>
            <a:ext cx="11887200" cy="851338"/>
          </a:xfrm>
        </p:spPr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lang="en-US" dirty="0"/>
              <a:t>Click to edit Master title style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97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B066-F42C-4389-8163-E7C3F981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B47FB-BBF7-485A-808A-750385678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C12B9-A2FF-47BB-BECA-0012FC765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39C00-5D0A-4B3E-8D7E-E753C2E1A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89E0D-6FF0-431B-82DD-DD655DDB7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F3D42-EC65-42B6-B099-781C895B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3288-7043-42AF-A56B-14039725AC45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15B44-F8DD-4BB3-9C9B-13EBE791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2F829-2B9A-414E-830D-B244AA69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3BD-8E5A-4EA5-BACA-8016C56B0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58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2B91-F600-4DBF-9FB5-4042E9B5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7A8D3-EDD8-4844-B13E-FDD55FAE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3288-7043-42AF-A56B-14039725AC45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82CBF-48B4-41EA-99D5-4AFB382B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4B30A-A31B-47C5-BEF5-3F513AB0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3BD-8E5A-4EA5-BACA-8016C56B0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341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FE036-2248-4BFD-A7AB-CF83C7D7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3288-7043-42AF-A56B-14039725AC45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D4A6F-8165-4F80-8AE4-3C103EC7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0D69E-B026-466D-92A5-4F58C04F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3BD-8E5A-4EA5-BACA-8016C56B0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031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BF91-5E24-443D-B808-75C8202B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3B3B-4DE1-4A13-AA2E-B8ABD0C1B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3A3D6-13EC-4E4A-8AC3-893EEB60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FA929-BEC9-4A38-9E7B-9294864E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3288-7043-42AF-A56B-14039725AC45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C4701-D013-4B3B-B9F7-88575C4D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B6C3E-52F1-4734-9A14-14238CC7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3BD-8E5A-4EA5-BACA-8016C56B0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21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ADDA-D5A8-4D65-AE2D-3B8E0EB2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74980-6F53-48F8-9331-F01EEA435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ACEC1-F570-463A-8574-C99EBCDC8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29035-42C8-445A-9247-4176ED0A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3288-7043-42AF-A56B-14039725AC45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88AFB-C39A-43A9-978D-E501FE98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990A5-5C3F-4695-94B4-ED5C2D51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3BD-8E5A-4EA5-BACA-8016C56B0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208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61D54-1A61-4509-B412-AED58728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6C063-D8D9-4453-B58F-A3B0B0CD6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987E9-5608-4C22-B643-2696EF8C1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23288-7043-42AF-A56B-14039725AC45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6304-7603-4941-91BD-D437B4490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7D89-AEFA-48BB-81A0-5503C6BAF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D43BD-8E5A-4EA5-BACA-8016C56B0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910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3706-3880-4B51-A90C-A8DC92784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849ED-16EB-41F5-99A5-5885C7F5E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160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FFA8-8746-62D4-DAC5-581E194C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20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Szabó, Géza Tamás</dc:creator>
  <cp:lastModifiedBy>Szabó, Géza Tamás</cp:lastModifiedBy>
  <cp:revision>4</cp:revision>
  <dcterms:created xsi:type="dcterms:W3CDTF">2023-02-18T19:22:49Z</dcterms:created>
  <dcterms:modified xsi:type="dcterms:W3CDTF">2024-01-04T16:17:42Z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1acc0d-dcc4-4dc9-a2c5-be70b05a2fe6_Enabled">
    <vt:lpwstr>true</vt:lpwstr>
  </property>
  <property fmtid="{D5CDD505-2E9C-101B-9397-08002B2CF9AE}" pid="3" name="MSIP_Label_e81acc0d-dcc4-4dc9-a2c5-be70b05a2fe6_SetDate">
    <vt:lpwstr>2023-02-18T19:23:19Z</vt:lpwstr>
  </property>
  <property fmtid="{D5CDD505-2E9C-101B-9397-08002B2CF9AE}" pid="4" name="MSIP_Label_e81acc0d-dcc4-4dc9-a2c5-be70b05a2fe6_Method">
    <vt:lpwstr>Privileged</vt:lpwstr>
  </property>
  <property fmtid="{D5CDD505-2E9C-101B-9397-08002B2CF9AE}" pid="5" name="MSIP_Label_e81acc0d-dcc4-4dc9-a2c5-be70b05a2fe6_Name">
    <vt:lpwstr>e81acc0d-dcc4-4dc9-a2c5-be70b05a2fe6</vt:lpwstr>
  </property>
  <property fmtid="{D5CDD505-2E9C-101B-9397-08002B2CF9AE}" pid="6" name="MSIP_Label_e81acc0d-dcc4-4dc9-a2c5-be70b05a2fe6_SiteId">
    <vt:lpwstr>a00de4ec-48a8-43a6-be74-e31274e2060d</vt:lpwstr>
  </property>
  <property fmtid="{D5CDD505-2E9C-101B-9397-08002B2CF9AE}" pid="7" name="MSIP_Label_e81acc0d-dcc4-4dc9-a2c5-be70b05a2fe6_ActionId">
    <vt:lpwstr>5b62f3c2-50e0-41f1-b00c-3526fe70b14d</vt:lpwstr>
  </property>
  <property fmtid="{D5CDD505-2E9C-101B-9397-08002B2CF9AE}" pid="8" name="MSIP_Label_e81acc0d-dcc4-4dc9-a2c5-be70b05a2fe6_ContentBits">
    <vt:lpwstr>0</vt:lpwstr>
  </property>
  <property fmtid="{D5CDD505-2E9C-101B-9397-08002B2CF9AE}" pid="9" name="MerckAIPLabel">
    <vt:lpwstr>NotClassified</vt:lpwstr>
  </property>
  <property fmtid="{D5CDD505-2E9C-101B-9397-08002B2CF9AE}" pid="10" name="MerckAIPDataExchange">
    <vt:lpwstr>!MRKMIP@NotClassified</vt:lpwstr>
  </property>
</Properties>
</file>