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ho.int/news-room/fact-sheets/detail/obesity-and-overweight#:~:text=Overview,the%20risk%20of%20certain%20cancers." TargetMode="External" /><Relationship Id="rId3" Type="http://schemas.openxmlformats.org/officeDocument/2006/relationships/hyperlink" Target="https://www.google.com/url?sa=i&amp;url=https%3A%2F%2Fvisual.ly%2Fcommunity%2FInfographics%2Fhealth%2Fadult-obesity-facts&amp;psig=AOvVaw2aW0YINZOpbjtZJIEhWiw1&amp;ust=1714145469661000&amp;source=images&amp;cd=vfe&amp;opi=89978449&amp;ved=0CBIQjRxqFwoTCOj6-dLX3YUDFQAAAAAdAAAAABAE" TargetMode="External" /><Relationship Id="rId4" Type="http://schemas.openxmlformats.org/officeDocument/2006/relationships/hyperlink" Target="https://www.niddk.nih.gov/health-information/health-statistics/overweight-obesity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Obesity - PowerPoint Presentation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Lidan Gao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of Obesity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Overweight is a condition of excessive fat deposits.</a:t>
            </a:r>
          </a:p>
          <a:p>
            <a:pPr lvl="0" indent="0" marL="0">
              <a:buNone/>
            </a:pPr>
            <a:r>
              <a:rPr b="1"/>
              <a:t>Obesity</a:t>
            </a:r>
            <a:r>
              <a:rPr/>
              <a:t> is a chronic complex disease defined by excessive fat deposits that can impair health. Obesity can lead to increased risk of type 2 diabetes and heart disease, it can affect bone health and reproduction, it increases the risk of certain cancers. Obesity influences the quality of living, such as sleeping or moving.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Diagnosis of Obesity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diagnosis of overweight and obesity is made by measuring people’s weight and height and by calculating the body mass index (BMI): weight (kg)/height² (m²). The body mass index is a surrogate marker of fatness and additional measurements, such as the waist circumference, can help the diagnosis of obesity.</a:t>
            </a:r>
          </a:p>
          <a:p>
            <a:pPr lvl="0" indent="0" marL="0">
              <a:buNone/>
            </a:pPr>
            <a:r>
              <a:rPr/>
              <a:t>The BMI categories for defining obesity vary by age and gender in infants, children and adolescents.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adults, WHO defines overweight and obesity as follows:</a:t>
            </a:r>
          </a:p>
          <a:p>
            <a:pPr lvl="0"/>
            <a:r>
              <a:rPr/>
              <a:t>overweight is a BMI greater than or equal to 25; and</a:t>
            </a:r>
          </a:p>
          <a:p>
            <a:pPr lvl="0"/>
            <a:r>
              <a:rPr/>
              <a:t>obesity is a BMI greater than or equal to 30.</a:t>
            </a:r>
          </a:p>
        </p:txBody>
      </p:sp>
      <p:pic>
        <p:nvPicPr>
          <p:cNvPr descr="images/clipboard-1852431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03200"/>
            <a:ext cx="29210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Classification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18.5 to 24.9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Normal, or healthy, weight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 to 29.9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Overweight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Obesity (including severe obesity)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40+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Severe obesity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children, age needs to be considered when defining overweight and obesity.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Children under 5 years of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overweight is weight-for-height greater than 2 standard deviations above WHO Child Growth Standards median; and</a:t>
            </a:r>
          </a:p>
          <a:p>
            <a:pPr lvl="0"/>
            <a:r>
              <a:rPr/>
              <a:t>obesity is weight-for-height greater than 3 standard deviations above the WHO Child Growth Standards median.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Children aged between 5–19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overweight is BMI-for-age greater than 1 standard deviation above the WHO Growth Reference median; and</a:t>
            </a:r>
          </a:p>
          <a:p>
            <a:pPr lvl="0"/>
            <a:r>
              <a:rPr/>
              <a:t>obesity is greater than 2 standard deviations above the WHO Growth Reference median.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/>
              </a:rPr>
              <a:t>WHO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Adults Obesity Facts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NIH Overweight &amp; Obesity Statistics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- PowerPoint Presentation Example</dc:title>
  <dc:creator>Lidan Gao</dc:creator>
  <cp:keywords/>
  <dcterms:created xsi:type="dcterms:W3CDTF">2024-04-25T15:40:43Z</dcterms:created>
  <dcterms:modified xsi:type="dcterms:W3CDTF">2024-04-25T15:40:43Z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