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4" r:id="rId10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566"/>
    <p:restoredTop sz="94671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Master" Target="slideMasters/slideMaster1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88723F-2F3A-4981-8A3F-F1D30041B019}" type="datetimeFigureOut">
              <a:rPr lang="ko-KR" altLang="en-US"/>
              <a:pPr lvl="0">
                <a:defRPr lang="ko-KR" altLang="en-US"/>
              </a:pPr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749F5FE-1BA1-4442-92CE-C4E34BA2849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88723F-2F3A-4981-8A3F-F1D30041B019}" type="datetimeFigureOut">
              <a:rPr lang="ko-KR" altLang="en-US"/>
              <a:pPr lvl="0">
                <a:defRPr lang="ko-KR" altLang="en-US"/>
              </a:pPr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749F5FE-1BA1-4442-92CE-C4E34BA2849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88723F-2F3A-4981-8A3F-F1D30041B019}" type="datetimeFigureOut">
              <a:rPr lang="ko-KR" altLang="en-US"/>
              <a:pPr lvl="0">
                <a:defRPr lang="ko-KR" altLang="en-US"/>
              </a:pPr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749F5FE-1BA1-4442-92CE-C4E34BA2849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88723F-2F3A-4981-8A3F-F1D30041B019}" type="datetimeFigureOut">
              <a:rPr lang="ko-KR" altLang="en-US"/>
              <a:pPr lvl="0">
                <a:defRPr lang="ko-KR" altLang="en-US"/>
              </a:pPr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749F5FE-1BA1-4442-92CE-C4E34BA2849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88723F-2F3A-4981-8A3F-F1D30041B019}" type="datetimeFigureOut">
              <a:rPr lang="ko-KR" altLang="en-US"/>
              <a:pPr lvl="0">
                <a:defRPr lang="ko-KR" altLang="en-US"/>
              </a:pPr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749F5FE-1BA1-4442-92CE-C4E34BA2849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88723F-2F3A-4981-8A3F-F1D30041B019}" type="datetimeFigureOut">
              <a:rPr lang="ko-KR" altLang="en-US"/>
              <a:pPr lvl="0">
                <a:defRPr lang="ko-KR" altLang="en-US"/>
              </a:pPr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749F5FE-1BA1-4442-92CE-C4E34BA2849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88723F-2F3A-4981-8A3F-F1D30041B019}" type="datetimeFigureOut">
              <a:rPr lang="ko-KR" altLang="en-US"/>
              <a:pPr lvl="0">
                <a:defRPr lang="ko-KR" altLang="en-US"/>
              </a:pPr>
              <a:t>2016-06-06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749F5FE-1BA1-4442-92CE-C4E34BA2849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88723F-2F3A-4981-8A3F-F1D30041B019}" type="datetimeFigureOut">
              <a:rPr lang="ko-KR" altLang="en-US"/>
              <a:pPr lvl="0">
                <a:defRPr lang="ko-KR" altLang="en-US"/>
              </a:pPr>
              <a:t>2016-06-06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749F5FE-1BA1-4442-92CE-C4E34BA2849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88723F-2F3A-4981-8A3F-F1D30041B019}" type="datetimeFigureOut">
              <a:rPr lang="ko-KR" altLang="en-US"/>
              <a:pPr lvl="0">
                <a:defRPr lang="ko-KR" altLang="en-US"/>
              </a:pPr>
              <a:t>2016-06-06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749F5FE-1BA1-4442-92CE-C4E34BA2849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88723F-2F3A-4981-8A3F-F1D30041B019}" type="datetimeFigureOut">
              <a:rPr lang="ko-KR" altLang="en-US"/>
              <a:pPr lvl="0">
                <a:defRPr lang="ko-KR" altLang="en-US"/>
              </a:pPr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749F5FE-1BA1-4442-92CE-C4E34BA2849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88723F-2F3A-4981-8A3F-F1D30041B019}" type="datetimeFigureOut">
              <a:rPr lang="ko-KR" altLang="en-US"/>
              <a:pPr lvl="0">
                <a:defRPr lang="ko-KR" altLang="en-US"/>
              </a:pPr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749F5FE-1BA1-4442-92CE-C4E34BA2849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5788723F-2F3A-4981-8A3F-F1D30041B019}" type="datetimeFigureOut">
              <a:rPr lang="ko-KR" altLang="en-US"/>
              <a:pPr lvl="0">
                <a:defRPr lang="ko-KR" altLang="en-US"/>
              </a:pPr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749F5FE-1BA1-4442-92CE-C4E34BA2849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Logic Simulator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0"/>
          </a:bodyPr>
          <a:lstStyle/>
          <a:p>
            <a:pPr lvl="0">
              <a:lnSpc>
                <a:spcPct val="90000"/>
              </a:lnSpc>
              <a:defRPr lang="ko-KR" altLang="en-US"/>
            </a:pPr>
            <a:endParaRPr lang="en-US" altLang="ko-KR" sz="2400"/>
          </a:p>
          <a:p>
            <a:pPr lvl="0">
              <a:lnSpc>
                <a:spcPct val="90000"/>
              </a:lnSpc>
              <a:defRPr lang="ko-KR" altLang="en-US"/>
            </a:pPr>
            <a:endParaRPr lang="en-US" altLang="ko-KR" sz="2400"/>
          </a:p>
          <a:p>
            <a:pPr lvl="0">
              <a:lnSpc>
                <a:spcPct val="90000"/>
              </a:lnSpc>
              <a:defRPr lang="ko-KR" altLang="en-US"/>
            </a:pPr>
            <a:endParaRPr lang="en-US" altLang="ko-KR" sz="2400"/>
          </a:p>
          <a:p>
            <a:pPr lvl="0">
              <a:lnSpc>
                <a:spcPct val="90000"/>
              </a:lnSpc>
              <a:defRPr lang="ko-KR" altLang="en-US"/>
            </a:pPr>
            <a:r>
              <a:rPr lang="ko-KR" altLang="en-US" sz="2400"/>
              <a:t>김지수 이대곤 이혁진</a:t>
            </a:r>
            <a:endParaRPr lang="ko-KR" altLang="en-US" sz="2400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Git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358787"/>
            <a:ext cx="6521450" cy="5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3648" y="1358786"/>
            <a:ext cx="5759450" cy="544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339752" y="1371487"/>
            <a:ext cx="5588000" cy="54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260725" y="1358786"/>
            <a:ext cx="5689600" cy="53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1" presetClass="entr" presetSubtype="0" fill="hold" nodeType="clickEffect" mc:Ignorable="hp" hp:hslPresetID="3" hp:hslPresetSubtype="DirectionNone" hp:hslDuration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9" presetID="1" presetClass="entr" presetSubtype="0" fill="hold" nodeType="clickEffect" mc:Ignorable="hp" hp:hslPresetID="3" hp:hslPresetSubtype="DirectionNone" hp:hslDuration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3" presetID="1" presetClass="entr" presetSubtype="0" fill="hold" nodeType="clickEffect" mc:Ignorable="hp" hp:hslPresetID="3" hp:hslPresetSubtype="DirectionNone" hp:hslDuration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7" presetID="1" presetClass="entr" presetSubtype="0" fill="hold" nodeType="clickEffect" mc:Ignorable="hp" hp:hslPresetID="3" hp:hslPresetSubtype="DirectionNone" hp:hslDuration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업무분담표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458" y="1571218"/>
            <a:ext cx="9125542" cy="5286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업무분담표</a:t>
            </a:r>
            <a:endParaRPr lang="ko-KR" altLang="en-US"/>
          </a:p>
        </p:txBody>
      </p:sp>
      <p:pic>
        <p:nvPicPr>
          <p:cNvPr id="3075" name="그림 307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916832"/>
            <a:ext cx="9144000" cy="47356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미구현 목록</a:t>
            </a:r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7543" y="2479998"/>
            <a:ext cx="8249449" cy="876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7275" y="4989934"/>
            <a:ext cx="8249448" cy="31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1" name="그림 410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897052"/>
            <a:ext cx="9144000" cy="203702"/>
          </a:xfrm>
          <a:prstGeom prst="rect">
            <a:avLst/>
          </a:prstGeom>
        </p:spPr>
      </p:pic>
      <p:pic>
        <p:nvPicPr>
          <p:cNvPr id="4102" name="그림 410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4849" y="1382663"/>
            <a:ext cx="3867150" cy="1038225"/>
          </a:xfrm>
          <a:prstGeom prst="rect">
            <a:avLst/>
          </a:prstGeom>
        </p:spPr>
      </p:pic>
      <p:sp>
        <p:nvSpPr>
          <p:cNvPr id="4103" name="직사각형 4102"/>
          <p:cNvSpPr txBox="1"/>
          <p:nvPr/>
        </p:nvSpPr>
        <p:spPr>
          <a:xfrm>
            <a:off x="467544" y="3429000"/>
            <a:ext cx="8136904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라이브러리 편집기능을 구현하지 못함</a:t>
            </a:r>
            <a:endParaRPr lang="ko-KR" altLang="en-US"/>
          </a:p>
        </p:txBody>
      </p:sp>
      <p:sp>
        <p:nvSpPr>
          <p:cNvPr id="4104" name="직사각형 4103"/>
          <p:cNvSpPr txBox="1"/>
          <p:nvPr/>
        </p:nvSpPr>
        <p:spPr>
          <a:xfrm>
            <a:off x="485546" y="4293096"/>
            <a:ext cx="8172908" cy="6389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undo/redo</a:t>
            </a:r>
            <a:r>
              <a:rPr lang="ko-KR" altLang="en-US"/>
              <a:t> 사용중 게이트를 추가후 </a:t>
            </a:r>
            <a:r>
              <a:rPr lang="en-US" altLang="ko-KR"/>
              <a:t>undo</a:t>
            </a:r>
            <a:r>
              <a:rPr lang="ko-KR" altLang="en-US"/>
              <a:t>를 2번사용시 게이트가 겹치는 형상 발생</a:t>
            </a:r>
            <a:endParaRPr lang="ko-KR" altLang="en-US"/>
          </a:p>
        </p:txBody>
      </p:sp>
      <p:sp>
        <p:nvSpPr>
          <p:cNvPr id="4106" name="직사각형 4105"/>
          <p:cNvSpPr txBox="1"/>
          <p:nvPr/>
        </p:nvSpPr>
        <p:spPr>
          <a:xfrm>
            <a:off x="539547" y="5517232"/>
            <a:ext cx="8208916" cy="3673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10비트카운터 구현중 6이상의 수가 제대로 출력되지 않음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 시연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사용방법</a:t>
            </a:r>
            <a:endParaRPr lang="ko-KR" altLang="en-US"/>
          </a:p>
        </p:txBody>
      </p:sp>
      <p:sp>
        <p:nvSpPr>
          <p:cNvPr id="3" name="직사각형 2"/>
          <p:cNvSpPr txBox="1"/>
          <p:nvPr/>
        </p:nvSpPr>
        <p:spPr>
          <a:xfrm>
            <a:off x="539552" y="1232756"/>
            <a:ext cx="8172908" cy="50327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기본 로직시뮬레이터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우클릭 : 다양한 편집기능 (회전 및 텍스트 라벨 설정 등)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더블좌클릭 : 입력값의 변화( 0-&gt;1, 1-&gt;0 ), 클럭 시작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라이브러리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저장 : 메뉴탭의 라이브러리 항목 -&gt; 추가 준비 -&gt; 저장버튼 클릭 -&gt;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	프로젝트폴더 내 </a:t>
            </a:r>
            <a:r>
              <a:rPr lang="en-US" altLang="ko-KR"/>
              <a:t>res</a:t>
            </a:r>
            <a:r>
              <a:rPr lang="ko-KR" altLang="en-US"/>
              <a:t>폴더에 추가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열기 : 새로만들기 -&gt; 로직시뮬레이터 뷰 선택 -&gt; 사용하고 싶은 라이브러리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	항목 선택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파형출력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저장 : 출력을 보고싶은 회로를 다른이름으로 저장 -&gt; 파일이름.</a:t>
            </a:r>
            <a:r>
              <a:rPr lang="en-US" altLang="ko-KR"/>
              <a:t>wave</a:t>
            </a:r>
            <a:r>
              <a:rPr lang="ko-KR" altLang="en-US"/>
              <a:t>파일로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	저장 -&gt; 열기 -&gt; 파일이름.</a:t>
            </a:r>
            <a:r>
              <a:rPr lang="en-US" altLang="ko-KR"/>
              <a:t>wave</a:t>
            </a:r>
            <a:r>
              <a:rPr lang="ko-KR" altLang="en-US"/>
              <a:t>선택 후 확인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실행 : 메뉴의 파형그리기 탭 -&gt; 준비 -&gt; 시작 (준비 시작 순서로 선택)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	준비 상태 또는 시작상태에서 더블좌클릭으로 입력값의 변화를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	주는게 가능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중지 : 메뉴의 파형그리기 탭 -&gt; 중단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삭제 : 메뉴의 파형그리기 탭 -&gt; 삭제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146</ep:Words>
  <ep:PresentationFormat>화면 슬라이드 쇼(4:3)</ep:PresentationFormat>
  <ep:Paragraphs>27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Logic Simulator</vt:lpstr>
      <vt:lpstr>Git</vt:lpstr>
      <vt:lpstr>업무분담표</vt:lpstr>
      <vt:lpstr>업무분담표</vt:lpstr>
      <vt:lpstr>미구현 목록</vt:lpstr>
      <vt:lpstr>프로그램 시연</vt:lpstr>
      <vt:lpstr>사용방법</vt:lpstr>
    </vt:vector>
  </ep:TitlesOfParts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terms:created xsi:type="dcterms:W3CDTF">2016-06-06T05:30:55.000</dcterms:created>
  <dc:creator>MSI</dc:creator>
  <dc:description/>
  <cp:keywords/>
  <cp:lastModifiedBy>MSI</cp:lastModifiedBy>
  <dcterms:modified xsi:type="dcterms:W3CDTF">2016-06-08T11:28:55.812</dcterms:modified>
  <cp:revision>7</cp:revision>
  <dc:subject/>
  <dc:title>Logic Simulator</dc:title>
</cp:coreProperties>
</file>