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F76D4-04A9-40B2-84C6-08DEF6B79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1599CB-7582-4488-9026-6CB7FED9A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078077-56BB-4D72-AE8B-86F9196B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B1F5-19EE-4B02-9EC1-E585A9164978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33BAB0-06B6-421F-B0E3-607D8619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6CDC26-7431-405C-AB2B-90361140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7C6-D1E7-418A-8A03-27B916B2BA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50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CF4B0-9E14-43EB-99E5-80AB42DD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560153-2D27-4C48-8409-C55A553B6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D4CA1E-0A3E-448D-AAB3-6830F11A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B1F5-19EE-4B02-9EC1-E585A9164978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57647D-A510-4045-94E4-64BD8B21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2FFFB3-5453-4851-854F-C66A984C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7C6-D1E7-418A-8A03-27B916B2BA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37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88DDB6-B24A-4F56-976E-278024822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E08492-8240-4B9A-9BE8-332D80E0B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F9729-556D-41BB-B606-5FC58D43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B1F5-19EE-4B02-9EC1-E585A9164978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7F1970-80A6-450E-BAA9-2E38DF0C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785E7B-EE87-4CD4-B90B-9865CB19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7C6-D1E7-418A-8A03-27B916B2BA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24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5F911-4E4E-4629-8CA7-1B494630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199480-59DA-44B4-B68A-527639EF7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9CF3D5-3B32-4F34-BD5C-545DD486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B1F5-19EE-4B02-9EC1-E585A9164978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FA760-6069-4312-A4EA-9B276B95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750D8E-6DDF-4D53-8021-6A4E245E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7C6-D1E7-418A-8A03-27B916B2BA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6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DBF30-E06D-4DE0-A59D-B5E4EA66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E7DD91-579B-413F-8256-21B1BA2D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6EB1C-0888-4A63-B5EA-9CE919B4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B1F5-19EE-4B02-9EC1-E585A9164978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9F8BB3-CB3B-4628-90E3-E4C369DC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CCD796-72E7-4C66-8180-BC7D51B1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7C6-D1E7-418A-8A03-27B916B2BA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299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2CA8B-147F-431F-996A-C46136A4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0B69D-73C8-46D3-9D39-F971824E4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104141-9634-4C82-8C4E-525B6C338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AD5295-D78A-42BE-868F-C452BC7F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B1F5-19EE-4B02-9EC1-E585A9164978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31CF50-4EFC-4342-9A2B-FF0F13A3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92DBE6-89AB-4603-A259-D25BA1C3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7C6-D1E7-418A-8A03-27B916B2BA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59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4B6DB-B1AF-4C32-8EF1-D9DAA87A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607D80-67E2-4DD2-BD5A-60AF0E9C4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340538-2BCE-4089-9DCA-1A801344C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615598-EC6B-4053-B203-E3D144BD4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F6AFEB-D5BC-4079-A17F-CB4CAA5CE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DCE60E-4D7E-406F-984C-71CF3AB3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B1F5-19EE-4B02-9EC1-E585A9164978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83DC1A-68AA-422F-AD86-BC495416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3B7469-4BC0-4F73-838A-973403D8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7C6-D1E7-418A-8A03-27B916B2BA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00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A30D1-96A5-4776-9B1B-39936AEB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183BA1-6A5F-4CB8-A3C8-3F437482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B1F5-19EE-4B02-9EC1-E585A9164978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189706-7A95-4C93-9037-3A83FDEB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FD2819-5B88-4ECA-8900-F48ADB99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7C6-D1E7-418A-8A03-27B916B2BA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756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1129BD-AC72-4601-BA78-8FA62A22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B1F5-19EE-4B02-9EC1-E585A9164978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B730F3-ABB6-4894-BB41-2B32E18B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2D4952-3538-405E-8D64-F55FB656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7C6-D1E7-418A-8A03-27B916B2BA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68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3A4B4-F038-490F-A7DD-76E9AB4A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C5808-E5E5-4235-A485-0DBFFAD9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4F072A-BB5E-4CA1-BBA0-BA8C0C823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2802FA-9D99-4269-96B9-884EC6A6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B1F5-19EE-4B02-9EC1-E585A9164978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535E3A-A74D-465B-964E-3283C1B8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1F9A29-CC4F-418E-B637-33BF10E7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7C6-D1E7-418A-8A03-27B916B2BA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63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9BD16-E02A-44AE-A896-EA32A326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8C920A-403F-41E6-82C9-053286F8D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CB8A9-A1D2-4865-9F97-59AB3028A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112A00-2DF9-4B5A-8D30-308E8481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B1F5-19EE-4B02-9EC1-E585A9164978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44FC46-CF04-4C2F-9EAB-58454094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07A60D-299A-497E-85DA-C1E18CC6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7C6-D1E7-418A-8A03-27B916B2BA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49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BC0E4"/>
            </a:gs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9C7586-527C-493E-BC04-D6BD271E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A9A781-DF8D-4116-9616-87F8EEDAE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3A548F-9871-489A-9A94-CB19F8095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6B1F5-19EE-4B02-9EC1-E585A9164978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80347-6DEC-434B-B0B8-F5FB6020C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034A0F-77C3-4687-B1C6-8BA723664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57C6-D1E7-418A-8A03-27B916B2BA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82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11E997-6F50-4B27-9042-E1A45A2B3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80" b="9091"/>
          <a:stretch/>
        </p:blipFill>
        <p:spPr>
          <a:xfrm>
            <a:off x="3523485" y="10"/>
            <a:ext cx="8668512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75EA5D-3C89-4BA2-938E-7F8B930DA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4800" dirty="0">
                <a:latin typeface="Castellar" panose="020A0402060406010301" pitchFamily="18" charset="0"/>
              </a:rPr>
              <a:t>Proyecto Unity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685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FA969-2A3F-42EA-8314-3ED8AC36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121"/>
            <a:ext cx="10515600" cy="1325563"/>
          </a:xfrm>
        </p:spPr>
        <p:txBody>
          <a:bodyPr/>
          <a:lstStyle/>
          <a:p>
            <a:r>
              <a:rPr lang="es-ES" b="1" dirty="0"/>
              <a:t>Ray </a:t>
            </a:r>
            <a:r>
              <a:rPr lang="es-ES" b="1" dirty="0" err="1"/>
              <a:t>Caster</a:t>
            </a:r>
            <a:endParaRPr lang="es-ES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6DAA276-8203-49CE-A502-A45CE7D94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131" y="904875"/>
            <a:ext cx="65055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2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FA969-2A3F-42EA-8314-3ED8AC36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121"/>
            <a:ext cx="10515600" cy="1325563"/>
          </a:xfrm>
        </p:spPr>
        <p:txBody>
          <a:bodyPr/>
          <a:lstStyle/>
          <a:p>
            <a:r>
              <a:rPr lang="es-ES" b="1" dirty="0" err="1"/>
              <a:t>CogerObjeto</a:t>
            </a:r>
            <a:endParaRPr lang="es-E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7D4A3C-2F69-45B6-9D95-E7F9BEAD5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0" b="-1"/>
          <a:stretch/>
        </p:blipFill>
        <p:spPr>
          <a:xfrm>
            <a:off x="4057456" y="962025"/>
            <a:ext cx="7924800" cy="489460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Abrir llave 5">
            <a:extLst>
              <a:ext uri="{FF2B5EF4-FFF2-40B4-BE49-F238E27FC236}">
                <a16:creationId xmlns:a16="http://schemas.microsoft.com/office/drawing/2014/main" id="{2B971730-ED8F-44E9-AB80-CC8D5BE53E64}"/>
              </a:ext>
            </a:extLst>
          </p:cNvPr>
          <p:cNvSpPr/>
          <p:nvPr/>
        </p:nvSpPr>
        <p:spPr>
          <a:xfrm>
            <a:off x="3531765" y="3850547"/>
            <a:ext cx="436228" cy="1719743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D8A529AB-6CD4-4ED4-8F6B-90C188E5D7A6}"/>
              </a:ext>
            </a:extLst>
          </p:cNvPr>
          <p:cNvSpPr/>
          <p:nvPr/>
        </p:nvSpPr>
        <p:spPr>
          <a:xfrm>
            <a:off x="3531765" y="2097248"/>
            <a:ext cx="436228" cy="150443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B399EB-582E-466A-8253-46D2F9C59F64}"/>
              </a:ext>
            </a:extLst>
          </p:cNvPr>
          <p:cNvSpPr txBox="1"/>
          <p:nvPr/>
        </p:nvSpPr>
        <p:spPr>
          <a:xfrm>
            <a:off x="2541166" y="4525752"/>
            <a:ext cx="7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Coger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DC6637-63CE-461C-A40B-F332771C6896}"/>
              </a:ext>
            </a:extLst>
          </p:cNvPr>
          <p:cNvSpPr txBox="1"/>
          <p:nvPr/>
        </p:nvSpPr>
        <p:spPr>
          <a:xfrm>
            <a:off x="2541166" y="2633886"/>
            <a:ext cx="7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Soltar</a:t>
            </a:r>
          </a:p>
        </p:txBody>
      </p:sp>
    </p:spTree>
    <p:extLst>
      <p:ext uri="{BB962C8B-B14F-4D97-AF65-F5344CB8AC3E}">
        <p14:creationId xmlns:p14="http://schemas.microsoft.com/office/powerpoint/2010/main" val="107749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242C61-F31B-41A4-8726-A0B24CBD2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9" r="5346"/>
          <a:stretch/>
        </p:blipFill>
        <p:spPr>
          <a:xfrm>
            <a:off x="517945" y="3673832"/>
            <a:ext cx="5162259" cy="28003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D6F2748-AA43-49E6-9A01-6B41B762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27" y="458431"/>
            <a:ext cx="10515600" cy="1325563"/>
          </a:xfrm>
        </p:spPr>
        <p:txBody>
          <a:bodyPr/>
          <a:lstStyle/>
          <a:p>
            <a:r>
              <a:rPr lang="es-ES" b="1" dirty="0"/>
              <a:t>Script Autómata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C234603-7C52-4CFE-8D4C-D364C1C72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9"/>
          <a:stretch/>
        </p:blipFill>
        <p:spPr>
          <a:xfrm>
            <a:off x="4249657" y="695325"/>
            <a:ext cx="7696200" cy="474034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63676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D6F2748-AA43-49E6-9A01-6B41B762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27" y="458431"/>
            <a:ext cx="10515600" cy="1325563"/>
          </a:xfrm>
        </p:spPr>
        <p:txBody>
          <a:bodyPr/>
          <a:lstStyle/>
          <a:p>
            <a:r>
              <a:rPr lang="es-ES" b="1" dirty="0"/>
              <a:t>Script Autómata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5D5058-0B31-470D-8A36-7ABF0AED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037" y="857250"/>
            <a:ext cx="6391275" cy="53911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916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D6F2748-AA43-49E6-9A01-6B41B762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77" y="82990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4. </a:t>
            </a:r>
            <a:br>
              <a:rPr lang="es-ES" b="1" dirty="0"/>
            </a:br>
            <a:r>
              <a:rPr lang="es-ES" b="1" dirty="0"/>
              <a:t>Datos </a:t>
            </a:r>
            <a:br>
              <a:rPr lang="es-ES" b="1" dirty="0"/>
            </a:br>
            <a:r>
              <a:rPr lang="es-ES" b="1" dirty="0"/>
              <a:t>interesantes</a:t>
            </a:r>
            <a:br>
              <a:rPr lang="es-ES" b="1" dirty="0"/>
            </a:br>
            <a:r>
              <a:rPr lang="es-ES" b="1" dirty="0"/>
              <a:t>de scripts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CF200B-452D-4D6C-B65B-C87AB5D68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298" y="0"/>
            <a:ext cx="2008104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A11566-23A7-4752-A625-F08F859D6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173" y="233362"/>
            <a:ext cx="6934200" cy="63912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0718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D5A44-63D0-4D43-96B8-2BECD736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076"/>
            <a:ext cx="10515600" cy="1325563"/>
          </a:xfrm>
        </p:spPr>
        <p:txBody>
          <a:bodyPr/>
          <a:lstStyle/>
          <a:p>
            <a:r>
              <a:rPr lang="es-ES" b="1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09183-E4DE-461C-B339-7F29F9068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0612"/>
            <a:ext cx="10515600" cy="1831975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1. Explicación del trabajo y utilidades</a:t>
            </a:r>
          </a:p>
          <a:p>
            <a:r>
              <a:rPr lang="es-ES" dirty="0"/>
              <a:t>2. Composición y estructura</a:t>
            </a:r>
          </a:p>
          <a:p>
            <a:r>
              <a:rPr lang="es-ES" dirty="0"/>
              <a:t>3. Aplicaciones de lo aprendido en scripts</a:t>
            </a:r>
          </a:p>
          <a:p>
            <a:r>
              <a:rPr lang="es-ES" dirty="0"/>
              <a:t>4. Datos importantes o interesantes de scripts</a:t>
            </a:r>
          </a:p>
        </p:txBody>
      </p:sp>
    </p:spTree>
    <p:extLst>
      <p:ext uri="{BB962C8B-B14F-4D97-AF65-F5344CB8AC3E}">
        <p14:creationId xmlns:p14="http://schemas.microsoft.com/office/powerpoint/2010/main" val="34644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CC743-1788-4066-B2CB-899AFC09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1. Explicación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EDBC7ED-30A1-4862-AB95-2B71C5486017}"/>
              </a:ext>
            </a:extLst>
          </p:cNvPr>
          <p:cNvSpPr txBox="1"/>
          <p:nvPr/>
        </p:nvSpPr>
        <p:spPr>
          <a:xfrm>
            <a:off x="838200" y="1690688"/>
            <a:ext cx="6786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Búsqueda de objetos/personas en:</a:t>
            </a:r>
          </a:p>
          <a:p>
            <a:r>
              <a:rPr lang="es-ES" sz="2400" dirty="0"/>
              <a:t>Basureros</a:t>
            </a:r>
          </a:p>
          <a:p>
            <a:r>
              <a:rPr lang="es-ES" sz="2400" dirty="0"/>
              <a:t>Chatarreros</a:t>
            </a:r>
          </a:p>
          <a:p>
            <a:r>
              <a:rPr lang="es-ES" sz="2400" dirty="0"/>
              <a:t>Accidentes medioambientales</a:t>
            </a:r>
          </a:p>
          <a:p>
            <a:r>
              <a:rPr lang="es-ES" sz="2400" dirty="0" err="1"/>
              <a:t>Etc</a:t>
            </a:r>
            <a:r>
              <a:rPr lang="es-ES" sz="2400" dirty="0"/>
              <a:t>…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753B99-6856-4B92-A37E-EE99A7A1B1EA}"/>
              </a:ext>
            </a:extLst>
          </p:cNvPr>
          <p:cNvSpPr txBox="1"/>
          <p:nvPr/>
        </p:nvSpPr>
        <p:spPr>
          <a:xfrm>
            <a:off x="838200" y="4074297"/>
            <a:ext cx="6786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Industrial:</a:t>
            </a:r>
          </a:p>
          <a:p>
            <a:r>
              <a:rPr lang="es-ES" sz="2400" dirty="0"/>
              <a:t>Reponedor automático</a:t>
            </a:r>
          </a:p>
          <a:p>
            <a:r>
              <a:rPr lang="es-ES" sz="2400" dirty="0"/>
              <a:t>Analizador de perturbaciones en objetos</a:t>
            </a:r>
          </a:p>
          <a:p>
            <a:r>
              <a:rPr lang="es-ES" sz="2400" dirty="0" err="1"/>
              <a:t>Etc</a:t>
            </a:r>
            <a:r>
              <a:rPr lang="es-E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1188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8393E-CE6B-46DA-8C92-2F59CDA5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2. Composición y estructura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19C9B23-A897-4800-9714-04CBF1C7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24" y="1892611"/>
            <a:ext cx="10226351" cy="481490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430249C1-9F65-450A-A8A6-33C7CEC45604}"/>
              </a:ext>
            </a:extLst>
          </p:cNvPr>
          <p:cNvSpPr txBox="1"/>
          <p:nvPr/>
        </p:nvSpPr>
        <p:spPr>
          <a:xfrm>
            <a:off x="7390700" y="947988"/>
            <a:ext cx="435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Este es el punto de vista desde la cámara </a:t>
            </a:r>
            <a:r>
              <a:rPr lang="es-ES" i="1" dirty="0" err="1"/>
              <a:t>main</a:t>
            </a:r>
            <a:r>
              <a:rPr lang="es-ES" i="1" dirty="0"/>
              <a:t>. Importante para más tarde</a:t>
            </a:r>
          </a:p>
        </p:txBody>
      </p:sp>
    </p:spTree>
    <p:extLst>
      <p:ext uri="{BB962C8B-B14F-4D97-AF65-F5344CB8AC3E}">
        <p14:creationId xmlns:p14="http://schemas.microsoft.com/office/powerpoint/2010/main" val="307214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8393E-CE6B-46DA-8C92-2F59CDA5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2. Composición y estructura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19C9B23-A897-4800-9714-04CBF1C7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24" y="1892611"/>
            <a:ext cx="10226351" cy="4814907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E8D68F5-9D2A-449B-A988-ADF086905DDA}"/>
              </a:ext>
            </a:extLst>
          </p:cNvPr>
          <p:cNvCxnSpPr>
            <a:cxnSpLocks/>
          </p:cNvCxnSpPr>
          <p:nvPr/>
        </p:nvCxnSpPr>
        <p:spPr>
          <a:xfrm flipH="1">
            <a:off x="6543413" y="1528080"/>
            <a:ext cx="2197915" cy="225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36B8E22-7CAA-4ACF-9F3E-DEF38EF27E6F}"/>
              </a:ext>
            </a:extLst>
          </p:cNvPr>
          <p:cNvCxnSpPr>
            <a:cxnSpLocks/>
          </p:cNvCxnSpPr>
          <p:nvPr/>
        </p:nvCxnSpPr>
        <p:spPr>
          <a:xfrm flipH="1">
            <a:off x="5402510" y="1528080"/>
            <a:ext cx="2516699" cy="208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DEE2650-A0E5-484E-95DD-07D32064E1BA}"/>
              </a:ext>
            </a:extLst>
          </p:cNvPr>
          <p:cNvCxnSpPr>
            <a:cxnSpLocks/>
          </p:cNvCxnSpPr>
          <p:nvPr/>
        </p:nvCxnSpPr>
        <p:spPr>
          <a:xfrm flipH="1">
            <a:off x="6342077" y="1567938"/>
            <a:ext cx="3280095" cy="442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57914934-9974-449A-9CDF-6AC713D32E21}"/>
              </a:ext>
            </a:extLst>
          </p:cNvPr>
          <p:cNvSpPr txBox="1"/>
          <p:nvPr/>
        </p:nvSpPr>
        <p:spPr>
          <a:xfrm>
            <a:off x="7449423" y="827079"/>
            <a:ext cx="424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Suelo, obstáculos y un deposito para dejar los objetos.</a:t>
            </a:r>
          </a:p>
        </p:txBody>
      </p:sp>
    </p:spTree>
    <p:extLst>
      <p:ext uri="{BB962C8B-B14F-4D97-AF65-F5344CB8AC3E}">
        <p14:creationId xmlns:p14="http://schemas.microsoft.com/office/powerpoint/2010/main" val="276347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8393E-CE6B-46DA-8C92-2F59CDA5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2. Composición y estructura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19C9B23-A897-4800-9714-04CBF1C7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24" y="1892611"/>
            <a:ext cx="10226351" cy="4814907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E8D68F5-9D2A-449B-A988-ADF086905DDA}"/>
              </a:ext>
            </a:extLst>
          </p:cNvPr>
          <p:cNvCxnSpPr>
            <a:cxnSpLocks/>
          </p:cNvCxnSpPr>
          <p:nvPr/>
        </p:nvCxnSpPr>
        <p:spPr>
          <a:xfrm flipH="1">
            <a:off x="4412609" y="1291905"/>
            <a:ext cx="4295163" cy="275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36B8E22-7CAA-4ACF-9F3E-DEF38EF27E6F}"/>
              </a:ext>
            </a:extLst>
          </p:cNvPr>
          <p:cNvCxnSpPr>
            <a:cxnSpLocks/>
          </p:cNvCxnSpPr>
          <p:nvPr/>
        </p:nvCxnSpPr>
        <p:spPr>
          <a:xfrm flipH="1">
            <a:off x="4832059" y="1528080"/>
            <a:ext cx="3087151" cy="142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DEE2650-A0E5-484E-95DD-07D32064E1BA}"/>
              </a:ext>
            </a:extLst>
          </p:cNvPr>
          <p:cNvCxnSpPr>
            <a:cxnSpLocks/>
          </p:cNvCxnSpPr>
          <p:nvPr/>
        </p:nvCxnSpPr>
        <p:spPr>
          <a:xfrm flipH="1">
            <a:off x="8237989" y="1291905"/>
            <a:ext cx="1310430" cy="275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57914934-9974-449A-9CDF-6AC713D32E21}"/>
              </a:ext>
            </a:extLst>
          </p:cNvPr>
          <p:cNvSpPr txBox="1"/>
          <p:nvPr/>
        </p:nvSpPr>
        <p:spPr>
          <a:xfrm>
            <a:off x="7449423" y="827079"/>
            <a:ext cx="424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 Autómatas con sus respectivas mesas de trabajo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42AEABA-8715-40A2-9BD1-4C3282606D39}"/>
              </a:ext>
            </a:extLst>
          </p:cNvPr>
          <p:cNvCxnSpPr>
            <a:cxnSpLocks/>
          </p:cNvCxnSpPr>
          <p:nvPr/>
        </p:nvCxnSpPr>
        <p:spPr>
          <a:xfrm flipH="1">
            <a:off x="7524925" y="1291905"/>
            <a:ext cx="1602297" cy="166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8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8393E-CE6B-46DA-8C92-2F59CDA5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2. Composición y estructura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9D9F58-49CB-4746-B09A-1E633619F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32" y="1883281"/>
            <a:ext cx="10341536" cy="481490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43167E-4D63-45E6-B7BE-1FD66AD8F404}"/>
              </a:ext>
            </a:extLst>
          </p:cNvPr>
          <p:cNvSpPr txBox="1"/>
          <p:nvPr/>
        </p:nvSpPr>
        <p:spPr>
          <a:xfrm>
            <a:off x="7632441" y="566241"/>
            <a:ext cx="399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 final del tubo hay un suelo con los objetos sin ningún tipo de material ni tag que los identifique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DFADB0C-3409-4553-8BC4-817C39CAE88A}"/>
              </a:ext>
            </a:extLst>
          </p:cNvPr>
          <p:cNvCxnSpPr/>
          <p:nvPr/>
        </p:nvCxnSpPr>
        <p:spPr>
          <a:xfrm flipH="1">
            <a:off x="6096000" y="1539551"/>
            <a:ext cx="2124269" cy="275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DBDC51C-A6BD-440C-AA03-4E4AB96C13E3}"/>
              </a:ext>
            </a:extLst>
          </p:cNvPr>
          <p:cNvCxnSpPr>
            <a:cxnSpLocks/>
          </p:cNvCxnSpPr>
          <p:nvPr/>
        </p:nvCxnSpPr>
        <p:spPr>
          <a:xfrm flipH="1">
            <a:off x="7860484" y="1539551"/>
            <a:ext cx="1242028" cy="275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37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4A385-AD97-420D-BFA9-CE3635DF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3. Aplicación de lo aprendido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525AD62-104A-482F-8EC4-D30C7A409D7C}"/>
              </a:ext>
            </a:extLst>
          </p:cNvPr>
          <p:cNvSpPr txBox="1"/>
          <p:nvPr/>
        </p:nvSpPr>
        <p:spPr>
          <a:xfrm>
            <a:off x="7810151" y="1027906"/>
            <a:ext cx="37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3.1 </a:t>
            </a:r>
            <a:r>
              <a:rPr lang="es-ES" dirty="0" err="1"/>
              <a:t>Nav</a:t>
            </a:r>
            <a:r>
              <a:rPr lang="es-ES" dirty="0"/>
              <a:t> </a:t>
            </a:r>
            <a:r>
              <a:rPr lang="es-ES" dirty="0" err="1"/>
              <a:t>Mesh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7B52DE-1B4B-42B1-B985-1A824F94C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996929"/>
            <a:ext cx="10629900" cy="40386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0431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B73157AF-0E27-4CFC-9CEB-5F9C19BF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154" y="0"/>
            <a:ext cx="2081248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44A385-AD97-420D-BFA9-CE3635DF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12" y="341831"/>
            <a:ext cx="10515600" cy="1325563"/>
          </a:xfrm>
        </p:spPr>
        <p:txBody>
          <a:bodyPr/>
          <a:lstStyle/>
          <a:p>
            <a:r>
              <a:rPr lang="es-ES" b="1" dirty="0"/>
              <a:t>3.2 </a:t>
            </a:r>
            <a:r>
              <a:rPr lang="es-ES" b="1" dirty="0" err="1"/>
              <a:t>Automata</a:t>
            </a:r>
            <a:endParaRPr lang="es-ES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643E2E0-B2E0-4C83-9E8A-3D372EBA1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22" r="2527" b="5241"/>
          <a:stretch/>
        </p:blipFill>
        <p:spPr>
          <a:xfrm>
            <a:off x="1374377" y="1844102"/>
            <a:ext cx="1875430" cy="137874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950EE5DF-2B0A-42EE-9D09-AC11D4561E37}"/>
              </a:ext>
            </a:extLst>
          </p:cNvPr>
          <p:cNvSpPr/>
          <p:nvPr/>
        </p:nvSpPr>
        <p:spPr>
          <a:xfrm>
            <a:off x="5709699" y="2743199"/>
            <a:ext cx="129450" cy="12583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0DD450B-EAAD-420D-8C56-7EBCF7DB9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66" y="0"/>
            <a:ext cx="2126848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66D0122-5166-4158-8AC8-C8133DCAA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1881" y="1249821"/>
            <a:ext cx="2077873" cy="32384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41A227D6-387A-4C14-8A7E-EA5218EC5F91}"/>
              </a:ext>
            </a:extLst>
          </p:cNvPr>
          <p:cNvSpPr txBox="1"/>
          <p:nvPr/>
        </p:nvSpPr>
        <p:spPr>
          <a:xfrm>
            <a:off x="5713513" y="-100639"/>
            <a:ext cx="165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Auto 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C78378C-A596-42E1-A379-BF3F111A3BA1}"/>
              </a:ext>
            </a:extLst>
          </p:cNvPr>
          <p:cNvSpPr txBox="1"/>
          <p:nvPr/>
        </p:nvSpPr>
        <p:spPr>
          <a:xfrm>
            <a:off x="8399621" y="-60812"/>
            <a:ext cx="165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Hand1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E712D26-61A2-406E-9CE9-C68F6949DE74}"/>
              </a:ext>
            </a:extLst>
          </p:cNvPr>
          <p:cNvSpPr txBox="1"/>
          <p:nvPr/>
        </p:nvSpPr>
        <p:spPr>
          <a:xfrm>
            <a:off x="9665191" y="1164947"/>
            <a:ext cx="165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CastPoint1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29E0A90-1297-4534-99CD-A343995946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334" y="3399553"/>
            <a:ext cx="2128201" cy="320874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1C0C1FEB-416C-48D6-8C7B-0C18F37581D5}"/>
              </a:ext>
            </a:extLst>
          </p:cNvPr>
          <p:cNvSpPr/>
          <p:nvPr/>
        </p:nvSpPr>
        <p:spPr>
          <a:xfrm>
            <a:off x="8253393" y="3201872"/>
            <a:ext cx="129450" cy="12583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00C9B37-7168-49CE-AB61-F2F81E84CEDC}"/>
              </a:ext>
            </a:extLst>
          </p:cNvPr>
          <p:cNvSpPr/>
          <p:nvPr/>
        </p:nvSpPr>
        <p:spPr>
          <a:xfrm>
            <a:off x="5709699" y="4433717"/>
            <a:ext cx="129450" cy="125835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8C939D6-47DE-4D8D-9A9E-30ED1FF625FE}"/>
              </a:ext>
            </a:extLst>
          </p:cNvPr>
          <p:cNvSpPr/>
          <p:nvPr/>
        </p:nvSpPr>
        <p:spPr>
          <a:xfrm>
            <a:off x="8496242" y="6079357"/>
            <a:ext cx="129450" cy="125835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5DFDC11F-CF34-47EE-82D6-4E209B0BAAAE}"/>
              </a:ext>
            </a:extLst>
          </p:cNvPr>
          <p:cNvSpPr/>
          <p:nvPr/>
        </p:nvSpPr>
        <p:spPr>
          <a:xfrm>
            <a:off x="11064672" y="2507288"/>
            <a:ext cx="129450" cy="125835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21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165</Words>
  <Application>Microsoft Office PowerPoint</Application>
  <PresentationFormat>Panorámica</PresentationFormat>
  <Paragraphs>37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Castellar</vt:lpstr>
      <vt:lpstr>Tema de Office</vt:lpstr>
      <vt:lpstr>Proyecto Unity</vt:lpstr>
      <vt:lpstr>Índice</vt:lpstr>
      <vt:lpstr>1. Explicación</vt:lpstr>
      <vt:lpstr>2. Composición y estructura</vt:lpstr>
      <vt:lpstr>2. Composición y estructura</vt:lpstr>
      <vt:lpstr>2. Composición y estructura</vt:lpstr>
      <vt:lpstr>2. Composición y estructura</vt:lpstr>
      <vt:lpstr>3. Aplicación de lo aprendido</vt:lpstr>
      <vt:lpstr>3.2 Automata</vt:lpstr>
      <vt:lpstr>Ray Caster</vt:lpstr>
      <vt:lpstr>CogerObjeto</vt:lpstr>
      <vt:lpstr>Script Autómata</vt:lpstr>
      <vt:lpstr>Script Autómata</vt:lpstr>
      <vt:lpstr>4.  Datos  interesantes de scripts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Unity</dc:title>
  <dc:creator>Leo Di Giusto</dc:creator>
  <cp:lastModifiedBy>Leo Di Giusto</cp:lastModifiedBy>
  <cp:revision>15</cp:revision>
  <dcterms:created xsi:type="dcterms:W3CDTF">2021-04-27T10:01:27Z</dcterms:created>
  <dcterms:modified xsi:type="dcterms:W3CDTF">2021-04-28T09:01:29Z</dcterms:modified>
</cp:coreProperties>
</file>