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65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Di Giusto" initials="LDG" lastIdx="1" clrIdx="0">
    <p:extLst>
      <p:ext uri="{19B8F6BF-5375-455C-9EA6-DF929625EA0E}">
        <p15:presenceInfo xmlns:p15="http://schemas.microsoft.com/office/powerpoint/2012/main" userId="4973522cb6fbbf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F76D4-04A9-40B2-84C6-08DEF6B79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599CB-7582-4488-9026-6CB7FED9A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78077-56BB-4D72-AE8B-86F9196B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3BAB0-06B6-421F-B0E3-607D8619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CDC26-7431-405C-AB2B-90361140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0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CF4B0-9E14-43EB-99E5-80AB42DD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560153-2D27-4C48-8409-C55A553B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4CA1E-0A3E-448D-AAB3-6830F11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7647D-A510-4045-94E4-64BD8B21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FFFB3-5453-4851-854F-C66A984C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37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88DDB6-B24A-4F56-976E-27802482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08492-8240-4B9A-9BE8-332D80E0B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F9729-556D-41BB-B606-5FC58D43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F1970-80A6-450E-BAA9-2E38DF0C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85E7B-EE87-4CD4-B90B-9865CB19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2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5F911-4E4E-4629-8CA7-1B494630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99480-59DA-44B4-B68A-527639EF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CF3D5-3B32-4F34-BD5C-545DD486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FA760-6069-4312-A4EA-9B276B95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50D8E-6DDF-4D53-8021-6A4E245E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6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DBF30-E06D-4DE0-A59D-B5E4EA66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7DD91-579B-413F-8256-21B1BA2D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6EB1C-0888-4A63-B5EA-9CE919B4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F8BB3-CB3B-4628-90E3-E4C369DC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CD796-72E7-4C66-8180-BC7D51B1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9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2CA8B-147F-431F-996A-C46136A4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0B69D-73C8-46D3-9D39-F971824E4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104141-9634-4C82-8C4E-525B6C33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AD5295-D78A-42BE-868F-C452BC7F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1CF50-4EFC-4342-9A2B-FF0F13A3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2DBE6-89AB-4603-A259-D25BA1C3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59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4B6DB-B1AF-4C32-8EF1-D9DAA87A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607D80-67E2-4DD2-BD5A-60AF0E9C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340538-2BCE-4089-9DCA-1A801344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615598-EC6B-4053-B203-E3D144BD4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F6AFEB-D5BC-4079-A17F-CB4CAA5CE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DCE60E-4D7E-406F-984C-71CF3AB3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83DC1A-68AA-422F-AD86-BC495416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3B7469-4BC0-4F73-838A-973403D8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00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A30D1-96A5-4776-9B1B-39936AEB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183BA1-6A5F-4CB8-A3C8-3F437482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189706-7A95-4C93-9037-3A83FDEB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FD2819-5B88-4ECA-8900-F48ADB99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56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1129BD-AC72-4601-BA78-8FA62A22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B730F3-ABB6-4894-BB41-2B32E18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D4952-3538-405E-8D64-F55FB656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68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A4B4-F038-490F-A7DD-76E9AB4A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C5808-E5E5-4235-A485-0DBFFAD9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4F072A-BB5E-4CA1-BBA0-BA8C0C823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2802FA-9D99-4269-96B9-884EC6A6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535E3A-A74D-465B-964E-3283C1B8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F9A29-CC4F-418E-B637-33BF10E7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63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9BD16-E02A-44AE-A896-EA32A326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8C920A-403F-41E6-82C9-053286F8D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CB8A9-A1D2-4865-9F97-59AB3028A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112A00-2DF9-4B5A-8D30-308E8481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4FC46-CF04-4C2F-9EAB-58454094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7A60D-299A-497E-85DA-C1E18CC6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49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BC0E4"/>
            </a:gs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9C7586-527C-493E-BC04-D6BD271E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9A781-DF8D-4116-9616-87F8EEDA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A548F-9871-489A-9A94-CB19F809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B1F5-19EE-4B02-9EC1-E585A916497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80347-6DEC-434B-B0B8-F5FB6020C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34A0F-77C3-4687-B1C6-8BA723664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7C6-D1E7-418A-8A03-27B916B2BA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8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432027B-9C95-4726-B044-CD0FBB009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75EA5D-3C89-4BA2-938E-7F8B930D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es-ES" sz="5400">
                <a:solidFill>
                  <a:srgbClr val="FFFFFF"/>
                </a:solidFill>
                <a:latin typeface="Castellar" panose="020A0402060406010301" pitchFamily="18" charset="0"/>
              </a:rPr>
              <a:t>Proyecto Unity</a:t>
            </a:r>
          </a:p>
        </p:txBody>
      </p:sp>
    </p:spTree>
    <p:extLst>
      <p:ext uri="{BB962C8B-B14F-4D97-AF65-F5344CB8AC3E}">
        <p14:creationId xmlns:p14="http://schemas.microsoft.com/office/powerpoint/2010/main" val="3327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A385-AD97-420D-BFA9-CE3635D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66" y="-138975"/>
            <a:ext cx="10515600" cy="1325563"/>
          </a:xfrm>
        </p:spPr>
        <p:txBody>
          <a:bodyPr/>
          <a:lstStyle/>
          <a:p>
            <a:r>
              <a:rPr lang="es-ES" b="1" dirty="0"/>
              <a:t>3. Scripts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2DD623-6E54-478C-B516-4E283C231F1B}"/>
              </a:ext>
            </a:extLst>
          </p:cNvPr>
          <p:cNvSpPr txBox="1"/>
          <p:nvPr/>
        </p:nvSpPr>
        <p:spPr>
          <a:xfrm>
            <a:off x="4778229" y="366624"/>
            <a:ext cx="51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Comienzo del script de PUERTA AUTOMÁTICA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9AED7E2-98E8-49CE-BBF8-75EDDF561F0A}"/>
              </a:ext>
            </a:extLst>
          </p:cNvPr>
          <p:cNvSpPr txBox="1"/>
          <p:nvPr/>
        </p:nvSpPr>
        <p:spPr>
          <a:xfrm>
            <a:off x="635766" y="1294291"/>
            <a:ext cx="3176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Modificación del aprendiz de una incógnita estudiado en clase. Cambiando la FY por una cámara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4A9547-15FF-4629-95C0-E74246EB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6" y="2748545"/>
            <a:ext cx="3486150" cy="2219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23712C-8CD5-444C-ACB8-EE326182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328" y="776942"/>
            <a:ext cx="3800475" cy="2381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415ABFC-1962-4F54-B634-1F85C92A4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790" y="3395662"/>
            <a:ext cx="7058025" cy="2981325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5174815B-B4B6-4835-93D9-ADC215BBBB02}"/>
              </a:ext>
            </a:extLst>
          </p:cNvPr>
          <p:cNvSpPr/>
          <p:nvPr/>
        </p:nvSpPr>
        <p:spPr>
          <a:xfrm>
            <a:off x="4726971" y="4373901"/>
            <a:ext cx="107171" cy="12464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2B08D3A-C61A-41CD-9FEA-0A09DC7E7B77}"/>
              </a:ext>
            </a:extLst>
          </p:cNvPr>
          <p:cNvSpPr/>
          <p:nvPr/>
        </p:nvSpPr>
        <p:spPr>
          <a:xfrm>
            <a:off x="4723361" y="4074109"/>
            <a:ext cx="107171" cy="12464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20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A385-AD97-420D-BFA9-CE3635D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66" y="-138975"/>
            <a:ext cx="10515600" cy="1325563"/>
          </a:xfrm>
        </p:spPr>
        <p:txBody>
          <a:bodyPr/>
          <a:lstStyle/>
          <a:p>
            <a:r>
              <a:rPr lang="es-ES" b="1" dirty="0"/>
              <a:t>3. Scripts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760E76-8C18-48D8-B2B4-33258786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857" y="576262"/>
            <a:ext cx="7515225" cy="5705475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5174815B-B4B6-4835-93D9-ADC215BBBB02}"/>
              </a:ext>
            </a:extLst>
          </p:cNvPr>
          <p:cNvSpPr/>
          <p:nvPr/>
        </p:nvSpPr>
        <p:spPr>
          <a:xfrm>
            <a:off x="4396788" y="4107495"/>
            <a:ext cx="107171" cy="12464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2B08D3A-C61A-41CD-9FEA-0A09DC7E7B77}"/>
              </a:ext>
            </a:extLst>
          </p:cNvPr>
          <p:cNvSpPr/>
          <p:nvPr/>
        </p:nvSpPr>
        <p:spPr>
          <a:xfrm>
            <a:off x="4396789" y="4447333"/>
            <a:ext cx="107171" cy="12464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78A3059-3EA0-45C9-A8E6-BF55AD6AF5D5}"/>
              </a:ext>
            </a:extLst>
          </p:cNvPr>
          <p:cNvSpPr/>
          <p:nvPr/>
        </p:nvSpPr>
        <p:spPr>
          <a:xfrm>
            <a:off x="4396788" y="4289319"/>
            <a:ext cx="107171" cy="12464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E39B746-559F-4563-9855-469B53E93FAC}"/>
              </a:ext>
            </a:extLst>
          </p:cNvPr>
          <p:cNvSpPr/>
          <p:nvPr/>
        </p:nvSpPr>
        <p:spPr>
          <a:xfrm>
            <a:off x="4178536" y="2190538"/>
            <a:ext cx="107171" cy="12464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D9025AF-7085-4788-A5AA-FB51E751920A}"/>
              </a:ext>
            </a:extLst>
          </p:cNvPr>
          <p:cNvSpPr/>
          <p:nvPr/>
        </p:nvSpPr>
        <p:spPr>
          <a:xfrm>
            <a:off x="3917278" y="1705346"/>
            <a:ext cx="107171" cy="12464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21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A385-AD97-420D-BFA9-CE3635D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955" y="1755139"/>
            <a:ext cx="10515600" cy="4104486"/>
          </a:xfrm>
        </p:spPr>
        <p:txBody>
          <a:bodyPr>
            <a:noAutofit/>
          </a:bodyPr>
          <a:lstStyle/>
          <a:p>
            <a:r>
              <a:rPr lang="es-ES" sz="44600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80703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CC743-1788-4066-B2CB-899AFC09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1. Explicación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BC7ED-30A1-4862-AB95-2B71C5486017}"/>
              </a:ext>
            </a:extLst>
          </p:cNvPr>
          <p:cNvSpPr txBox="1"/>
          <p:nvPr/>
        </p:nvSpPr>
        <p:spPr>
          <a:xfrm>
            <a:off x="838200" y="1690688"/>
            <a:ext cx="678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Camión de transporte:</a:t>
            </a:r>
          </a:p>
          <a:p>
            <a:r>
              <a:rPr lang="es-ES" sz="2400" dirty="0"/>
              <a:t>Tanto de alimento como de cualquier otro tipo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753B99-6856-4B92-A37E-EE99A7A1B1EA}"/>
              </a:ext>
            </a:extLst>
          </p:cNvPr>
          <p:cNvSpPr txBox="1"/>
          <p:nvPr/>
        </p:nvSpPr>
        <p:spPr>
          <a:xfrm>
            <a:off x="838200" y="4074297"/>
            <a:ext cx="6786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Lanzamiento de objetos con aprendizaje:</a:t>
            </a:r>
          </a:p>
          <a:p>
            <a:r>
              <a:rPr lang="es-ES" sz="2400" dirty="0"/>
              <a:t>Lanzamiento de objetos con elección propia de la fuerza del programa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87C976-3456-45EE-A62D-D5F5831EA033}"/>
              </a:ext>
            </a:extLst>
          </p:cNvPr>
          <p:cNvSpPr txBox="1"/>
          <p:nvPr/>
        </p:nvSpPr>
        <p:spPr>
          <a:xfrm>
            <a:off x="838200" y="2779038"/>
            <a:ext cx="6786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Abrir puerta:</a:t>
            </a:r>
          </a:p>
          <a:p>
            <a:r>
              <a:rPr lang="es-ES" sz="2400" dirty="0"/>
              <a:t>Puertas industriales de gran tamaño que requieran de una apertura programada sin interacción humana</a:t>
            </a:r>
          </a:p>
        </p:txBody>
      </p:sp>
    </p:spTree>
    <p:extLst>
      <p:ext uri="{BB962C8B-B14F-4D97-AF65-F5344CB8AC3E}">
        <p14:creationId xmlns:p14="http://schemas.microsoft.com/office/powerpoint/2010/main" val="121188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8393E-CE6B-46DA-8C92-2F59CDA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Composición y estructura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F8F057-9B38-4BEB-9EEF-171779FF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02983"/>
            <a:ext cx="10201275" cy="42195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FE8E67-A560-42CB-BF1B-8145B375F7F3}"/>
              </a:ext>
            </a:extLst>
          </p:cNvPr>
          <p:cNvSpPr txBox="1"/>
          <p:nvPr/>
        </p:nvSpPr>
        <p:spPr>
          <a:xfrm>
            <a:off x="536895" y="1409350"/>
            <a:ext cx="531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Camión con fuerzas y piezas unidas con </a:t>
            </a: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Joint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A07E2E8-0DCC-45BA-A7AB-2588BC62812D}"/>
              </a:ext>
            </a:extLst>
          </p:cNvPr>
          <p:cNvCxnSpPr>
            <a:stCxn id="5" idx="2"/>
          </p:cNvCxnSpPr>
          <p:nvPr/>
        </p:nvCxnSpPr>
        <p:spPr>
          <a:xfrm flipH="1">
            <a:off x="2399251" y="1778682"/>
            <a:ext cx="796955" cy="280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4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8393E-CE6B-46DA-8C92-2F59CDA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Composición y estructura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F8F057-9B38-4BEB-9EEF-171779FF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02983"/>
            <a:ext cx="10201275" cy="42195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FE8E67-A560-42CB-BF1B-8145B375F7F3}"/>
              </a:ext>
            </a:extLst>
          </p:cNvPr>
          <p:cNvSpPr txBox="1"/>
          <p:nvPr/>
        </p:nvSpPr>
        <p:spPr>
          <a:xfrm>
            <a:off x="4379054" y="1690688"/>
            <a:ext cx="531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Punto Fantasma (blanco) y puntos de seguimiento del recorrido (Amarillo)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A07E2E8-0DCC-45BA-A7AB-2588BC62812D}"/>
              </a:ext>
            </a:extLst>
          </p:cNvPr>
          <p:cNvCxnSpPr>
            <a:cxnSpLocks/>
          </p:cNvCxnSpPr>
          <p:nvPr/>
        </p:nvCxnSpPr>
        <p:spPr>
          <a:xfrm flipH="1">
            <a:off x="3875714" y="2337019"/>
            <a:ext cx="788565" cy="171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EB51DB-8B78-4F62-A945-E5771EE39FE4}"/>
              </a:ext>
            </a:extLst>
          </p:cNvPr>
          <p:cNvCxnSpPr>
            <a:cxnSpLocks/>
          </p:cNvCxnSpPr>
          <p:nvPr/>
        </p:nvCxnSpPr>
        <p:spPr>
          <a:xfrm flipH="1">
            <a:off x="3464654" y="2211694"/>
            <a:ext cx="914400" cy="159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16FCAC5-F97C-4F9D-8B25-BD9E5506A2AC}"/>
              </a:ext>
            </a:extLst>
          </p:cNvPr>
          <p:cNvCxnSpPr>
            <a:cxnSpLocks/>
          </p:cNvCxnSpPr>
          <p:nvPr/>
        </p:nvCxnSpPr>
        <p:spPr>
          <a:xfrm flipH="1">
            <a:off x="4650998" y="2337019"/>
            <a:ext cx="1004229" cy="97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18D33CB-3B8F-4F1E-84E3-6C456B04B903}"/>
              </a:ext>
            </a:extLst>
          </p:cNvPr>
          <p:cNvCxnSpPr>
            <a:cxnSpLocks/>
          </p:cNvCxnSpPr>
          <p:nvPr/>
        </p:nvCxnSpPr>
        <p:spPr>
          <a:xfrm>
            <a:off x="6400800" y="2337019"/>
            <a:ext cx="334165" cy="106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CCA72F4-CF0B-4347-B9F5-2A40F4F2DF09}"/>
              </a:ext>
            </a:extLst>
          </p:cNvPr>
          <p:cNvCxnSpPr>
            <a:cxnSpLocks/>
          </p:cNvCxnSpPr>
          <p:nvPr/>
        </p:nvCxnSpPr>
        <p:spPr>
          <a:xfrm>
            <a:off x="9034943" y="2135164"/>
            <a:ext cx="998290" cy="283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1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8393E-CE6B-46DA-8C92-2F59CDA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Composición y estructura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F8F057-9B38-4BEB-9EEF-171779FF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02983"/>
            <a:ext cx="10201275" cy="42195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FE8E67-A560-42CB-BF1B-8145B375F7F3}"/>
              </a:ext>
            </a:extLst>
          </p:cNvPr>
          <p:cNvSpPr txBox="1"/>
          <p:nvPr/>
        </p:nvSpPr>
        <p:spPr>
          <a:xfrm>
            <a:off x="5475345" y="1506022"/>
            <a:ext cx="572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Puerta de apertura automática con uniones </a:t>
            </a:r>
            <a:r>
              <a:rPr lang="es-ES" dirty="0" err="1"/>
              <a:t>Hinged</a:t>
            </a:r>
            <a:r>
              <a:rPr lang="es-ES" dirty="0"/>
              <a:t> </a:t>
            </a:r>
            <a:r>
              <a:rPr lang="es-ES" dirty="0" err="1"/>
              <a:t>Joint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A07E2E8-0DCC-45BA-A7AB-2588BC62812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07479" y="1875354"/>
            <a:ext cx="928512" cy="148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9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8393E-CE6B-46DA-8C92-2F59CDA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 Composición y estructura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F8F057-9B38-4BEB-9EEF-171779FF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02983"/>
            <a:ext cx="10201275" cy="42195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FE8E67-A560-42CB-BF1B-8145B375F7F3}"/>
              </a:ext>
            </a:extLst>
          </p:cNvPr>
          <p:cNvSpPr txBox="1"/>
          <p:nvPr/>
        </p:nvSpPr>
        <p:spPr>
          <a:xfrm>
            <a:off x="6289077" y="1413743"/>
            <a:ext cx="572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Lanzamiento de objetos a través de aprendizaje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A07E2E8-0DCC-45BA-A7AB-2588BC62812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271545" y="1783075"/>
            <a:ext cx="878178" cy="223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3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A385-AD97-420D-BFA9-CE3635D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12" y="341831"/>
            <a:ext cx="10515600" cy="1325563"/>
          </a:xfrm>
        </p:spPr>
        <p:txBody>
          <a:bodyPr/>
          <a:lstStyle/>
          <a:p>
            <a:r>
              <a:rPr lang="es-ES" b="1" dirty="0"/>
              <a:t>3. Scripts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D905A6-E463-45AD-BFA4-54E4D631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1" y="2456663"/>
            <a:ext cx="4972050" cy="28003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22DD623-6E54-478C-B516-4E283C231F1B}"/>
              </a:ext>
            </a:extLst>
          </p:cNvPr>
          <p:cNvSpPr txBox="1"/>
          <p:nvPr/>
        </p:nvSpPr>
        <p:spPr>
          <a:xfrm>
            <a:off x="495264" y="1810332"/>
            <a:ext cx="512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básica del camión por físicas: esa es la pieza motora del camión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E54B34-48CB-4065-97E8-3B213EF3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04" y="1987080"/>
            <a:ext cx="6395374" cy="288384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09AED7E2-98E8-49CE-BBF8-75EDDF561F0A}"/>
              </a:ext>
            </a:extLst>
          </p:cNvPr>
          <p:cNvSpPr txBox="1"/>
          <p:nvPr/>
        </p:nvSpPr>
        <p:spPr>
          <a:xfrm>
            <a:off x="5701004" y="1258057"/>
            <a:ext cx="5127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Movimiento del camión por fuerzas y seguimiento </a:t>
            </a:r>
            <a:r>
              <a:rPr lang="es-ES" dirty="0" err="1"/>
              <a:t>LookAt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12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A385-AD97-420D-BFA9-CE3635D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66" y="-138975"/>
            <a:ext cx="10515600" cy="1325563"/>
          </a:xfrm>
        </p:spPr>
        <p:txBody>
          <a:bodyPr/>
          <a:lstStyle/>
          <a:p>
            <a:r>
              <a:rPr lang="es-ES" b="1" dirty="0"/>
              <a:t>3. Scripts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2DD623-6E54-478C-B516-4E283C231F1B}"/>
              </a:ext>
            </a:extLst>
          </p:cNvPr>
          <p:cNvSpPr txBox="1"/>
          <p:nvPr/>
        </p:nvSpPr>
        <p:spPr>
          <a:xfrm>
            <a:off x="4727895" y="415700"/>
            <a:ext cx="51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Comienzo del script de NAVEGACION DEL FANTASMA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9AED7E2-98E8-49CE-BBF8-75EDDF561F0A}"/>
              </a:ext>
            </a:extLst>
          </p:cNvPr>
          <p:cNvSpPr txBox="1"/>
          <p:nvPr/>
        </p:nvSpPr>
        <p:spPr>
          <a:xfrm>
            <a:off x="584046" y="3429000"/>
            <a:ext cx="3774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Navegación por </a:t>
            </a:r>
            <a:r>
              <a:rPr lang="es-ES" dirty="0" err="1"/>
              <a:t>NavMesh</a:t>
            </a:r>
            <a:r>
              <a:rPr lang="es-ES" dirty="0"/>
              <a:t> del fantasma</a:t>
            </a:r>
          </a:p>
          <a:p>
            <a:r>
              <a:rPr lang="es-ES" dirty="0"/>
              <a:t>Cambios de velocidad por distancia al camión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913494-4291-45E7-BF83-BA704A0A3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" y="840769"/>
            <a:ext cx="5667375" cy="990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C7B8F38-C99C-4EF0-8BC4-4ABD34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37" y="1566951"/>
            <a:ext cx="74485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7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4A385-AD97-420D-BFA9-CE3635D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66" y="-138975"/>
            <a:ext cx="10515600" cy="1325563"/>
          </a:xfrm>
        </p:spPr>
        <p:txBody>
          <a:bodyPr/>
          <a:lstStyle/>
          <a:p>
            <a:r>
              <a:rPr lang="es-ES" b="1" dirty="0"/>
              <a:t>3. Scripts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2DD623-6E54-478C-B516-4E283C231F1B}"/>
              </a:ext>
            </a:extLst>
          </p:cNvPr>
          <p:cNvSpPr txBox="1"/>
          <p:nvPr/>
        </p:nvSpPr>
        <p:spPr>
          <a:xfrm>
            <a:off x="4778229" y="366624"/>
            <a:ext cx="512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Comienzo del script de PUERTA AUTOMÁTICA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9AED7E2-98E8-49CE-BBF8-75EDDF561F0A}"/>
              </a:ext>
            </a:extLst>
          </p:cNvPr>
          <p:cNvSpPr txBox="1"/>
          <p:nvPr/>
        </p:nvSpPr>
        <p:spPr>
          <a:xfrm>
            <a:off x="635766" y="2421294"/>
            <a:ext cx="3176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abre cuando el fantasma llega a cierto objetivo ya que el fantasma siempre está delante del camión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810B6D-96F4-4B77-8F37-6A6AEF4D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91" y="1692187"/>
            <a:ext cx="5978074" cy="38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89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212</Words>
  <Application>Microsoft Office PowerPoint</Application>
  <PresentationFormat>Panorámica</PresentationFormat>
  <Paragraphs>31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Castellar</vt:lpstr>
      <vt:lpstr>Tema de Office</vt:lpstr>
      <vt:lpstr>Proyecto Unity</vt:lpstr>
      <vt:lpstr>1. Explicación</vt:lpstr>
      <vt:lpstr>2. Composición y estructura</vt:lpstr>
      <vt:lpstr>2. Composición y estructura</vt:lpstr>
      <vt:lpstr>2. Composición y estructura</vt:lpstr>
      <vt:lpstr>2. Composición y estructura</vt:lpstr>
      <vt:lpstr>3. Scripts</vt:lpstr>
      <vt:lpstr>3. Scripts</vt:lpstr>
      <vt:lpstr>3. Scripts</vt:lpstr>
      <vt:lpstr>3. Scripts</vt:lpstr>
      <vt:lpstr>3. Scripts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Unity</dc:title>
  <dc:creator>Leo Di Giusto</dc:creator>
  <cp:lastModifiedBy>Leo Di Giusto</cp:lastModifiedBy>
  <cp:revision>19</cp:revision>
  <dcterms:created xsi:type="dcterms:W3CDTF">2021-04-27T10:01:27Z</dcterms:created>
  <dcterms:modified xsi:type="dcterms:W3CDTF">2021-06-01T17:32:46Z</dcterms:modified>
</cp:coreProperties>
</file>