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557" r:id="rId2"/>
    <p:sldId id="398" r:id="rId3"/>
    <p:sldId id="543" r:id="rId4"/>
    <p:sldId id="544" r:id="rId5"/>
    <p:sldId id="545" r:id="rId6"/>
    <p:sldId id="546" r:id="rId7"/>
    <p:sldId id="457" r:id="rId8"/>
    <p:sldId id="406" r:id="rId9"/>
    <p:sldId id="399" r:id="rId10"/>
    <p:sldId id="547" r:id="rId11"/>
    <p:sldId id="534" r:id="rId12"/>
    <p:sldId id="548" r:id="rId13"/>
    <p:sldId id="549" r:id="rId14"/>
    <p:sldId id="550" r:id="rId15"/>
    <p:sldId id="551" r:id="rId16"/>
    <p:sldId id="552" r:id="rId17"/>
    <p:sldId id="497" r:id="rId18"/>
    <p:sldId id="468" r:id="rId19"/>
    <p:sldId id="536" r:id="rId20"/>
    <p:sldId id="540" r:id="rId21"/>
    <p:sldId id="541" r:id="rId22"/>
    <p:sldId id="542" r:id="rId23"/>
    <p:sldId id="428" r:id="rId24"/>
    <p:sldId id="527" r:id="rId25"/>
    <p:sldId id="526" r:id="rId26"/>
    <p:sldId id="531" r:id="rId27"/>
    <p:sldId id="524" r:id="rId28"/>
    <p:sldId id="528" r:id="rId29"/>
    <p:sldId id="529" r:id="rId30"/>
    <p:sldId id="530" r:id="rId31"/>
    <p:sldId id="533" r:id="rId32"/>
    <p:sldId id="535" r:id="rId33"/>
    <p:sldId id="498" r:id="rId34"/>
    <p:sldId id="553" r:id="rId35"/>
    <p:sldId id="554" r:id="rId36"/>
    <p:sldId id="555" r:id="rId37"/>
    <p:sldId id="556" r:id="rId38"/>
  </p:sldIdLst>
  <p:sldSz cx="12192000" cy="6858000"/>
  <p:notesSz cx="6858000" cy="9144000"/>
  <p:embeddedFontLst>
    <p:embeddedFont>
      <p:font typeface="Arial Black" panose="020B0A04020102020204" pitchFamily="34" charset="0"/>
      <p:bold r:id="rId40"/>
    </p:embeddedFont>
    <p:embeddedFont>
      <p:font typeface="Calibri" panose="020F0502020204030204" pitchFamily="34" charset="0"/>
      <p:regular r:id="rId41"/>
      <p:bold r:id="rId42"/>
      <p:italic r:id="rId43"/>
      <p:boldItalic r:id="rId44"/>
    </p:embeddedFont>
    <p:embeddedFont>
      <p:font typeface="等线" panose="02010600030101010101" pitchFamily="2" charset="-122"/>
      <p:regular r:id="rId45"/>
      <p:bold r:id="rId46"/>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997">
          <p15:clr>
            <a:srgbClr val="A4A3A4"/>
          </p15:clr>
        </p15:guide>
        <p15:guide id="2" orient="horz" pos="3249">
          <p15:clr>
            <a:srgbClr val="A4A3A4"/>
          </p15:clr>
        </p15:guide>
        <p15:guide id="3" orient="horz" pos="1389">
          <p15:clr>
            <a:srgbClr val="A4A3A4"/>
          </p15:clr>
        </p15:guide>
        <p15:guide id="4" pos="120">
          <p15:clr>
            <a:srgbClr val="A4A3A4"/>
          </p15:clr>
        </p15:guide>
        <p15:guide id="5" pos="1209">
          <p15:clr>
            <a:srgbClr val="A4A3A4"/>
          </p15:clr>
        </p15:guide>
        <p15:guide id="6" pos="6288">
          <p15:clr>
            <a:srgbClr val="A4A3A4"/>
          </p15:clr>
        </p15:guide>
        <p15:guide id="7" pos="56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6AA2D"/>
    <a:srgbClr val="53B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EE0EC-6E25-4015-8798-E8949C0E045F}" v="15" dt="2022-11-15T18:27:22.933"/>
    <p1510:client id="{A3E88A1A-5287-FDEF-0AB0-2493044704CE}" v="42" dt="2022-11-15T06:46:15.111"/>
    <p1510:client id="{A65E206E-AF28-4E0A-BA8A-5490A0F552B9}" v="378" dt="2022-11-15T07:25:25.802"/>
    <p1510:client id="{EF8675C9-B1D3-9003-63F2-127DAEF172E6}" v="6" dt="2022-11-16T02:12:30.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3997"/>
        <p:guide orient="horz" pos="3249"/>
        <p:guide orient="horz" pos="1389"/>
        <p:guide pos="120"/>
        <p:guide pos="1209"/>
        <p:guide pos="6288"/>
        <p:guide pos="5654"/>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O Peiyan" userId="S::h1351834@connect.hku.hk::6bdfcfdc-8b52-4ec8-a254-2863b89478f1" providerId="AD" clId="Web-{A3E88A1A-5287-FDEF-0AB0-2493044704CE}"/>
    <pc:docChg chg="modSld sldOrd">
      <pc:chgData name="GAO Peiyan" userId="S::h1351834@connect.hku.hk::6bdfcfdc-8b52-4ec8-a254-2863b89478f1" providerId="AD" clId="Web-{A3E88A1A-5287-FDEF-0AB0-2493044704CE}" dt="2022-11-15T06:46:13.470" v="26" actId="20577"/>
      <pc:docMkLst>
        <pc:docMk/>
      </pc:docMkLst>
      <pc:sldChg chg="addSp modSp ord">
        <pc:chgData name="GAO Peiyan" userId="S::h1351834@connect.hku.hk::6bdfcfdc-8b52-4ec8-a254-2863b89478f1" providerId="AD" clId="Web-{A3E88A1A-5287-FDEF-0AB0-2493044704CE}" dt="2022-11-15T06:42:55.945" v="19" actId="1076"/>
        <pc:sldMkLst>
          <pc:docMk/>
          <pc:sldMk cId="4275792616" sldId="536"/>
        </pc:sldMkLst>
        <pc:spChg chg="mod">
          <ac:chgData name="GAO Peiyan" userId="S::h1351834@connect.hku.hk::6bdfcfdc-8b52-4ec8-a254-2863b89478f1" providerId="AD" clId="Web-{A3E88A1A-5287-FDEF-0AB0-2493044704CE}" dt="2022-11-15T06:42:55.945" v="19" actId="1076"/>
          <ac:spMkLst>
            <pc:docMk/>
            <pc:sldMk cId="4275792616" sldId="536"/>
            <ac:spMk id="5" creationId="{96D90AA9-A91F-29F9-797E-06ADA5F1BC5E}"/>
          </ac:spMkLst>
        </pc:spChg>
        <pc:spChg chg="mod">
          <ac:chgData name="GAO Peiyan" userId="S::h1351834@connect.hku.hk::6bdfcfdc-8b52-4ec8-a254-2863b89478f1" providerId="AD" clId="Web-{A3E88A1A-5287-FDEF-0AB0-2493044704CE}" dt="2022-11-15T06:42:00.833" v="2" actId="1076"/>
          <ac:spMkLst>
            <pc:docMk/>
            <pc:sldMk cId="4275792616" sldId="536"/>
            <ac:spMk id="7" creationId="{491E2F0D-BF7B-5C6B-0D11-CF4137DC2C9E}"/>
          </ac:spMkLst>
        </pc:spChg>
        <pc:grpChg chg="add mod">
          <ac:chgData name="GAO Peiyan" userId="S::h1351834@connect.hku.hk::6bdfcfdc-8b52-4ec8-a254-2863b89478f1" providerId="AD" clId="Web-{A3E88A1A-5287-FDEF-0AB0-2493044704CE}" dt="2022-11-15T06:42:26.788" v="8" actId="14100"/>
          <ac:grpSpMkLst>
            <pc:docMk/>
            <pc:sldMk cId="4275792616" sldId="536"/>
            <ac:grpSpMk id="2" creationId="{C4F27A90-51F4-4DBD-1116-343D4D5561F3}"/>
          </ac:grpSpMkLst>
        </pc:grpChg>
        <pc:grpChg chg="mod">
          <ac:chgData name="GAO Peiyan" userId="S::h1351834@connect.hku.hk::6bdfcfdc-8b52-4ec8-a254-2863b89478f1" providerId="AD" clId="Web-{A3E88A1A-5287-FDEF-0AB0-2493044704CE}" dt="2022-11-15T06:42:02.974" v="3" actId="1076"/>
          <ac:grpSpMkLst>
            <pc:docMk/>
            <pc:sldMk cId="4275792616" sldId="536"/>
            <ac:grpSpMk id="8" creationId="{DC1F5773-2383-DD39-2168-B03129973D2E}"/>
          </ac:grpSpMkLst>
        </pc:grpChg>
        <pc:grpChg chg="mod">
          <ac:chgData name="GAO Peiyan" userId="S::h1351834@connect.hku.hk::6bdfcfdc-8b52-4ec8-a254-2863b89478f1" providerId="AD" clId="Web-{A3E88A1A-5287-FDEF-0AB0-2493044704CE}" dt="2022-11-15T06:42:08.803" v="4" actId="1076"/>
          <ac:grpSpMkLst>
            <pc:docMk/>
            <pc:sldMk cId="4275792616" sldId="536"/>
            <ac:grpSpMk id="9" creationId="{2920C306-6290-A526-B4F2-0C5FB8017E0C}"/>
          </ac:grpSpMkLst>
        </pc:grpChg>
      </pc:sldChg>
      <pc:sldChg chg="ord">
        <pc:chgData name="GAO Peiyan" userId="S::h1351834@connect.hku.hk::6bdfcfdc-8b52-4ec8-a254-2863b89478f1" providerId="AD" clId="Web-{A3E88A1A-5287-FDEF-0AB0-2493044704CE}" dt="2022-11-15T06:45:37.765" v="20"/>
        <pc:sldMkLst>
          <pc:docMk/>
          <pc:sldMk cId="993038809" sldId="540"/>
        </pc:sldMkLst>
      </pc:sldChg>
      <pc:sldChg chg="ord">
        <pc:chgData name="GAO Peiyan" userId="S::h1351834@connect.hku.hk::6bdfcfdc-8b52-4ec8-a254-2863b89478f1" providerId="AD" clId="Web-{A3E88A1A-5287-FDEF-0AB0-2493044704CE}" dt="2022-11-15T06:45:49.922" v="21"/>
        <pc:sldMkLst>
          <pc:docMk/>
          <pc:sldMk cId="4201410469" sldId="541"/>
        </pc:sldMkLst>
      </pc:sldChg>
      <pc:sldChg chg="modSp ord">
        <pc:chgData name="GAO Peiyan" userId="S::h1351834@connect.hku.hk::6bdfcfdc-8b52-4ec8-a254-2863b89478f1" providerId="AD" clId="Web-{A3E88A1A-5287-FDEF-0AB0-2493044704CE}" dt="2022-11-15T06:46:13.470" v="26" actId="20577"/>
        <pc:sldMkLst>
          <pc:docMk/>
          <pc:sldMk cId="3333334920" sldId="542"/>
        </pc:sldMkLst>
        <pc:spChg chg="mod">
          <ac:chgData name="GAO Peiyan" userId="S::h1351834@connect.hku.hk::6bdfcfdc-8b52-4ec8-a254-2863b89478f1" providerId="AD" clId="Web-{A3E88A1A-5287-FDEF-0AB0-2493044704CE}" dt="2022-11-15T06:46:13.470" v="26" actId="20577"/>
          <ac:spMkLst>
            <pc:docMk/>
            <pc:sldMk cId="3333334920" sldId="542"/>
            <ac:spMk id="30760" creationId="{A67EB9BD-6F36-A5A5-E730-C653EFCA9745}"/>
          </ac:spMkLst>
        </pc:spChg>
      </pc:sldChg>
    </pc:docChg>
  </pc:docChgLst>
  <pc:docChgLst>
    <pc:chgData name="XIE Ning" userId="5139810d-9484-4060-9d82-ba385b732047" providerId="ADAL" clId="{9EBEE0EC-6E25-4015-8798-E8949C0E045F}"/>
    <pc:docChg chg="undo custSel addSld delSld modSld">
      <pc:chgData name="XIE Ning" userId="5139810d-9484-4060-9d82-ba385b732047" providerId="ADAL" clId="{9EBEE0EC-6E25-4015-8798-E8949C0E045F}" dt="2022-11-16T03:34:31.353" v="192" actId="20577"/>
      <pc:docMkLst>
        <pc:docMk/>
      </pc:docMkLst>
      <pc:sldChg chg="add">
        <pc:chgData name="XIE Ning" userId="5139810d-9484-4060-9d82-ba385b732047" providerId="ADAL" clId="{9EBEE0EC-6E25-4015-8798-E8949C0E045F}" dt="2022-11-15T08:33:16.023" v="0"/>
        <pc:sldMkLst>
          <pc:docMk/>
          <pc:sldMk cId="0" sldId="398"/>
        </pc:sldMkLst>
      </pc:sldChg>
      <pc:sldChg chg="add">
        <pc:chgData name="XIE Ning" userId="5139810d-9484-4060-9d82-ba385b732047" providerId="ADAL" clId="{9EBEE0EC-6E25-4015-8798-E8949C0E045F}" dt="2022-11-15T08:33:50.203" v="1"/>
        <pc:sldMkLst>
          <pc:docMk/>
          <pc:sldMk cId="0" sldId="399"/>
        </pc:sldMkLst>
      </pc:sldChg>
      <pc:sldChg chg="add">
        <pc:chgData name="XIE Ning" userId="5139810d-9484-4060-9d82-ba385b732047" providerId="ADAL" clId="{9EBEE0EC-6E25-4015-8798-E8949C0E045F}" dt="2022-11-15T08:33:50.203" v="1"/>
        <pc:sldMkLst>
          <pc:docMk/>
          <pc:sldMk cId="0" sldId="406"/>
        </pc:sldMkLst>
      </pc:sldChg>
      <pc:sldChg chg="delSp modSp add">
        <pc:chgData name="XIE Ning" userId="5139810d-9484-4060-9d82-ba385b732047" providerId="ADAL" clId="{9EBEE0EC-6E25-4015-8798-E8949C0E045F}" dt="2022-11-15T08:34:52.714" v="21" actId="478"/>
        <pc:sldMkLst>
          <pc:docMk/>
          <pc:sldMk cId="0" sldId="457"/>
        </pc:sldMkLst>
        <pc:spChg chg="mod">
          <ac:chgData name="XIE Ning" userId="5139810d-9484-4060-9d82-ba385b732047" providerId="ADAL" clId="{9EBEE0EC-6E25-4015-8798-E8949C0E045F}" dt="2022-11-15T08:34:52.714" v="21" actId="478"/>
          <ac:spMkLst>
            <pc:docMk/>
            <pc:sldMk cId="0" sldId="457"/>
            <ac:spMk id="7186" creationId="{1CD5D314-DE29-8C2B-1EE0-24ADDE9FB757}"/>
          </ac:spMkLst>
        </pc:spChg>
        <pc:spChg chg="mod">
          <ac:chgData name="XIE Ning" userId="5139810d-9484-4060-9d82-ba385b732047" providerId="ADAL" clId="{9EBEE0EC-6E25-4015-8798-E8949C0E045F}" dt="2022-11-15T08:34:52.714" v="21" actId="478"/>
          <ac:spMkLst>
            <pc:docMk/>
            <pc:sldMk cId="0" sldId="457"/>
            <ac:spMk id="7190" creationId="{B2F71FEE-8C38-70D1-DEC3-704ABE6D7D19}"/>
          </ac:spMkLst>
        </pc:spChg>
        <pc:spChg chg="del">
          <ac:chgData name="XIE Ning" userId="5139810d-9484-4060-9d82-ba385b732047" providerId="ADAL" clId="{9EBEE0EC-6E25-4015-8798-E8949C0E045F}" dt="2022-11-15T08:34:52.714" v="21" actId="478"/>
          <ac:spMkLst>
            <pc:docMk/>
            <pc:sldMk cId="0" sldId="457"/>
            <ac:spMk id="7191" creationId="{6BDF8D47-33CB-82E1-7CD4-35EEC23B41DE}"/>
          </ac:spMkLst>
        </pc:spChg>
        <pc:spChg chg="mod">
          <ac:chgData name="XIE Ning" userId="5139810d-9484-4060-9d82-ba385b732047" providerId="ADAL" clId="{9EBEE0EC-6E25-4015-8798-E8949C0E045F}" dt="2022-11-15T08:34:52.714" v="21" actId="478"/>
          <ac:spMkLst>
            <pc:docMk/>
            <pc:sldMk cId="0" sldId="457"/>
            <ac:spMk id="14361" creationId="{2503F038-DA9C-D978-F1CA-0BA1E72EDEDD}"/>
          </ac:spMkLst>
        </pc:spChg>
        <pc:spChg chg="mod">
          <ac:chgData name="XIE Ning" userId="5139810d-9484-4060-9d82-ba385b732047" providerId="ADAL" clId="{9EBEE0EC-6E25-4015-8798-E8949C0E045F}" dt="2022-11-15T08:34:52.714" v="21" actId="478"/>
          <ac:spMkLst>
            <pc:docMk/>
            <pc:sldMk cId="0" sldId="457"/>
            <ac:spMk id="14362" creationId="{7CDDF77C-1068-D33E-CDD6-F2B82B67FCAF}"/>
          </ac:spMkLst>
        </pc:spChg>
        <pc:spChg chg="mod">
          <ac:chgData name="XIE Ning" userId="5139810d-9484-4060-9d82-ba385b732047" providerId="ADAL" clId="{9EBEE0EC-6E25-4015-8798-E8949C0E045F}" dt="2022-11-15T08:34:52.714" v="21" actId="478"/>
          <ac:spMkLst>
            <pc:docMk/>
            <pc:sldMk cId="0" sldId="457"/>
            <ac:spMk id="14363" creationId="{92FAE985-5603-0FD7-5897-20D3DA49DFE1}"/>
          </ac:spMkLst>
        </pc:spChg>
        <pc:spChg chg="mod">
          <ac:chgData name="XIE Ning" userId="5139810d-9484-4060-9d82-ba385b732047" providerId="ADAL" clId="{9EBEE0EC-6E25-4015-8798-E8949C0E045F}" dt="2022-11-15T08:34:52.714" v="21" actId="478"/>
          <ac:spMkLst>
            <pc:docMk/>
            <pc:sldMk cId="0" sldId="457"/>
            <ac:spMk id="14366" creationId="{1FF4ECE4-8A77-6077-F0B3-EFFD25D303E7}"/>
          </ac:spMkLst>
        </pc:spChg>
        <pc:grpChg chg="mod">
          <ac:chgData name="XIE Ning" userId="5139810d-9484-4060-9d82-ba385b732047" providerId="ADAL" clId="{9EBEE0EC-6E25-4015-8798-E8949C0E045F}" dt="2022-11-15T08:34:52.714" v="21" actId="478"/>
          <ac:grpSpMkLst>
            <pc:docMk/>
            <pc:sldMk cId="0" sldId="457"/>
            <ac:grpSpMk id="7174" creationId="{25245095-8FCD-4555-ECEC-C2E1FE2F4AE2}"/>
          </ac:grpSpMkLst>
        </pc:grpChg>
        <pc:grpChg chg="mod">
          <ac:chgData name="XIE Ning" userId="5139810d-9484-4060-9d82-ba385b732047" providerId="ADAL" clId="{9EBEE0EC-6E25-4015-8798-E8949C0E045F}" dt="2022-11-15T08:34:52.714" v="21" actId="478"/>
          <ac:grpSpMkLst>
            <pc:docMk/>
            <pc:sldMk cId="0" sldId="457"/>
            <ac:grpSpMk id="7185" creationId="{A454C1C5-EA30-C393-FE94-46A7B02E045E}"/>
          </ac:grpSpMkLst>
        </pc:grpChg>
      </pc:sldChg>
      <pc:sldChg chg="delSp modSp add mod">
        <pc:chgData name="XIE Ning" userId="5139810d-9484-4060-9d82-ba385b732047" providerId="ADAL" clId="{9EBEE0EC-6E25-4015-8798-E8949C0E045F}" dt="2022-11-15T08:40:06.649" v="39" actId="20577"/>
        <pc:sldMkLst>
          <pc:docMk/>
          <pc:sldMk cId="0" sldId="497"/>
        </pc:sldMkLst>
        <pc:spChg chg="del">
          <ac:chgData name="XIE Ning" userId="5139810d-9484-4060-9d82-ba385b732047" providerId="ADAL" clId="{9EBEE0EC-6E25-4015-8798-E8949C0E045F}" dt="2022-11-15T08:34:21.752" v="4" actId="478"/>
          <ac:spMkLst>
            <pc:docMk/>
            <pc:sldMk cId="0" sldId="497"/>
            <ac:spMk id="12292" creationId="{CA8D3050-B90F-E2F7-ECDF-635F18391E42}"/>
          </ac:spMkLst>
        </pc:spChg>
        <pc:spChg chg="del">
          <ac:chgData name="XIE Ning" userId="5139810d-9484-4060-9d82-ba385b732047" providerId="ADAL" clId="{9EBEE0EC-6E25-4015-8798-E8949C0E045F}" dt="2022-11-15T08:34:19.569" v="3" actId="478"/>
          <ac:spMkLst>
            <pc:docMk/>
            <pc:sldMk cId="0" sldId="497"/>
            <ac:spMk id="12294" creationId="{AEB91856-8E31-7AC5-32AB-96FFCC1D5C96}"/>
          </ac:spMkLst>
        </pc:spChg>
        <pc:spChg chg="mod">
          <ac:chgData name="XIE Ning" userId="5139810d-9484-4060-9d82-ba385b732047" providerId="ADAL" clId="{9EBEE0EC-6E25-4015-8798-E8949C0E045F}" dt="2022-11-15T08:40:06.649" v="39" actId="20577"/>
          <ac:spMkLst>
            <pc:docMk/>
            <pc:sldMk cId="0" sldId="497"/>
            <ac:spMk id="12295" creationId="{85B75E28-8FDA-4F7D-0C4D-BA01A4187A4F}"/>
          </ac:spMkLst>
        </pc:spChg>
      </pc:sldChg>
      <pc:sldChg chg="add">
        <pc:chgData name="XIE Ning" userId="5139810d-9484-4060-9d82-ba385b732047" providerId="ADAL" clId="{9EBEE0EC-6E25-4015-8798-E8949C0E045F}" dt="2022-11-15T08:37:54.079" v="26"/>
        <pc:sldMkLst>
          <pc:docMk/>
          <pc:sldMk cId="0" sldId="498"/>
        </pc:sldMkLst>
      </pc:sldChg>
      <pc:sldChg chg="modNotesTx">
        <pc:chgData name="XIE Ning" userId="5139810d-9484-4060-9d82-ba385b732047" providerId="ADAL" clId="{9EBEE0EC-6E25-4015-8798-E8949C0E045F}" dt="2022-11-16T03:26:18.252" v="181" actId="20577"/>
        <pc:sldMkLst>
          <pc:docMk/>
          <pc:sldMk cId="0" sldId="529"/>
        </pc:sldMkLst>
      </pc:sldChg>
      <pc:sldChg chg="modNotesTx">
        <pc:chgData name="XIE Ning" userId="5139810d-9484-4060-9d82-ba385b732047" providerId="ADAL" clId="{9EBEE0EC-6E25-4015-8798-E8949C0E045F}" dt="2022-11-16T03:34:31.353" v="192" actId="20577"/>
        <pc:sldMkLst>
          <pc:docMk/>
          <pc:sldMk cId="0" sldId="533"/>
        </pc:sldMkLst>
      </pc:sldChg>
      <pc:sldChg chg="add">
        <pc:chgData name="XIE Ning" userId="5139810d-9484-4060-9d82-ba385b732047" providerId="ADAL" clId="{9EBEE0EC-6E25-4015-8798-E8949C0E045F}" dt="2022-11-15T08:33:50.203" v="1"/>
        <pc:sldMkLst>
          <pc:docMk/>
          <pc:sldMk cId="0" sldId="534"/>
        </pc:sldMkLst>
      </pc:sldChg>
      <pc:sldChg chg="modNotesTx">
        <pc:chgData name="XIE Ning" userId="5139810d-9484-4060-9d82-ba385b732047" providerId="ADAL" clId="{9EBEE0EC-6E25-4015-8798-E8949C0E045F}" dt="2022-11-16T03:30:15.261" v="187" actId="20577"/>
        <pc:sldMkLst>
          <pc:docMk/>
          <pc:sldMk cId="0" sldId="535"/>
        </pc:sldMkLst>
      </pc:sldChg>
      <pc:sldChg chg="delSp modSp add">
        <pc:chgData name="XIE Ning" userId="5139810d-9484-4060-9d82-ba385b732047" providerId="ADAL" clId="{9EBEE0EC-6E25-4015-8798-E8949C0E045F}" dt="2022-11-15T08:35:05.183" v="25" actId="478"/>
        <pc:sldMkLst>
          <pc:docMk/>
          <pc:sldMk cId="0" sldId="543"/>
        </pc:sldMkLst>
        <pc:spChg chg="mod">
          <ac:chgData name="XIE Ning" userId="5139810d-9484-4060-9d82-ba385b732047" providerId="ADAL" clId="{9EBEE0EC-6E25-4015-8798-E8949C0E045F}" dt="2022-11-15T08:35:05.183" v="25" actId="478"/>
          <ac:spMkLst>
            <pc:docMk/>
            <pc:sldMk cId="0" sldId="543"/>
            <ac:spMk id="3086" creationId="{162EA734-1173-4EF7-74C4-E3DC6AB97BF1}"/>
          </ac:spMkLst>
        </pc:spChg>
        <pc:spChg chg="del">
          <ac:chgData name="XIE Ning" userId="5139810d-9484-4060-9d82-ba385b732047" providerId="ADAL" clId="{9EBEE0EC-6E25-4015-8798-E8949C0E045F}" dt="2022-11-15T08:35:05.183" v="25" actId="478"/>
          <ac:spMkLst>
            <pc:docMk/>
            <pc:sldMk cId="0" sldId="543"/>
            <ac:spMk id="3087" creationId="{FFBFBF5B-7F0D-A6D3-A990-274D711225BF}"/>
          </ac:spMkLst>
        </pc:spChg>
        <pc:spChg chg="mod">
          <ac:chgData name="XIE Ning" userId="5139810d-9484-4060-9d82-ba385b732047" providerId="ADAL" clId="{9EBEE0EC-6E25-4015-8798-E8949C0E045F}" dt="2022-11-15T08:35:05.183" v="25" actId="478"/>
          <ac:spMkLst>
            <pc:docMk/>
            <pc:sldMk cId="0" sldId="543"/>
            <ac:spMk id="11282" creationId="{12EFE247-3693-303F-2648-FE71F1DB72CC}"/>
          </ac:spMkLst>
        </pc:spChg>
        <pc:spChg chg="mod">
          <ac:chgData name="XIE Ning" userId="5139810d-9484-4060-9d82-ba385b732047" providerId="ADAL" clId="{9EBEE0EC-6E25-4015-8798-E8949C0E045F}" dt="2022-11-15T08:35:05.183" v="25" actId="478"/>
          <ac:spMkLst>
            <pc:docMk/>
            <pc:sldMk cId="0" sldId="543"/>
            <ac:spMk id="11283" creationId="{47D25E4F-3DE5-D394-DD86-B7EDAEC207C4}"/>
          </ac:spMkLst>
        </pc:spChg>
        <pc:spChg chg="mod">
          <ac:chgData name="XIE Ning" userId="5139810d-9484-4060-9d82-ba385b732047" providerId="ADAL" clId="{9EBEE0EC-6E25-4015-8798-E8949C0E045F}" dt="2022-11-15T08:35:05.183" v="25" actId="478"/>
          <ac:spMkLst>
            <pc:docMk/>
            <pc:sldMk cId="0" sldId="543"/>
            <ac:spMk id="11284" creationId="{218D65F9-141E-88E0-7FEF-73111F099C56}"/>
          </ac:spMkLst>
        </pc:spChg>
        <pc:spChg chg="mod">
          <ac:chgData name="XIE Ning" userId="5139810d-9484-4060-9d82-ba385b732047" providerId="ADAL" clId="{9EBEE0EC-6E25-4015-8798-E8949C0E045F}" dt="2022-11-15T08:35:05.183" v="25" actId="478"/>
          <ac:spMkLst>
            <pc:docMk/>
            <pc:sldMk cId="0" sldId="543"/>
            <ac:spMk id="11285" creationId="{AF2B9359-4520-C176-B70D-EC1F1A544690}"/>
          </ac:spMkLst>
        </pc:spChg>
        <pc:spChg chg="mod">
          <ac:chgData name="XIE Ning" userId="5139810d-9484-4060-9d82-ba385b732047" providerId="ADAL" clId="{9EBEE0EC-6E25-4015-8798-E8949C0E045F}" dt="2022-11-15T08:35:05.183" v="25" actId="478"/>
          <ac:spMkLst>
            <pc:docMk/>
            <pc:sldMk cId="0" sldId="543"/>
            <ac:spMk id="11288" creationId="{1CB1A17C-3C4B-9859-FC93-3BCB92A13C3F}"/>
          </ac:spMkLst>
        </pc:spChg>
        <pc:grpChg chg="mod">
          <ac:chgData name="XIE Ning" userId="5139810d-9484-4060-9d82-ba385b732047" providerId="ADAL" clId="{9EBEE0EC-6E25-4015-8798-E8949C0E045F}" dt="2022-11-15T08:35:05.183" v="25" actId="478"/>
          <ac:grpSpMkLst>
            <pc:docMk/>
            <pc:sldMk cId="0" sldId="543"/>
            <ac:grpSpMk id="3080" creationId="{16CFC644-2146-A609-1D98-425681CDEED9}"/>
          </ac:grpSpMkLst>
        </pc:grpChg>
        <pc:grpChg chg="mod">
          <ac:chgData name="XIE Ning" userId="5139810d-9484-4060-9d82-ba385b732047" providerId="ADAL" clId="{9EBEE0EC-6E25-4015-8798-E8949C0E045F}" dt="2022-11-15T08:35:05.183" v="25" actId="478"/>
          <ac:grpSpMkLst>
            <pc:docMk/>
            <pc:sldMk cId="0" sldId="543"/>
            <ac:grpSpMk id="3081" creationId="{31FEE0D4-3381-87B3-21C1-AA2436948980}"/>
          </ac:grpSpMkLst>
        </pc:grpChg>
      </pc:sldChg>
      <pc:sldChg chg="delSp modSp add">
        <pc:chgData name="XIE Ning" userId="5139810d-9484-4060-9d82-ba385b732047" providerId="ADAL" clId="{9EBEE0EC-6E25-4015-8798-E8949C0E045F}" dt="2022-11-15T08:35:01.721" v="24" actId="478"/>
        <pc:sldMkLst>
          <pc:docMk/>
          <pc:sldMk cId="0" sldId="544"/>
        </pc:sldMkLst>
        <pc:spChg chg="mod">
          <ac:chgData name="XIE Ning" userId="5139810d-9484-4060-9d82-ba385b732047" providerId="ADAL" clId="{9EBEE0EC-6E25-4015-8798-E8949C0E045F}" dt="2022-11-15T08:35:01.721" v="24" actId="478"/>
          <ac:spMkLst>
            <pc:docMk/>
            <pc:sldMk cId="0" sldId="544"/>
            <ac:spMk id="4110" creationId="{BBCEAC5E-BA6B-891A-738C-56F6C75C79C5}"/>
          </ac:spMkLst>
        </pc:spChg>
        <pc:spChg chg="del">
          <ac:chgData name="XIE Ning" userId="5139810d-9484-4060-9d82-ba385b732047" providerId="ADAL" clId="{9EBEE0EC-6E25-4015-8798-E8949C0E045F}" dt="2022-11-15T08:35:01.721" v="24" actId="478"/>
          <ac:spMkLst>
            <pc:docMk/>
            <pc:sldMk cId="0" sldId="544"/>
            <ac:spMk id="4111" creationId="{CCABD0EC-052E-2B89-1897-E2ECAC96938C}"/>
          </ac:spMkLst>
        </pc:spChg>
        <pc:spChg chg="mod">
          <ac:chgData name="XIE Ning" userId="5139810d-9484-4060-9d82-ba385b732047" providerId="ADAL" clId="{9EBEE0EC-6E25-4015-8798-E8949C0E045F}" dt="2022-11-15T08:35:01.721" v="24" actId="478"/>
          <ac:spMkLst>
            <pc:docMk/>
            <pc:sldMk cId="0" sldId="544"/>
            <ac:spMk id="11282" creationId="{3FD6CB9E-362A-BBEF-10C8-0D1A0D9A1D9F}"/>
          </ac:spMkLst>
        </pc:spChg>
        <pc:spChg chg="mod">
          <ac:chgData name="XIE Ning" userId="5139810d-9484-4060-9d82-ba385b732047" providerId="ADAL" clId="{9EBEE0EC-6E25-4015-8798-E8949C0E045F}" dt="2022-11-15T08:35:01.721" v="24" actId="478"/>
          <ac:spMkLst>
            <pc:docMk/>
            <pc:sldMk cId="0" sldId="544"/>
            <ac:spMk id="11283" creationId="{BBD1AEAE-C4E2-C11C-7ED6-3CF8EDB9782A}"/>
          </ac:spMkLst>
        </pc:spChg>
        <pc:spChg chg="mod">
          <ac:chgData name="XIE Ning" userId="5139810d-9484-4060-9d82-ba385b732047" providerId="ADAL" clId="{9EBEE0EC-6E25-4015-8798-E8949C0E045F}" dt="2022-11-15T08:35:01.721" v="24" actId="478"/>
          <ac:spMkLst>
            <pc:docMk/>
            <pc:sldMk cId="0" sldId="544"/>
            <ac:spMk id="11284" creationId="{0DCF6216-18C1-8AF3-1E5B-F6684A071432}"/>
          </ac:spMkLst>
        </pc:spChg>
        <pc:spChg chg="mod">
          <ac:chgData name="XIE Ning" userId="5139810d-9484-4060-9d82-ba385b732047" providerId="ADAL" clId="{9EBEE0EC-6E25-4015-8798-E8949C0E045F}" dt="2022-11-15T08:35:01.721" v="24" actId="478"/>
          <ac:spMkLst>
            <pc:docMk/>
            <pc:sldMk cId="0" sldId="544"/>
            <ac:spMk id="11285" creationId="{518EAA97-403D-BE4D-B61C-A9AEB460CBCF}"/>
          </ac:spMkLst>
        </pc:spChg>
        <pc:spChg chg="mod">
          <ac:chgData name="XIE Ning" userId="5139810d-9484-4060-9d82-ba385b732047" providerId="ADAL" clId="{9EBEE0EC-6E25-4015-8798-E8949C0E045F}" dt="2022-11-15T08:35:01.721" v="24" actId="478"/>
          <ac:spMkLst>
            <pc:docMk/>
            <pc:sldMk cId="0" sldId="544"/>
            <ac:spMk id="11288" creationId="{DDFD028D-27D9-BDF3-46F6-4083CD5FF455}"/>
          </ac:spMkLst>
        </pc:spChg>
        <pc:grpChg chg="mod">
          <ac:chgData name="XIE Ning" userId="5139810d-9484-4060-9d82-ba385b732047" providerId="ADAL" clId="{9EBEE0EC-6E25-4015-8798-E8949C0E045F}" dt="2022-11-15T08:35:01.721" v="24" actId="478"/>
          <ac:grpSpMkLst>
            <pc:docMk/>
            <pc:sldMk cId="0" sldId="544"/>
            <ac:grpSpMk id="4104" creationId="{61343B77-0643-3CDB-3E71-B10ACFCF4B5E}"/>
          </ac:grpSpMkLst>
        </pc:grpChg>
        <pc:grpChg chg="mod">
          <ac:chgData name="XIE Ning" userId="5139810d-9484-4060-9d82-ba385b732047" providerId="ADAL" clId="{9EBEE0EC-6E25-4015-8798-E8949C0E045F}" dt="2022-11-15T08:35:01.721" v="24" actId="478"/>
          <ac:grpSpMkLst>
            <pc:docMk/>
            <pc:sldMk cId="0" sldId="544"/>
            <ac:grpSpMk id="4105" creationId="{2C096E7E-C7AA-8964-750E-981A3A8175CA}"/>
          </ac:grpSpMkLst>
        </pc:grpChg>
      </pc:sldChg>
      <pc:sldChg chg="delSp modSp add">
        <pc:chgData name="XIE Ning" userId="5139810d-9484-4060-9d82-ba385b732047" providerId="ADAL" clId="{9EBEE0EC-6E25-4015-8798-E8949C0E045F}" dt="2022-11-15T08:34:58.344" v="23" actId="478"/>
        <pc:sldMkLst>
          <pc:docMk/>
          <pc:sldMk cId="0" sldId="545"/>
        </pc:sldMkLst>
        <pc:spChg chg="mod">
          <ac:chgData name="XIE Ning" userId="5139810d-9484-4060-9d82-ba385b732047" providerId="ADAL" clId="{9EBEE0EC-6E25-4015-8798-E8949C0E045F}" dt="2022-11-15T08:34:58.344" v="23" actId="478"/>
          <ac:spMkLst>
            <pc:docMk/>
            <pc:sldMk cId="0" sldId="545"/>
            <ac:spMk id="5138" creationId="{B4D2B289-4B23-61C8-E115-53BBAFDD7999}"/>
          </ac:spMkLst>
        </pc:spChg>
        <pc:spChg chg="mod">
          <ac:chgData name="XIE Ning" userId="5139810d-9484-4060-9d82-ba385b732047" providerId="ADAL" clId="{9EBEE0EC-6E25-4015-8798-E8949C0E045F}" dt="2022-11-15T08:34:58.344" v="23" actId="478"/>
          <ac:spMkLst>
            <pc:docMk/>
            <pc:sldMk cId="0" sldId="545"/>
            <ac:spMk id="5142" creationId="{1E063A6A-521D-CD37-FD94-E854AB470980}"/>
          </ac:spMkLst>
        </pc:spChg>
        <pc:spChg chg="del">
          <ac:chgData name="XIE Ning" userId="5139810d-9484-4060-9d82-ba385b732047" providerId="ADAL" clId="{9EBEE0EC-6E25-4015-8798-E8949C0E045F}" dt="2022-11-15T08:34:58.344" v="23" actId="478"/>
          <ac:spMkLst>
            <pc:docMk/>
            <pc:sldMk cId="0" sldId="545"/>
            <ac:spMk id="5143" creationId="{DD3136DD-752B-F515-9AFE-0C1BB1777D5B}"/>
          </ac:spMkLst>
        </pc:spChg>
        <pc:spChg chg="mod">
          <ac:chgData name="XIE Ning" userId="5139810d-9484-4060-9d82-ba385b732047" providerId="ADAL" clId="{9EBEE0EC-6E25-4015-8798-E8949C0E045F}" dt="2022-11-15T08:34:58.344" v="23" actId="478"/>
          <ac:spMkLst>
            <pc:docMk/>
            <pc:sldMk cId="0" sldId="545"/>
            <ac:spMk id="24604" creationId="{9FD4B1CA-D7C7-1079-BCC2-8A7A841558E1}"/>
          </ac:spMkLst>
        </pc:spChg>
        <pc:spChg chg="mod">
          <ac:chgData name="XIE Ning" userId="5139810d-9484-4060-9d82-ba385b732047" providerId="ADAL" clId="{9EBEE0EC-6E25-4015-8798-E8949C0E045F}" dt="2022-11-15T08:34:58.344" v="23" actId="478"/>
          <ac:spMkLst>
            <pc:docMk/>
            <pc:sldMk cId="0" sldId="545"/>
            <ac:spMk id="24605" creationId="{BD866311-9A33-B819-CAE8-6F1C3DDC70DB}"/>
          </ac:spMkLst>
        </pc:spChg>
        <pc:spChg chg="mod">
          <ac:chgData name="XIE Ning" userId="5139810d-9484-4060-9d82-ba385b732047" providerId="ADAL" clId="{9EBEE0EC-6E25-4015-8798-E8949C0E045F}" dt="2022-11-15T08:34:58.344" v="23" actId="478"/>
          <ac:spMkLst>
            <pc:docMk/>
            <pc:sldMk cId="0" sldId="545"/>
            <ac:spMk id="24606" creationId="{D3BDACBB-1DA7-4A4E-255C-D1B353781DCA}"/>
          </ac:spMkLst>
        </pc:spChg>
        <pc:spChg chg="mod">
          <ac:chgData name="XIE Ning" userId="5139810d-9484-4060-9d82-ba385b732047" providerId="ADAL" clId="{9EBEE0EC-6E25-4015-8798-E8949C0E045F}" dt="2022-11-15T08:34:58.344" v="23" actId="478"/>
          <ac:spMkLst>
            <pc:docMk/>
            <pc:sldMk cId="0" sldId="545"/>
            <ac:spMk id="24609" creationId="{CD582E11-D4BB-B37C-2004-599195919E63}"/>
          </ac:spMkLst>
        </pc:spChg>
        <pc:grpChg chg="mod">
          <ac:chgData name="XIE Ning" userId="5139810d-9484-4060-9d82-ba385b732047" providerId="ADAL" clId="{9EBEE0EC-6E25-4015-8798-E8949C0E045F}" dt="2022-11-15T08:34:58.344" v="23" actId="478"/>
          <ac:grpSpMkLst>
            <pc:docMk/>
            <pc:sldMk cId="0" sldId="545"/>
            <ac:grpSpMk id="5133" creationId="{A000CBAC-87FF-EC7B-1F27-AF47D0C784C6}"/>
          </ac:grpSpMkLst>
        </pc:grpChg>
        <pc:grpChg chg="mod">
          <ac:chgData name="XIE Ning" userId="5139810d-9484-4060-9d82-ba385b732047" providerId="ADAL" clId="{9EBEE0EC-6E25-4015-8798-E8949C0E045F}" dt="2022-11-15T08:34:58.344" v="23" actId="478"/>
          <ac:grpSpMkLst>
            <pc:docMk/>
            <pc:sldMk cId="0" sldId="545"/>
            <ac:grpSpMk id="5137" creationId="{6218C313-1AB7-B6AD-BE8D-198BD106F004}"/>
          </ac:grpSpMkLst>
        </pc:grpChg>
      </pc:sldChg>
      <pc:sldChg chg="delSp modSp add">
        <pc:chgData name="XIE Ning" userId="5139810d-9484-4060-9d82-ba385b732047" providerId="ADAL" clId="{9EBEE0EC-6E25-4015-8798-E8949C0E045F}" dt="2022-11-15T08:34:55.451" v="22" actId="478"/>
        <pc:sldMkLst>
          <pc:docMk/>
          <pc:sldMk cId="0" sldId="546"/>
        </pc:sldMkLst>
        <pc:spChg chg="mod">
          <ac:chgData name="XIE Ning" userId="5139810d-9484-4060-9d82-ba385b732047" providerId="ADAL" clId="{9EBEE0EC-6E25-4015-8798-E8949C0E045F}" dt="2022-11-15T08:34:55.451" v="22" actId="478"/>
          <ac:spMkLst>
            <pc:docMk/>
            <pc:sldMk cId="0" sldId="546"/>
            <ac:spMk id="6153" creationId="{3D6E009C-0863-8588-565E-6E63C40A355D}"/>
          </ac:spMkLst>
        </pc:spChg>
        <pc:spChg chg="mod">
          <ac:chgData name="XIE Ning" userId="5139810d-9484-4060-9d82-ba385b732047" providerId="ADAL" clId="{9EBEE0EC-6E25-4015-8798-E8949C0E045F}" dt="2022-11-15T08:34:55.451" v="22" actId="478"/>
          <ac:spMkLst>
            <pc:docMk/>
            <pc:sldMk cId="0" sldId="546"/>
            <ac:spMk id="6157" creationId="{5FCC2DDF-6E87-332E-5CB8-D471B2FB447C}"/>
          </ac:spMkLst>
        </pc:spChg>
        <pc:spChg chg="del">
          <ac:chgData name="XIE Ning" userId="5139810d-9484-4060-9d82-ba385b732047" providerId="ADAL" clId="{9EBEE0EC-6E25-4015-8798-E8949C0E045F}" dt="2022-11-15T08:34:55.451" v="22" actId="478"/>
          <ac:spMkLst>
            <pc:docMk/>
            <pc:sldMk cId="0" sldId="546"/>
            <ac:spMk id="6158" creationId="{5490DFFC-F07D-2B64-10A6-2D17218726CB}"/>
          </ac:spMkLst>
        </pc:spChg>
        <pc:spChg chg="mod">
          <ac:chgData name="XIE Ning" userId="5139810d-9484-4060-9d82-ba385b732047" providerId="ADAL" clId="{9EBEE0EC-6E25-4015-8798-E8949C0E045F}" dt="2022-11-15T08:34:55.451" v="22" actId="478"/>
          <ac:spMkLst>
            <pc:docMk/>
            <pc:sldMk cId="0" sldId="546"/>
            <ac:spMk id="13326" creationId="{9766C49E-61F1-1512-6390-44156EF8A7FB}"/>
          </ac:spMkLst>
        </pc:spChg>
        <pc:spChg chg="mod">
          <ac:chgData name="XIE Ning" userId="5139810d-9484-4060-9d82-ba385b732047" providerId="ADAL" clId="{9EBEE0EC-6E25-4015-8798-E8949C0E045F}" dt="2022-11-15T08:34:55.451" v="22" actId="478"/>
          <ac:spMkLst>
            <pc:docMk/>
            <pc:sldMk cId="0" sldId="546"/>
            <ac:spMk id="13327" creationId="{14B0E751-0B89-94E8-039E-AE1D5E4D3A19}"/>
          </ac:spMkLst>
        </pc:spChg>
        <pc:spChg chg="mod">
          <ac:chgData name="XIE Ning" userId="5139810d-9484-4060-9d82-ba385b732047" providerId="ADAL" clId="{9EBEE0EC-6E25-4015-8798-E8949C0E045F}" dt="2022-11-15T08:34:55.451" v="22" actId="478"/>
          <ac:spMkLst>
            <pc:docMk/>
            <pc:sldMk cId="0" sldId="546"/>
            <ac:spMk id="13328" creationId="{76091D96-659E-BE02-3158-7135AC6ECA77}"/>
          </ac:spMkLst>
        </pc:spChg>
        <pc:spChg chg="mod">
          <ac:chgData name="XIE Ning" userId="5139810d-9484-4060-9d82-ba385b732047" providerId="ADAL" clId="{9EBEE0EC-6E25-4015-8798-E8949C0E045F}" dt="2022-11-15T08:34:55.451" v="22" actId="478"/>
          <ac:spMkLst>
            <pc:docMk/>
            <pc:sldMk cId="0" sldId="546"/>
            <ac:spMk id="13331" creationId="{EE58DC43-D75D-D12B-06DF-5508923CFF75}"/>
          </ac:spMkLst>
        </pc:spChg>
        <pc:grpChg chg="mod">
          <ac:chgData name="XIE Ning" userId="5139810d-9484-4060-9d82-ba385b732047" providerId="ADAL" clId="{9EBEE0EC-6E25-4015-8798-E8949C0E045F}" dt="2022-11-15T08:34:55.451" v="22" actId="478"/>
          <ac:grpSpMkLst>
            <pc:docMk/>
            <pc:sldMk cId="0" sldId="546"/>
            <ac:grpSpMk id="6146" creationId="{FE0541A0-2584-56C1-6FBE-DD22BD05C636}"/>
          </ac:grpSpMkLst>
        </pc:grpChg>
        <pc:grpChg chg="mod">
          <ac:chgData name="XIE Ning" userId="5139810d-9484-4060-9d82-ba385b732047" providerId="ADAL" clId="{9EBEE0EC-6E25-4015-8798-E8949C0E045F}" dt="2022-11-15T08:34:55.451" v="22" actId="478"/>
          <ac:grpSpMkLst>
            <pc:docMk/>
            <pc:sldMk cId="0" sldId="546"/>
            <ac:grpSpMk id="6152" creationId="{207039C9-3898-2595-C39B-DE2999443807}"/>
          </ac:grpSpMkLst>
        </pc:grpChg>
      </pc:sldChg>
      <pc:sldChg chg="add">
        <pc:chgData name="XIE Ning" userId="5139810d-9484-4060-9d82-ba385b732047" providerId="ADAL" clId="{9EBEE0EC-6E25-4015-8798-E8949C0E045F}" dt="2022-11-15T08:33:50.203" v="1"/>
        <pc:sldMkLst>
          <pc:docMk/>
          <pc:sldMk cId="0" sldId="547"/>
        </pc:sldMkLst>
      </pc:sldChg>
      <pc:sldChg chg="add">
        <pc:chgData name="XIE Ning" userId="5139810d-9484-4060-9d82-ba385b732047" providerId="ADAL" clId="{9EBEE0EC-6E25-4015-8798-E8949C0E045F}" dt="2022-11-15T08:33:50.203" v="1"/>
        <pc:sldMkLst>
          <pc:docMk/>
          <pc:sldMk cId="0" sldId="548"/>
        </pc:sldMkLst>
      </pc:sldChg>
      <pc:sldChg chg="add">
        <pc:chgData name="XIE Ning" userId="5139810d-9484-4060-9d82-ba385b732047" providerId="ADAL" clId="{9EBEE0EC-6E25-4015-8798-E8949C0E045F}" dt="2022-11-15T08:33:50.203" v="1"/>
        <pc:sldMkLst>
          <pc:docMk/>
          <pc:sldMk cId="0" sldId="549"/>
        </pc:sldMkLst>
      </pc:sldChg>
      <pc:sldChg chg="add">
        <pc:chgData name="XIE Ning" userId="5139810d-9484-4060-9d82-ba385b732047" providerId="ADAL" clId="{9EBEE0EC-6E25-4015-8798-E8949C0E045F}" dt="2022-11-15T08:33:50.203" v="1"/>
        <pc:sldMkLst>
          <pc:docMk/>
          <pc:sldMk cId="0" sldId="550"/>
        </pc:sldMkLst>
      </pc:sldChg>
      <pc:sldChg chg="add">
        <pc:chgData name="XIE Ning" userId="5139810d-9484-4060-9d82-ba385b732047" providerId="ADAL" clId="{9EBEE0EC-6E25-4015-8798-E8949C0E045F}" dt="2022-11-15T08:33:50.203" v="1"/>
        <pc:sldMkLst>
          <pc:docMk/>
          <pc:sldMk cId="0" sldId="551"/>
        </pc:sldMkLst>
      </pc:sldChg>
      <pc:sldChg chg="add">
        <pc:chgData name="XIE Ning" userId="5139810d-9484-4060-9d82-ba385b732047" providerId="ADAL" clId="{9EBEE0EC-6E25-4015-8798-E8949C0E045F}" dt="2022-11-15T08:33:50.203" v="1"/>
        <pc:sldMkLst>
          <pc:docMk/>
          <pc:sldMk cId="0" sldId="552"/>
        </pc:sldMkLst>
      </pc:sldChg>
      <pc:sldChg chg="delSp add del mod">
        <pc:chgData name="XIE Ning" userId="5139810d-9484-4060-9d82-ba385b732047" providerId="ADAL" clId="{9EBEE0EC-6E25-4015-8798-E8949C0E045F}" dt="2022-11-15T08:45:37.692" v="43"/>
        <pc:sldMkLst>
          <pc:docMk/>
          <pc:sldMk cId="0" sldId="553"/>
        </pc:sldMkLst>
        <pc:spChg chg="del">
          <ac:chgData name="XIE Ning" userId="5139810d-9484-4060-9d82-ba385b732047" providerId="ADAL" clId="{9EBEE0EC-6E25-4015-8798-E8949C0E045F}" dt="2022-11-15T08:45:13.602" v="41" actId="478"/>
          <ac:spMkLst>
            <pc:docMk/>
            <pc:sldMk cId="0" sldId="553"/>
            <ac:spMk id="28693" creationId="{9322733F-78E5-6E19-C6A9-15D30DA37BCE}"/>
          </ac:spMkLst>
        </pc:spChg>
        <pc:spChg chg="del">
          <ac:chgData name="XIE Ning" userId="5139810d-9484-4060-9d82-ba385b732047" providerId="ADAL" clId="{9EBEE0EC-6E25-4015-8798-E8949C0E045F}" dt="2022-11-15T08:44:51.821" v="40" actId="478"/>
          <ac:spMkLst>
            <pc:docMk/>
            <pc:sldMk cId="0" sldId="553"/>
            <ac:spMk id="28695" creationId="{86235098-528B-D5E1-279E-2AE157EDF494}"/>
          </ac:spMkLst>
        </pc:spChg>
      </pc:sldChg>
      <pc:sldChg chg="add">
        <pc:chgData name="XIE Ning" userId="5139810d-9484-4060-9d82-ba385b732047" providerId="ADAL" clId="{9EBEE0EC-6E25-4015-8798-E8949C0E045F}" dt="2022-11-15T08:37:54.079" v="26"/>
        <pc:sldMkLst>
          <pc:docMk/>
          <pc:sldMk cId="0" sldId="554"/>
        </pc:sldMkLst>
      </pc:sldChg>
      <pc:sldChg chg="add">
        <pc:chgData name="XIE Ning" userId="5139810d-9484-4060-9d82-ba385b732047" providerId="ADAL" clId="{9EBEE0EC-6E25-4015-8798-E8949C0E045F}" dt="2022-11-15T08:37:54.079" v="26"/>
        <pc:sldMkLst>
          <pc:docMk/>
          <pc:sldMk cId="0" sldId="555"/>
        </pc:sldMkLst>
      </pc:sldChg>
      <pc:sldChg chg="add">
        <pc:chgData name="XIE Ning" userId="5139810d-9484-4060-9d82-ba385b732047" providerId="ADAL" clId="{9EBEE0EC-6E25-4015-8798-E8949C0E045F}" dt="2022-11-15T08:37:54.079" v="26"/>
        <pc:sldMkLst>
          <pc:docMk/>
          <pc:sldMk cId="0" sldId="556"/>
        </pc:sldMkLst>
      </pc:sldChg>
      <pc:sldChg chg="addSp modSp add mod">
        <pc:chgData name="XIE Ning" userId="5139810d-9484-4060-9d82-ba385b732047" providerId="ADAL" clId="{9EBEE0EC-6E25-4015-8798-E8949C0E045F}" dt="2022-11-15T18:29:11.448" v="173" actId="20577"/>
        <pc:sldMkLst>
          <pc:docMk/>
          <pc:sldMk cId="2128984622" sldId="557"/>
        </pc:sldMkLst>
        <pc:spChg chg="add mod">
          <ac:chgData name="XIE Ning" userId="5139810d-9484-4060-9d82-ba385b732047" providerId="ADAL" clId="{9EBEE0EC-6E25-4015-8798-E8949C0E045F}" dt="2022-11-15T18:26:33.644" v="75" actId="1076"/>
          <ac:spMkLst>
            <pc:docMk/>
            <pc:sldMk cId="2128984622" sldId="557"/>
            <ac:spMk id="2" creationId="{125373DD-4D20-F658-B5BC-8402F3466EF0}"/>
          </ac:spMkLst>
        </pc:spChg>
        <pc:spChg chg="add mod">
          <ac:chgData name="XIE Ning" userId="5139810d-9484-4060-9d82-ba385b732047" providerId="ADAL" clId="{9EBEE0EC-6E25-4015-8798-E8949C0E045F}" dt="2022-11-15T18:29:11.448" v="173" actId="20577"/>
          <ac:spMkLst>
            <pc:docMk/>
            <pc:sldMk cId="2128984622" sldId="557"/>
            <ac:spMk id="3" creationId="{A0017119-2B3E-077C-592B-F96E054E7E64}"/>
          </ac:spMkLst>
        </pc:spChg>
        <pc:spChg chg="mod ord">
          <ac:chgData name="XIE Ning" userId="5139810d-9484-4060-9d82-ba385b732047" providerId="ADAL" clId="{9EBEE0EC-6E25-4015-8798-E8949C0E045F}" dt="2022-11-15T18:26:10.782" v="70" actId="20577"/>
          <ac:spMkLst>
            <pc:docMk/>
            <pc:sldMk cId="2128984622" sldId="557"/>
            <ac:spMk id="4098" creationId="{0F03E339-67AC-C9BB-3546-B4FD7302B887}"/>
          </ac:spMkLst>
        </pc:spChg>
        <pc:spChg chg="mod">
          <ac:chgData name="XIE Ning" userId="5139810d-9484-4060-9d82-ba385b732047" providerId="ADAL" clId="{9EBEE0EC-6E25-4015-8798-E8949C0E045F}" dt="2022-11-15T18:26:49.251" v="86" actId="1076"/>
          <ac:spMkLst>
            <pc:docMk/>
            <pc:sldMk cId="2128984622" sldId="557"/>
            <ac:spMk id="4099" creationId="{42CA8DE4-204D-4586-61D5-04242B5453F7}"/>
          </ac:spMkLst>
        </pc:spChg>
        <pc:spChg chg="mod">
          <ac:chgData name="XIE Ning" userId="5139810d-9484-4060-9d82-ba385b732047" providerId="ADAL" clId="{9EBEE0EC-6E25-4015-8798-E8949C0E045F}" dt="2022-11-15T18:26:53.276" v="87" actId="1076"/>
          <ac:spMkLst>
            <pc:docMk/>
            <pc:sldMk cId="2128984622" sldId="557"/>
            <ac:spMk id="4103" creationId="{984AD10A-602E-C240-C88A-176C4711C8F6}"/>
          </ac:spMkLst>
        </pc:spChg>
      </pc:sldChg>
    </pc:docChg>
  </pc:docChgLst>
  <pc:docChgLst>
    <pc:chgData name="XIE Ning" userId="5139810d-9484-4060-9d82-ba385b732047" providerId="ADAL" clId="{A65E206E-AF28-4E0A-BA8A-5490A0F552B9}"/>
    <pc:docChg chg="undo custSel addSld delSld modSld">
      <pc:chgData name="XIE Ning" userId="5139810d-9484-4060-9d82-ba385b732047" providerId="ADAL" clId="{A65E206E-AF28-4E0A-BA8A-5490A0F552B9}" dt="2022-11-15T08:32:20.119" v="588"/>
      <pc:docMkLst>
        <pc:docMk/>
      </pc:docMkLst>
      <pc:sldChg chg="modNotesTx">
        <pc:chgData name="XIE Ning" userId="5139810d-9484-4060-9d82-ba385b732047" providerId="ADAL" clId="{A65E206E-AF28-4E0A-BA8A-5490A0F552B9}" dt="2022-11-15T07:42:02.115" v="574" actId="20577"/>
        <pc:sldMkLst>
          <pc:docMk/>
          <pc:sldMk cId="0" sldId="428"/>
        </pc:sldMkLst>
      </pc:sldChg>
      <pc:sldChg chg="modNotesTx">
        <pc:chgData name="XIE Ning" userId="5139810d-9484-4060-9d82-ba385b732047" providerId="ADAL" clId="{A65E206E-AF28-4E0A-BA8A-5490A0F552B9}" dt="2022-11-15T07:22:44.490" v="537" actId="5793"/>
        <pc:sldMkLst>
          <pc:docMk/>
          <pc:sldMk cId="0" sldId="468"/>
        </pc:sldMkLst>
      </pc:sldChg>
      <pc:sldChg chg="modNotesTx">
        <pc:chgData name="XIE Ning" userId="5139810d-9484-4060-9d82-ba385b732047" providerId="ADAL" clId="{A65E206E-AF28-4E0A-BA8A-5490A0F552B9}" dt="2022-11-15T07:44:37.784" v="578" actId="20577"/>
        <pc:sldMkLst>
          <pc:docMk/>
          <pc:sldMk cId="0" sldId="526"/>
        </pc:sldMkLst>
      </pc:sldChg>
      <pc:sldChg chg="modNotesTx">
        <pc:chgData name="XIE Ning" userId="5139810d-9484-4060-9d82-ba385b732047" providerId="ADAL" clId="{A65E206E-AF28-4E0A-BA8A-5490A0F552B9}" dt="2022-11-15T07:43:20.042" v="576" actId="20577"/>
        <pc:sldMkLst>
          <pc:docMk/>
          <pc:sldMk cId="0" sldId="527"/>
        </pc:sldMkLst>
      </pc:sldChg>
      <pc:sldChg chg="modNotesTx">
        <pc:chgData name="XIE Ning" userId="5139810d-9484-4060-9d82-ba385b732047" providerId="ADAL" clId="{A65E206E-AF28-4E0A-BA8A-5490A0F552B9}" dt="2022-11-15T08:29:33.248" v="583" actId="20577"/>
        <pc:sldMkLst>
          <pc:docMk/>
          <pc:sldMk cId="0" sldId="528"/>
        </pc:sldMkLst>
      </pc:sldChg>
      <pc:sldChg chg="modNotesTx">
        <pc:chgData name="XIE Ning" userId="5139810d-9484-4060-9d82-ba385b732047" providerId="ADAL" clId="{A65E206E-AF28-4E0A-BA8A-5490A0F552B9}" dt="2022-11-15T08:30:15.433" v="586" actId="20577"/>
        <pc:sldMkLst>
          <pc:docMk/>
          <pc:sldMk cId="0" sldId="529"/>
        </pc:sldMkLst>
      </pc:sldChg>
      <pc:sldChg chg="modNotesTx">
        <pc:chgData name="XIE Ning" userId="5139810d-9484-4060-9d82-ba385b732047" providerId="ADAL" clId="{A65E206E-AF28-4E0A-BA8A-5490A0F552B9}" dt="2022-11-13T09:09:26.204" v="193" actId="20577"/>
        <pc:sldMkLst>
          <pc:docMk/>
          <pc:sldMk cId="0" sldId="530"/>
        </pc:sldMkLst>
      </pc:sldChg>
      <pc:sldChg chg="modNotesTx">
        <pc:chgData name="XIE Ning" userId="5139810d-9484-4060-9d82-ba385b732047" providerId="ADAL" clId="{A65E206E-AF28-4E0A-BA8A-5490A0F552B9}" dt="2022-11-15T07:44:55.212" v="582"/>
        <pc:sldMkLst>
          <pc:docMk/>
          <pc:sldMk cId="0" sldId="531"/>
        </pc:sldMkLst>
      </pc:sldChg>
      <pc:sldChg chg="modNotesTx">
        <pc:chgData name="XIE Ning" userId="5139810d-9484-4060-9d82-ba385b732047" providerId="ADAL" clId="{A65E206E-AF28-4E0A-BA8A-5490A0F552B9}" dt="2022-11-15T08:31:28.502" v="587"/>
        <pc:sldMkLst>
          <pc:docMk/>
          <pc:sldMk cId="0" sldId="533"/>
        </pc:sldMkLst>
      </pc:sldChg>
      <pc:sldChg chg="modNotesTx">
        <pc:chgData name="XIE Ning" userId="5139810d-9484-4060-9d82-ba385b732047" providerId="ADAL" clId="{A65E206E-AF28-4E0A-BA8A-5490A0F552B9}" dt="2022-11-15T08:32:20.119" v="588"/>
        <pc:sldMkLst>
          <pc:docMk/>
          <pc:sldMk cId="0" sldId="535"/>
        </pc:sldMkLst>
      </pc:sldChg>
      <pc:sldChg chg="modNotesTx">
        <pc:chgData name="XIE Ning" userId="5139810d-9484-4060-9d82-ba385b732047" providerId="ADAL" clId="{A65E206E-AF28-4E0A-BA8A-5490A0F552B9}" dt="2022-11-15T07:25:25.802" v="565" actId="20577"/>
        <pc:sldMkLst>
          <pc:docMk/>
          <pc:sldMk cId="4275792616" sldId="536"/>
        </pc:sldMkLst>
      </pc:sldChg>
      <pc:sldChg chg="modSp del mod">
        <pc:chgData name="XIE Ning" userId="5139810d-9484-4060-9d82-ba385b732047" providerId="ADAL" clId="{A65E206E-AF28-4E0A-BA8A-5490A0F552B9}" dt="2022-11-15T03:59:06.520" v="458" actId="47"/>
        <pc:sldMkLst>
          <pc:docMk/>
          <pc:sldMk cId="3473488637" sldId="537"/>
        </pc:sldMkLst>
        <pc:spChg chg="mod">
          <ac:chgData name="XIE Ning" userId="5139810d-9484-4060-9d82-ba385b732047" providerId="ADAL" clId="{A65E206E-AF28-4E0A-BA8A-5490A0F552B9}" dt="2022-11-15T03:58:09.589" v="447" actId="1076"/>
          <ac:spMkLst>
            <pc:docMk/>
            <pc:sldMk cId="3473488637" sldId="537"/>
            <ac:spMk id="15" creationId="{7285A983-59AB-5EB2-59B5-044103EDC6EF}"/>
          </ac:spMkLst>
        </pc:spChg>
        <pc:spChg chg="mod">
          <ac:chgData name="XIE Ning" userId="5139810d-9484-4060-9d82-ba385b732047" providerId="ADAL" clId="{A65E206E-AF28-4E0A-BA8A-5490A0F552B9}" dt="2022-11-15T03:58:09.589" v="447" actId="1076"/>
          <ac:spMkLst>
            <pc:docMk/>
            <pc:sldMk cId="3473488637" sldId="537"/>
            <ac:spMk id="17" creationId="{3F4B93D4-86D7-4A51-30EF-8BDB55861570}"/>
          </ac:spMkLst>
        </pc:spChg>
        <pc:picChg chg="mod">
          <ac:chgData name="XIE Ning" userId="5139810d-9484-4060-9d82-ba385b732047" providerId="ADAL" clId="{A65E206E-AF28-4E0A-BA8A-5490A0F552B9}" dt="2022-11-15T03:57:52.489" v="446" actId="14100"/>
          <ac:picMkLst>
            <pc:docMk/>
            <pc:sldMk cId="3473488637" sldId="537"/>
            <ac:picMk id="3" creationId="{EB719465-7DDC-AB95-774C-3F97F3465925}"/>
          </ac:picMkLst>
        </pc:picChg>
      </pc:sldChg>
      <pc:sldChg chg="del">
        <pc:chgData name="XIE Ning" userId="5139810d-9484-4060-9d82-ba385b732047" providerId="ADAL" clId="{A65E206E-AF28-4E0A-BA8A-5490A0F552B9}" dt="2022-11-15T04:22:57.931" v="479" actId="47"/>
        <pc:sldMkLst>
          <pc:docMk/>
          <pc:sldMk cId="2741616293" sldId="538"/>
        </pc:sldMkLst>
      </pc:sldChg>
      <pc:sldChg chg="del">
        <pc:chgData name="XIE Ning" userId="5139810d-9484-4060-9d82-ba385b732047" providerId="ADAL" clId="{A65E206E-AF28-4E0A-BA8A-5490A0F552B9}" dt="2022-11-15T04:25:04.811" v="514" actId="47"/>
        <pc:sldMkLst>
          <pc:docMk/>
          <pc:sldMk cId="837704860" sldId="539"/>
        </pc:sldMkLst>
      </pc:sldChg>
      <pc:sldChg chg="add del">
        <pc:chgData name="XIE Ning" userId="5139810d-9484-4060-9d82-ba385b732047" providerId="ADAL" clId="{A65E206E-AF28-4E0A-BA8A-5490A0F552B9}" dt="2022-11-15T03:57:14.555" v="444" actId="47"/>
        <pc:sldMkLst>
          <pc:docMk/>
          <pc:sldMk cId="201148550" sldId="540"/>
        </pc:sldMkLst>
      </pc:sldChg>
      <pc:sldChg chg="modSp add mod modNotesTx">
        <pc:chgData name="XIE Ning" userId="5139810d-9484-4060-9d82-ba385b732047" providerId="ADAL" clId="{A65E206E-AF28-4E0A-BA8A-5490A0F552B9}" dt="2022-11-15T07:24:26.159" v="550" actId="20577"/>
        <pc:sldMkLst>
          <pc:docMk/>
          <pc:sldMk cId="993038809" sldId="540"/>
        </pc:sldMkLst>
        <pc:spChg chg="mod">
          <ac:chgData name="XIE Ning" userId="5139810d-9484-4060-9d82-ba385b732047" providerId="ADAL" clId="{A65E206E-AF28-4E0A-BA8A-5490A0F552B9}" dt="2022-11-15T03:58:24.407" v="449"/>
          <ac:spMkLst>
            <pc:docMk/>
            <pc:sldMk cId="993038809" sldId="540"/>
            <ac:spMk id="12" creationId="{1533E500-EE80-2605-A5BE-44A5CF28B713}"/>
          </ac:spMkLst>
        </pc:spChg>
        <pc:spChg chg="mod">
          <ac:chgData name="XIE Ning" userId="5139810d-9484-4060-9d82-ba385b732047" providerId="ADAL" clId="{A65E206E-AF28-4E0A-BA8A-5490A0F552B9}" dt="2022-11-15T03:58:58.706" v="457"/>
          <ac:spMkLst>
            <pc:docMk/>
            <pc:sldMk cId="993038809" sldId="540"/>
            <ac:spMk id="30760" creationId="{A67EB9BD-6F36-A5A5-E730-C653EFCA9745}"/>
          </ac:spMkLst>
        </pc:spChg>
        <pc:picChg chg="mod">
          <ac:chgData name="XIE Ning" userId="5139810d-9484-4060-9d82-ba385b732047" providerId="ADAL" clId="{A65E206E-AF28-4E0A-BA8A-5490A0F552B9}" dt="2022-11-15T03:59:30.617" v="464" actId="1035"/>
          <ac:picMkLst>
            <pc:docMk/>
            <pc:sldMk cId="993038809" sldId="540"/>
            <ac:picMk id="10243" creationId="{3B347E05-E629-95D2-E069-16B63B65813C}"/>
          </ac:picMkLst>
        </pc:picChg>
      </pc:sldChg>
      <pc:sldChg chg="modSp add mod modNotesTx">
        <pc:chgData name="XIE Ning" userId="5139810d-9484-4060-9d82-ba385b732047" providerId="ADAL" clId="{A65E206E-AF28-4E0A-BA8A-5490A0F552B9}" dt="2022-11-15T07:40:53.696" v="567" actId="20577"/>
        <pc:sldMkLst>
          <pc:docMk/>
          <pc:sldMk cId="4201410469" sldId="541"/>
        </pc:sldMkLst>
        <pc:spChg chg="mod">
          <ac:chgData name="XIE Ning" userId="5139810d-9484-4060-9d82-ba385b732047" providerId="ADAL" clId="{A65E206E-AF28-4E0A-BA8A-5490A0F552B9}" dt="2022-11-15T03:59:55.511" v="466"/>
          <ac:spMkLst>
            <pc:docMk/>
            <pc:sldMk cId="4201410469" sldId="541"/>
            <ac:spMk id="12" creationId="{1533E500-EE80-2605-A5BE-44A5CF28B713}"/>
          </ac:spMkLst>
        </pc:spChg>
        <pc:picChg chg="mod">
          <ac:chgData name="XIE Ning" userId="5139810d-9484-4060-9d82-ba385b732047" providerId="ADAL" clId="{A65E206E-AF28-4E0A-BA8A-5490A0F552B9}" dt="2022-11-15T04:22:36.487" v="478" actId="1036"/>
          <ac:picMkLst>
            <pc:docMk/>
            <pc:sldMk cId="4201410469" sldId="541"/>
            <ac:picMk id="10243" creationId="{3B347E05-E629-95D2-E069-16B63B65813C}"/>
          </ac:picMkLst>
        </pc:picChg>
      </pc:sldChg>
      <pc:sldChg chg="modSp add mod modNotesTx">
        <pc:chgData name="XIE Ning" userId="5139810d-9484-4060-9d82-ba385b732047" providerId="ADAL" clId="{A65E206E-AF28-4E0A-BA8A-5490A0F552B9}" dt="2022-11-15T07:41:36.251" v="572" actId="20577"/>
        <pc:sldMkLst>
          <pc:docMk/>
          <pc:sldMk cId="3333334920" sldId="542"/>
        </pc:sldMkLst>
        <pc:spChg chg="mod">
          <ac:chgData name="XIE Ning" userId="5139810d-9484-4060-9d82-ba385b732047" providerId="ADAL" clId="{A65E206E-AF28-4E0A-BA8A-5490A0F552B9}" dt="2022-11-15T04:25:30.434" v="518" actId="207"/>
          <ac:spMkLst>
            <pc:docMk/>
            <pc:sldMk cId="3333334920" sldId="542"/>
            <ac:spMk id="12" creationId="{1533E500-EE80-2605-A5BE-44A5CF28B713}"/>
          </ac:spMkLst>
        </pc:spChg>
        <pc:picChg chg="mod">
          <ac:chgData name="XIE Ning" userId="5139810d-9484-4060-9d82-ba385b732047" providerId="ADAL" clId="{A65E206E-AF28-4E0A-BA8A-5490A0F552B9}" dt="2022-11-15T04:25:54.785" v="519" actId="732"/>
          <ac:picMkLst>
            <pc:docMk/>
            <pc:sldMk cId="3333334920" sldId="542"/>
            <ac:picMk id="10243" creationId="{3B347E05-E629-95D2-E069-16B63B65813C}"/>
          </ac:picMkLst>
        </pc:picChg>
      </pc:sldChg>
    </pc:docChg>
  </pc:docChgLst>
  <pc:docChgLst>
    <pc:chgData name="MAK Lam" userId="S::u3603650@connect.hku.hk::21cd4517-5b62-4a51-98df-741ec3bf1e00" providerId="AD" clId="Web-{EF8675C9-B1D3-9003-63F2-127DAEF172E6}"/>
    <pc:docChg chg="modSld">
      <pc:chgData name="MAK Lam" userId="S::u3603650@connect.hku.hk::21cd4517-5b62-4a51-98df-741ec3bf1e00" providerId="AD" clId="Web-{EF8675C9-B1D3-9003-63F2-127DAEF172E6}" dt="2022-11-16T02:12:25.885" v="1" actId="20577"/>
      <pc:docMkLst>
        <pc:docMk/>
      </pc:docMkLst>
      <pc:sldChg chg="modSp">
        <pc:chgData name="MAK Lam" userId="S::u3603650@connect.hku.hk::21cd4517-5b62-4a51-98df-741ec3bf1e00" providerId="AD" clId="Web-{EF8675C9-B1D3-9003-63F2-127DAEF172E6}" dt="2022-11-16T02:12:25.885" v="1" actId="20577"/>
        <pc:sldMkLst>
          <pc:docMk/>
          <pc:sldMk cId="0" sldId="550"/>
        </pc:sldMkLst>
        <pc:spChg chg="mod">
          <ac:chgData name="MAK Lam" userId="S::u3603650@connect.hku.hk::21cd4517-5b62-4a51-98df-741ec3bf1e00" providerId="AD" clId="Web-{EF8675C9-B1D3-9003-63F2-127DAEF172E6}" dt="2022-11-16T02:12:25.885" v="1" actId="20577"/>
          <ac:spMkLst>
            <pc:docMk/>
            <pc:sldMk cId="0" sldId="550"/>
            <ac:spMk id="4" creationId="{3729BCBC-1EF6-9062-B44E-2BA774378CA7}"/>
          </ac:spMkLst>
        </pc:spChg>
      </pc:sldChg>
    </pc:docChg>
  </pc:docChgLst>
  <pc:docChgLst>
    <pc:chgData name="GAO Peiyan" userId="S::h1351834@connect.hku.hk::6bdfcfdc-8b52-4ec8-a254-2863b89478f1" providerId="AD" clId="Web-{F7EE1735-65B6-9B35-D3B1-04C420BC08EA}"/>
    <pc:docChg chg="addSld delSld modSld">
      <pc:chgData name="GAO Peiyan" userId="S::h1351834@connect.hku.hk::6bdfcfdc-8b52-4ec8-a254-2863b89478f1" providerId="AD" clId="Web-{F7EE1735-65B6-9B35-D3B1-04C420BC08EA}" dt="2022-11-14T09:09:19.655" v="456" actId="20577"/>
      <pc:docMkLst>
        <pc:docMk/>
      </pc:docMkLst>
      <pc:sldChg chg="new del">
        <pc:chgData name="GAO Peiyan" userId="S::h1351834@connect.hku.hk::6bdfcfdc-8b52-4ec8-a254-2863b89478f1" providerId="AD" clId="Web-{F7EE1735-65B6-9B35-D3B1-04C420BC08EA}" dt="2022-11-14T07:21:36.676" v="1"/>
        <pc:sldMkLst>
          <pc:docMk/>
          <pc:sldMk cId="834273014" sldId="536"/>
        </pc:sldMkLst>
      </pc:sldChg>
      <pc:sldChg chg="modSp new del">
        <pc:chgData name="GAO Peiyan" userId="S::h1351834@connect.hku.hk::6bdfcfdc-8b52-4ec8-a254-2863b89478f1" providerId="AD" clId="Web-{F7EE1735-65B6-9B35-D3B1-04C420BC08EA}" dt="2022-11-14T07:22:39.553" v="8"/>
        <pc:sldMkLst>
          <pc:docMk/>
          <pc:sldMk cId="2068927436" sldId="536"/>
        </pc:sldMkLst>
        <pc:spChg chg="mod">
          <ac:chgData name="GAO Peiyan" userId="S::h1351834@connect.hku.hk::6bdfcfdc-8b52-4ec8-a254-2863b89478f1" providerId="AD" clId="Web-{F7EE1735-65B6-9B35-D3B1-04C420BC08EA}" dt="2022-11-14T07:22:20.724" v="7" actId="20577"/>
          <ac:spMkLst>
            <pc:docMk/>
            <pc:sldMk cId="2068927436" sldId="536"/>
            <ac:spMk id="2" creationId="{15590771-98DA-1AF1-3CCB-F9E79CF30EA1}"/>
          </ac:spMkLst>
        </pc:spChg>
      </pc:sldChg>
      <pc:sldChg chg="addSp delSp modSp add mod replId modShow">
        <pc:chgData name="GAO Peiyan" userId="S::h1351834@connect.hku.hk::6bdfcfdc-8b52-4ec8-a254-2863b89478f1" providerId="AD" clId="Web-{F7EE1735-65B6-9B35-D3B1-04C420BC08EA}" dt="2022-11-14T08:11:12.984" v="297" actId="20577"/>
        <pc:sldMkLst>
          <pc:docMk/>
          <pc:sldMk cId="4275792616" sldId="536"/>
        </pc:sldMkLst>
        <pc:spChg chg="mod">
          <ac:chgData name="GAO Peiyan" userId="S::h1351834@connect.hku.hk::6bdfcfdc-8b52-4ec8-a254-2863b89478f1" providerId="AD" clId="Web-{F7EE1735-65B6-9B35-D3B1-04C420BC08EA}" dt="2022-11-14T08:01:51.530" v="109" actId="20577"/>
          <ac:spMkLst>
            <pc:docMk/>
            <pc:sldMk cId="4275792616" sldId="536"/>
            <ac:spMk id="7" creationId="{491E2F0D-BF7B-5C6B-0D11-CF4137DC2C9E}"/>
          </ac:spMkLst>
        </pc:spChg>
        <pc:spChg chg="del mod">
          <ac:chgData name="GAO Peiyan" userId="S::h1351834@connect.hku.hk::6bdfcfdc-8b52-4ec8-a254-2863b89478f1" providerId="AD" clId="Web-{F7EE1735-65B6-9B35-D3B1-04C420BC08EA}" dt="2022-11-14T07:22:57.522" v="14"/>
          <ac:spMkLst>
            <pc:docMk/>
            <pc:sldMk cId="4275792616" sldId="536"/>
            <ac:spMk id="11" creationId="{2C54858E-B1FB-3F40-3FA6-D8081FD14724}"/>
          </ac:spMkLst>
        </pc:spChg>
        <pc:spChg chg="mod">
          <ac:chgData name="GAO Peiyan" userId="S::h1351834@connect.hku.hk::6bdfcfdc-8b52-4ec8-a254-2863b89478f1" providerId="AD" clId="Web-{F7EE1735-65B6-9B35-D3B1-04C420BC08EA}" dt="2022-11-14T08:11:12.984" v="297" actId="20577"/>
          <ac:spMkLst>
            <pc:docMk/>
            <pc:sldMk cId="4275792616" sldId="536"/>
            <ac:spMk id="11" creationId="{7F95EFC2-0089-6C46-D861-2FC155410CC5}"/>
          </ac:spMkLst>
        </pc:spChg>
        <pc:spChg chg="del">
          <ac:chgData name="GAO Peiyan" userId="S::h1351834@connect.hku.hk::6bdfcfdc-8b52-4ec8-a254-2863b89478f1" providerId="AD" clId="Web-{F7EE1735-65B6-9B35-D3B1-04C420BC08EA}" dt="2022-11-14T07:22:51.834" v="11"/>
          <ac:spMkLst>
            <pc:docMk/>
            <pc:sldMk cId="4275792616" sldId="536"/>
            <ac:spMk id="12" creationId="{1533E500-EE80-2605-A5BE-44A5CF28B713}"/>
          </ac:spMkLst>
        </pc:spChg>
        <pc:spChg chg="mod">
          <ac:chgData name="GAO Peiyan" userId="S::h1351834@connect.hku.hk::6bdfcfdc-8b52-4ec8-a254-2863b89478f1" providerId="AD" clId="Web-{F7EE1735-65B6-9B35-D3B1-04C420BC08EA}" dt="2022-11-14T08:07:49.197" v="237" actId="20577"/>
          <ac:spMkLst>
            <pc:docMk/>
            <pc:sldMk cId="4275792616" sldId="536"/>
            <ac:spMk id="14" creationId="{54518EA7-61C3-24AD-6866-E37709721B50}"/>
          </ac:spMkLst>
        </pc:spChg>
        <pc:spChg chg="mod">
          <ac:chgData name="GAO Peiyan" userId="S::h1351834@connect.hku.hk::6bdfcfdc-8b52-4ec8-a254-2863b89478f1" providerId="AD" clId="Web-{F7EE1735-65B6-9B35-D3B1-04C420BC08EA}" dt="2022-11-14T07:23:19.616" v="36" actId="20577"/>
          <ac:spMkLst>
            <pc:docMk/>
            <pc:sldMk cId="4275792616" sldId="536"/>
            <ac:spMk id="30760" creationId="{A67EB9BD-6F36-A5A5-E730-C653EFCA9745}"/>
          </ac:spMkLst>
        </pc:spChg>
        <pc:grpChg chg="add mod">
          <ac:chgData name="GAO Peiyan" userId="S::h1351834@connect.hku.hk::6bdfcfdc-8b52-4ec8-a254-2863b89478f1" providerId="AD" clId="Web-{F7EE1735-65B6-9B35-D3B1-04C420BC08EA}" dt="2022-11-14T08:01:58.452" v="110" actId="1076"/>
          <ac:grpSpMkLst>
            <pc:docMk/>
            <pc:sldMk cId="4275792616" sldId="536"/>
            <ac:grpSpMk id="8" creationId="{DC1F5773-2383-DD39-2168-B03129973D2E}"/>
          </ac:grpSpMkLst>
        </pc:grpChg>
        <pc:grpChg chg="add mod">
          <ac:chgData name="GAO Peiyan" userId="S::h1351834@connect.hku.hk::6bdfcfdc-8b52-4ec8-a254-2863b89478f1" providerId="AD" clId="Web-{F7EE1735-65B6-9B35-D3B1-04C420BC08EA}" dt="2022-11-14T08:04:42.441" v="112" actId="1076"/>
          <ac:grpSpMkLst>
            <pc:docMk/>
            <pc:sldMk cId="4275792616" sldId="536"/>
            <ac:grpSpMk id="9" creationId="{2920C306-6290-A526-B4F2-0C5FB8017E0C}"/>
          </ac:grpSpMkLst>
        </pc:grpChg>
        <pc:grpChg chg="add mod">
          <ac:chgData name="GAO Peiyan" userId="S::h1351834@connect.hku.hk::6bdfcfdc-8b52-4ec8-a254-2863b89478f1" providerId="AD" clId="Web-{F7EE1735-65B6-9B35-D3B1-04C420BC08EA}" dt="2022-11-14T08:08:03.994" v="239" actId="14100"/>
          <ac:grpSpMkLst>
            <pc:docMk/>
            <pc:sldMk cId="4275792616" sldId="536"/>
            <ac:grpSpMk id="12" creationId="{5563393E-ADF7-52DD-2290-5D504E5C3CA1}"/>
          </ac:grpSpMkLst>
        </pc:grpChg>
        <pc:picChg chg="add del mod">
          <ac:chgData name="GAO Peiyan" userId="S::h1351834@connect.hku.hk::6bdfcfdc-8b52-4ec8-a254-2863b89478f1" providerId="AD" clId="Web-{F7EE1735-65B6-9B35-D3B1-04C420BC08EA}" dt="2022-11-14T07:55:09.221" v="45"/>
          <ac:picMkLst>
            <pc:docMk/>
            <pc:sldMk cId="4275792616" sldId="536"/>
            <ac:picMk id="2" creationId="{1281CD42-8A35-5CF7-35C2-2DCAD4594B0A}"/>
          </ac:picMkLst>
        </pc:picChg>
        <pc:picChg chg="add del mod">
          <ac:chgData name="GAO Peiyan" userId="S::h1351834@connect.hku.hk::6bdfcfdc-8b52-4ec8-a254-2863b89478f1" providerId="AD" clId="Web-{F7EE1735-65B6-9B35-D3B1-04C420BC08EA}" dt="2022-11-14T07:55:26.268" v="48"/>
          <ac:picMkLst>
            <pc:docMk/>
            <pc:sldMk cId="4275792616" sldId="536"/>
            <ac:picMk id="3" creationId="{72C49DBE-2F28-9CC1-3A46-E37462517F61}"/>
          </ac:picMkLst>
        </pc:picChg>
        <pc:picChg chg="add mod">
          <ac:chgData name="GAO Peiyan" userId="S::h1351834@connect.hku.hk::6bdfcfdc-8b52-4ec8-a254-2863b89478f1" providerId="AD" clId="Web-{F7EE1735-65B6-9B35-D3B1-04C420BC08EA}" dt="2022-11-14T07:55:50.847" v="53" actId="1076"/>
          <ac:picMkLst>
            <pc:docMk/>
            <pc:sldMk cId="4275792616" sldId="536"/>
            <ac:picMk id="4" creationId="{2AE20107-7E32-5142-B10D-51E62B3C0D0F}"/>
          </ac:picMkLst>
        </pc:picChg>
        <pc:picChg chg="del">
          <ac:chgData name="GAO Peiyan" userId="S::h1351834@connect.hku.hk::6bdfcfdc-8b52-4ec8-a254-2863b89478f1" providerId="AD" clId="Web-{F7EE1735-65B6-9B35-D3B1-04C420BC08EA}" dt="2022-11-14T07:22:49.131" v="10"/>
          <ac:picMkLst>
            <pc:docMk/>
            <pc:sldMk cId="4275792616" sldId="536"/>
            <ac:picMk id="10243" creationId="{3B347E05-E629-95D2-E069-16B63B65813C}"/>
          </ac:picMkLst>
        </pc:picChg>
      </pc:sldChg>
      <pc:sldChg chg="addSp delSp modSp add replId">
        <pc:chgData name="GAO Peiyan" userId="S::h1351834@connect.hku.hk::6bdfcfdc-8b52-4ec8-a254-2863b89478f1" providerId="AD" clId="Web-{F7EE1735-65B6-9B35-D3B1-04C420BC08EA}" dt="2022-11-14T09:00:26.419" v="393" actId="1076"/>
        <pc:sldMkLst>
          <pc:docMk/>
          <pc:sldMk cId="3473488637" sldId="537"/>
        </pc:sldMkLst>
        <pc:spChg chg="add mod">
          <ac:chgData name="GAO Peiyan" userId="S::h1351834@connect.hku.hk::6bdfcfdc-8b52-4ec8-a254-2863b89478f1" providerId="AD" clId="Web-{F7EE1735-65B6-9B35-D3B1-04C420BC08EA}" dt="2022-11-14T09:00:12.528" v="390" actId="1076"/>
          <ac:spMkLst>
            <pc:docMk/>
            <pc:sldMk cId="3473488637" sldId="537"/>
            <ac:spMk id="15" creationId="{7285A983-59AB-5EB2-59B5-044103EDC6EF}"/>
          </ac:spMkLst>
        </pc:spChg>
        <pc:spChg chg="add mod">
          <ac:chgData name="GAO Peiyan" userId="S::h1351834@connect.hku.hk::6bdfcfdc-8b52-4ec8-a254-2863b89478f1" providerId="AD" clId="Web-{F7EE1735-65B6-9B35-D3B1-04C420BC08EA}" dt="2022-11-14T09:00:15.934" v="391" actId="1076"/>
          <ac:spMkLst>
            <pc:docMk/>
            <pc:sldMk cId="3473488637" sldId="537"/>
            <ac:spMk id="17" creationId="{3F4B93D4-86D7-4A51-30EF-8BDB55861570}"/>
          </ac:spMkLst>
        </pc:spChg>
        <pc:spChg chg="mod">
          <ac:chgData name="GAO Peiyan" userId="S::h1351834@connect.hku.hk::6bdfcfdc-8b52-4ec8-a254-2863b89478f1" providerId="AD" clId="Web-{F7EE1735-65B6-9B35-D3B1-04C420BC08EA}" dt="2022-11-14T08:10:46.436" v="292" actId="20577"/>
          <ac:spMkLst>
            <pc:docMk/>
            <pc:sldMk cId="3473488637" sldId="537"/>
            <ac:spMk id="30760" creationId="{A67EB9BD-6F36-A5A5-E730-C653EFCA9745}"/>
          </ac:spMkLst>
        </pc:spChg>
        <pc:spChg chg="mod">
          <ac:chgData name="GAO Peiyan" userId="S::h1351834@connect.hku.hk::6bdfcfdc-8b52-4ec8-a254-2863b89478f1" providerId="AD" clId="Web-{F7EE1735-65B6-9B35-D3B1-04C420BC08EA}" dt="2022-11-14T08:16:04.352" v="339" actId="20577"/>
          <ac:spMkLst>
            <pc:docMk/>
            <pc:sldMk cId="3473488637" sldId="537"/>
            <ac:spMk id="30761" creationId="{ED0077FC-2CC4-6025-F700-18600C72B456}"/>
          </ac:spMkLst>
        </pc:spChg>
        <pc:grpChg chg="del">
          <ac:chgData name="GAO Peiyan" userId="S::h1351834@connect.hku.hk::6bdfcfdc-8b52-4ec8-a254-2863b89478f1" providerId="AD" clId="Web-{F7EE1735-65B6-9B35-D3B1-04C420BC08EA}" dt="2022-11-14T08:09:44.903" v="241"/>
          <ac:grpSpMkLst>
            <pc:docMk/>
            <pc:sldMk cId="3473488637" sldId="537"/>
            <ac:grpSpMk id="8" creationId="{DC1F5773-2383-DD39-2168-B03129973D2E}"/>
          </ac:grpSpMkLst>
        </pc:grpChg>
        <pc:grpChg chg="del">
          <ac:chgData name="GAO Peiyan" userId="S::h1351834@connect.hku.hk::6bdfcfdc-8b52-4ec8-a254-2863b89478f1" providerId="AD" clId="Web-{F7EE1735-65B6-9B35-D3B1-04C420BC08EA}" dt="2022-11-14T08:09:46.575" v="242"/>
          <ac:grpSpMkLst>
            <pc:docMk/>
            <pc:sldMk cId="3473488637" sldId="537"/>
            <ac:grpSpMk id="9" creationId="{2920C306-6290-A526-B4F2-0C5FB8017E0C}"/>
          </ac:grpSpMkLst>
        </pc:grpChg>
        <pc:grpChg chg="del">
          <ac:chgData name="GAO Peiyan" userId="S::h1351834@connect.hku.hk::6bdfcfdc-8b52-4ec8-a254-2863b89478f1" providerId="AD" clId="Web-{F7EE1735-65B6-9B35-D3B1-04C420BC08EA}" dt="2022-11-14T08:09:48.997" v="244"/>
          <ac:grpSpMkLst>
            <pc:docMk/>
            <pc:sldMk cId="3473488637" sldId="537"/>
            <ac:grpSpMk id="12" creationId="{5563393E-ADF7-52DD-2290-5D504E5C3CA1}"/>
          </ac:grpSpMkLst>
        </pc:grpChg>
        <pc:picChg chg="add del mod">
          <ac:chgData name="GAO Peiyan" userId="S::h1351834@connect.hku.hk::6bdfcfdc-8b52-4ec8-a254-2863b89478f1" providerId="AD" clId="Web-{F7EE1735-65B6-9B35-D3B1-04C420BC08EA}" dt="2022-11-14T08:43:47.341" v="357"/>
          <ac:picMkLst>
            <pc:docMk/>
            <pc:sldMk cId="3473488637" sldId="537"/>
            <ac:picMk id="2" creationId="{84ACE3ED-EA06-35AA-3536-A07F2397741C}"/>
          </ac:picMkLst>
        </pc:picChg>
        <pc:picChg chg="add mod">
          <ac:chgData name="GAO Peiyan" userId="S::h1351834@connect.hku.hk::6bdfcfdc-8b52-4ec8-a254-2863b89478f1" providerId="AD" clId="Web-{F7EE1735-65B6-9B35-D3B1-04C420BC08EA}" dt="2022-11-14T09:00:26.419" v="393" actId="1076"/>
          <ac:picMkLst>
            <pc:docMk/>
            <pc:sldMk cId="3473488637" sldId="537"/>
            <ac:picMk id="3" creationId="{EB719465-7DDC-AB95-774C-3F97F3465925}"/>
          </ac:picMkLst>
        </pc:picChg>
        <pc:picChg chg="del">
          <ac:chgData name="GAO Peiyan" userId="S::h1351834@connect.hku.hk::6bdfcfdc-8b52-4ec8-a254-2863b89478f1" providerId="AD" clId="Web-{F7EE1735-65B6-9B35-D3B1-04C420BC08EA}" dt="2022-11-14T08:09:47.497" v="243"/>
          <ac:picMkLst>
            <pc:docMk/>
            <pc:sldMk cId="3473488637" sldId="537"/>
            <ac:picMk id="4" creationId="{2AE20107-7E32-5142-B10D-51E62B3C0D0F}"/>
          </ac:picMkLst>
        </pc:picChg>
      </pc:sldChg>
      <pc:sldChg chg="addSp delSp modSp add replId">
        <pc:chgData name="GAO Peiyan" userId="S::h1351834@connect.hku.hk::6bdfcfdc-8b52-4ec8-a254-2863b89478f1" providerId="AD" clId="Web-{F7EE1735-65B6-9B35-D3B1-04C420BC08EA}" dt="2022-11-14T09:08:16.278" v="455" actId="1076"/>
        <pc:sldMkLst>
          <pc:docMk/>
          <pc:sldMk cId="2741616293" sldId="538"/>
        </pc:sldMkLst>
        <pc:spChg chg="mod">
          <ac:chgData name="GAO Peiyan" userId="S::h1351834@connect.hku.hk::6bdfcfdc-8b52-4ec8-a254-2863b89478f1" providerId="AD" clId="Web-{F7EE1735-65B6-9B35-D3B1-04C420BC08EA}" dt="2022-11-14T09:02:13.407" v="423" actId="20577"/>
          <ac:spMkLst>
            <pc:docMk/>
            <pc:sldMk cId="2741616293" sldId="538"/>
            <ac:spMk id="17" creationId="{3F4B93D4-86D7-4A51-30EF-8BDB55861570}"/>
          </ac:spMkLst>
        </pc:spChg>
        <pc:picChg chg="add del mod">
          <ac:chgData name="GAO Peiyan" userId="S::h1351834@connect.hku.hk::6bdfcfdc-8b52-4ec8-a254-2863b89478f1" providerId="AD" clId="Web-{F7EE1735-65B6-9B35-D3B1-04C420BC08EA}" dt="2022-11-14T09:07:26.683" v="449"/>
          <ac:picMkLst>
            <pc:docMk/>
            <pc:sldMk cId="2741616293" sldId="538"/>
            <ac:picMk id="2" creationId="{941DFE5F-A828-A143-BD87-635A92F814BC}"/>
          </ac:picMkLst>
        </pc:picChg>
        <pc:picChg chg="del">
          <ac:chgData name="GAO Peiyan" userId="S::h1351834@connect.hku.hk::6bdfcfdc-8b52-4ec8-a254-2863b89478f1" providerId="AD" clId="Web-{F7EE1735-65B6-9B35-D3B1-04C420BC08EA}" dt="2022-11-14T09:00:53.420" v="401"/>
          <ac:picMkLst>
            <pc:docMk/>
            <pc:sldMk cId="2741616293" sldId="538"/>
            <ac:picMk id="3" creationId="{EB719465-7DDC-AB95-774C-3F97F3465925}"/>
          </ac:picMkLst>
        </pc:picChg>
        <pc:picChg chg="add mod">
          <ac:chgData name="GAO Peiyan" userId="S::h1351834@connect.hku.hk::6bdfcfdc-8b52-4ec8-a254-2863b89478f1" providerId="AD" clId="Web-{F7EE1735-65B6-9B35-D3B1-04C420BC08EA}" dt="2022-11-14T09:08:16.278" v="455" actId="1076"/>
          <ac:picMkLst>
            <pc:docMk/>
            <pc:sldMk cId="2741616293" sldId="538"/>
            <ac:picMk id="4" creationId="{BEB22D37-AE4F-01B6-E067-303E9C017A15}"/>
          </ac:picMkLst>
        </pc:picChg>
      </pc:sldChg>
      <pc:sldChg chg="addSp delSp modSp add replId">
        <pc:chgData name="GAO Peiyan" userId="S::h1351834@connect.hku.hk::6bdfcfdc-8b52-4ec8-a254-2863b89478f1" providerId="AD" clId="Web-{F7EE1735-65B6-9B35-D3B1-04C420BC08EA}" dt="2022-11-14T09:09:19.655" v="456" actId="20577"/>
        <pc:sldMkLst>
          <pc:docMk/>
          <pc:sldMk cId="837704860" sldId="539"/>
        </pc:sldMkLst>
        <pc:spChg chg="mod">
          <ac:chgData name="GAO Peiyan" userId="S::h1351834@connect.hku.hk::6bdfcfdc-8b52-4ec8-a254-2863b89478f1" providerId="AD" clId="Web-{F7EE1735-65B6-9B35-D3B1-04C420BC08EA}" dt="2022-11-14T09:09:19.655" v="456" actId="20577"/>
          <ac:spMkLst>
            <pc:docMk/>
            <pc:sldMk cId="837704860" sldId="539"/>
            <ac:spMk id="17" creationId="{3F4B93D4-86D7-4A51-30EF-8BDB55861570}"/>
          </ac:spMkLst>
        </pc:spChg>
        <pc:spChg chg="mod">
          <ac:chgData name="GAO Peiyan" userId="S::h1351834@connect.hku.hk::6bdfcfdc-8b52-4ec8-a254-2863b89478f1" providerId="AD" clId="Web-{F7EE1735-65B6-9B35-D3B1-04C420BC08EA}" dt="2022-11-14T09:04:12.067" v="426" actId="20577"/>
          <ac:spMkLst>
            <pc:docMk/>
            <pc:sldMk cId="837704860" sldId="539"/>
            <ac:spMk id="30761" creationId="{ED0077FC-2CC4-6025-F700-18600C72B456}"/>
          </ac:spMkLst>
        </pc:spChg>
        <pc:picChg chg="del">
          <ac:chgData name="GAO Peiyan" userId="S::h1351834@connect.hku.hk::6bdfcfdc-8b52-4ec8-a254-2863b89478f1" providerId="AD" clId="Web-{F7EE1735-65B6-9B35-D3B1-04C420BC08EA}" dt="2022-11-14T09:04:44.928" v="427"/>
          <ac:picMkLst>
            <pc:docMk/>
            <pc:sldMk cId="837704860" sldId="539"/>
            <ac:picMk id="2" creationId="{941DFE5F-A828-A143-BD87-635A92F814BC}"/>
          </ac:picMkLst>
        </pc:picChg>
        <pc:picChg chg="add mod">
          <ac:chgData name="GAO Peiyan" userId="S::h1351834@connect.hku.hk::6bdfcfdc-8b52-4ec8-a254-2863b89478f1" providerId="AD" clId="Web-{F7EE1735-65B6-9B35-D3B1-04C420BC08EA}" dt="2022-11-14T09:05:10.131" v="432" actId="1076"/>
          <ac:picMkLst>
            <pc:docMk/>
            <pc:sldMk cId="837704860" sldId="539"/>
            <ac:picMk id="3" creationId="{FA6204A5-97D0-C979-5A71-DEEEE60E5E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a:extLst>
              <a:ext uri="{FF2B5EF4-FFF2-40B4-BE49-F238E27FC236}">
                <a16:creationId xmlns:a16="http://schemas.microsoft.com/office/drawing/2014/main" id="{47648303-8C95-B887-0D33-2484213DA979}"/>
              </a:ext>
            </a:extLst>
          </p:cNvPr>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5" name="日期占位符 2">
            <a:extLst>
              <a:ext uri="{FF2B5EF4-FFF2-40B4-BE49-F238E27FC236}">
                <a16:creationId xmlns:a16="http://schemas.microsoft.com/office/drawing/2014/main" id="{17061FAB-EB58-1BAB-1585-84CC23F2E9D9}"/>
              </a:ext>
            </a:extLst>
          </p:cNvPr>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790FD92-B4EB-47E6-8104-41977F863A02}" type="datetime1">
              <a:rPr lang="zh-CN" altLang="en-US"/>
              <a:pPr>
                <a:defRPr/>
              </a:pPr>
              <a:t>2022/11/16</a:t>
            </a:fld>
            <a:endParaRPr lang="zh-CN" altLang="en-US" sz="1200"/>
          </a:p>
        </p:txBody>
      </p:sp>
      <p:sp>
        <p:nvSpPr>
          <p:cNvPr id="1028" name="幻灯片图像占位符 3">
            <a:extLst>
              <a:ext uri="{FF2B5EF4-FFF2-40B4-BE49-F238E27FC236}">
                <a16:creationId xmlns:a16="http://schemas.microsoft.com/office/drawing/2014/main" id="{66FC8EAD-1910-CB3A-CAEF-B7813BCF9969}"/>
              </a:ext>
            </a:extLst>
          </p:cNvPr>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3077" name="备注占位符 4">
            <a:extLst>
              <a:ext uri="{FF2B5EF4-FFF2-40B4-BE49-F238E27FC236}">
                <a16:creationId xmlns:a16="http://schemas.microsoft.com/office/drawing/2014/main" id="{68BCC659-EFA8-3DCC-824F-534E9B7C263B}"/>
              </a:ext>
            </a:extLst>
          </p:cNvPr>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zh-CN" sz="1200"/>
              <a:t>单击此处编辑母版文本样式</a:t>
            </a:r>
          </a:p>
          <a:p>
            <a:pPr>
              <a:spcBef>
                <a:spcPct val="30000"/>
              </a:spcBef>
            </a:pPr>
            <a:r>
              <a:rPr lang="zh-CN" altLang="zh-CN" sz="1200"/>
              <a:t>第二级</a:t>
            </a:r>
          </a:p>
          <a:p>
            <a:pPr>
              <a:spcBef>
                <a:spcPct val="30000"/>
              </a:spcBef>
            </a:pPr>
            <a:r>
              <a:rPr lang="zh-CN" altLang="zh-CN" sz="1200"/>
              <a:t>第三级</a:t>
            </a:r>
          </a:p>
          <a:p>
            <a:pPr>
              <a:spcBef>
                <a:spcPct val="30000"/>
              </a:spcBef>
            </a:pPr>
            <a:r>
              <a:rPr lang="zh-CN" altLang="zh-CN" sz="1200"/>
              <a:t>第四级</a:t>
            </a:r>
          </a:p>
          <a:p>
            <a:pPr>
              <a:spcBef>
                <a:spcPct val="30000"/>
              </a:spcBef>
            </a:pPr>
            <a:r>
              <a:rPr lang="zh-CN" altLang="zh-CN" sz="1200"/>
              <a:t>第五级</a:t>
            </a:r>
          </a:p>
        </p:txBody>
      </p:sp>
      <p:sp>
        <p:nvSpPr>
          <p:cNvPr id="3078" name="页脚占位符 5">
            <a:extLst>
              <a:ext uri="{FF2B5EF4-FFF2-40B4-BE49-F238E27FC236}">
                <a16:creationId xmlns:a16="http://schemas.microsoft.com/office/drawing/2014/main" id="{AFC09CFB-4E58-0B0F-41BC-C57F95A59B60}"/>
              </a:ext>
            </a:extLst>
          </p:cNvPr>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9" name="灯片编号占位符 6">
            <a:extLst>
              <a:ext uri="{FF2B5EF4-FFF2-40B4-BE49-F238E27FC236}">
                <a16:creationId xmlns:a16="http://schemas.microsoft.com/office/drawing/2014/main" id="{075E5ACF-27B4-66C2-0A4B-81E8DE267813}"/>
              </a:ext>
            </a:extLst>
          </p:cNvPr>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06CD3822-5F67-4A6B-BD36-425706E7807E}"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影像版面配置區 1">
            <a:extLst>
              <a:ext uri="{FF2B5EF4-FFF2-40B4-BE49-F238E27FC236}">
                <a16:creationId xmlns:a16="http://schemas.microsoft.com/office/drawing/2014/main" id="{764DE75C-2192-09E1-BAAE-E179012A1C56}"/>
              </a:ext>
            </a:extLst>
          </p:cNvPr>
          <p:cNvSpPr>
            <a:spLocks noGrp="1" noRot="1" noChangeAspect="1" noChangeArrowheads="1" noTextEdit="1"/>
          </p:cNvSpPr>
          <p:nvPr>
            <p:ph type="sldImg"/>
          </p:nvPr>
        </p:nvSpPr>
        <p:spPr/>
      </p:sp>
      <p:sp>
        <p:nvSpPr>
          <p:cNvPr id="5123" name="備忘稿版面配置區 2">
            <a:extLst>
              <a:ext uri="{FF2B5EF4-FFF2-40B4-BE49-F238E27FC236}">
                <a16:creationId xmlns:a16="http://schemas.microsoft.com/office/drawing/2014/main" id="{E6A992B3-D46E-CB19-67D8-432987A48492}"/>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a:t>In the summary table in the previous slide, it shows that there is no negative value in each attribute</a:t>
            </a:r>
            <a:endParaRPr lang="zh-HK" altLang="en-US"/>
          </a:p>
        </p:txBody>
      </p:sp>
      <p:sp>
        <p:nvSpPr>
          <p:cNvPr id="5124" name="日期版面配置區 3">
            <a:extLst>
              <a:ext uri="{FF2B5EF4-FFF2-40B4-BE49-F238E27FC236}">
                <a16:creationId xmlns:a16="http://schemas.microsoft.com/office/drawing/2014/main" id="{AD579465-0564-D2D8-0022-1A8741CA97DB}"/>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EF0CD2-AA90-4F03-9DE2-A9E37024A1EC}" type="datetime1">
              <a:rPr lang="zh-CN" altLang="en-US" smtClean="0"/>
              <a:pPr/>
              <a:t>2022/11/16</a:t>
            </a:fld>
            <a:endParaRPr lang="zh-CN" altLang="en-US" sz="1200"/>
          </a:p>
        </p:txBody>
      </p:sp>
      <p:sp>
        <p:nvSpPr>
          <p:cNvPr id="5125" name="投影片編號版面配置區 4">
            <a:extLst>
              <a:ext uri="{FF2B5EF4-FFF2-40B4-BE49-F238E27FC236}">
                <a16:creationId xmlns:a16="http://schemas.microsoft.com/office/drawing/2014/main" id="{DBFF28AF-BB82-D738-3939-EF6AD35EE2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DE646A-5266-45E8-9D7F-725674F2B635}" type="slidenum">
              <a:rPr lang="zh-CN" altLang="en-US" smtClean="0"/>
              <a:pPr/>
              <a:t>10</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We first use the whole unbalanced dataset, split training set by the given proportion and build the model based on that, and evaluated on the whole set.</a:t>
            </a:r>
          </a:p>
          <a:p>
            <a:r>
              <a:rPr lang="en-US" altLang="LID4096">
                <a:ea typeface="宋体" panose="02010600030101010101" pitchFamily="2" charset="-122"/>
              </a:rPr>
              <a:t>As seen results are good, except recall still have space for improvement</a:t>
            </a:r>
            <a:endParaRPr lang="LID4096" altLang="LID4096">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2022/11/16</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20</a:t>
            </a:fld>
            <a:endParaRPr lang="zh-CN" altLang="en-US" sz="1200"/>
          </a:p>
        </p:txBody>
      </p:sp>
    </p:spTree>
    <p:extLst>
      <p:ext uri="{BB962C8B-B14F-4D97-AF65-F5344CB8AC3E}">
        <p14:creationId xmlns:p14="http://schemas.microsoft.com/office/powerpoint/2010/main" val="219346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As we shrink the training set proportion, the performance gets slightly worse.</a:t>
            </a:r>
            <a:endParaRPr lang="LID4096" altLang="LID4096">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2022/11/16</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21</a:t>
            </a:fld>
            <a:endParaRPr lang="zh-CN" altLang="en-US" sz="1200"/>
          </a:p>
        </p:txBody>
      </p:sp>
    </p:spTree>
    <p:extLst>
      <p:ext uri="{BB962C8B-B14F-4D97-AF65-F5344CB8AC3E}">
        <p14:creationId xmlns:p14="http://schemas.microsoft.com/office/powerpoint/2010/main" val="715985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We rebuild the model, by first </a:t>
            </a:r>
            <a:r>
              <a:rPr lang="en-US" altLang="LID4096" err="1">
                <a:ea typeface="宋体" panose="02010600030101010101" pitchFamily="2" charset="-122"/>
              </a:rPr>
              <a:t>downsampling</a:t>
            </a:r>
            <a:r>
              <a:rPr lang="en-US" altLang="LID4096">
                <a:ea typeface="宋体" panose="02010600030101010101" pitchFamily="2" charset="-122"/>
              </a:rPr>
              <a:t> the data to balance the labels, split from this </a:t>
            </a:r>
            <a:r>
              <a:rPr lang="en-US" altLang="LID4096" err="1">
                <a:ea typeface="宋体" panose="02010600030101010101" pitchFamily="2" charset="-122"/>
              </a:rPr>
              <a:t>downsampled</a:t>
            </a:r>
            <a:r>
              <a:rPr lang="en-US" altLang="LID4096">
                <a:ea typeface="宋体" panose="02010600030101010101" pitchFamily="2" charset="-122"/>
              </a:rPr>
              <a:t> set to get training data and build the model, still evaluate on the whole set.</a:t>
            </a:r>
          </a:p>
          <a:p>
            <a:r>
              <a:rPr lang="en-US" altLang="LID4096">
                <a:ea typeface="宋体" panose="02010600030101010101" pitchFamily="2" charset="-122"/>
              </a:rPr>
              <a:t>Here we see the trade off between label balancing and </a:t>
            </a:r>
            <a:r>
              <a:rPr lang="en-US" altLang="LID4096" err="1">
                <a:ea typeface="宋体" panose="02010600030101010101" pitchFamily="2" charset="-122"/>
              </a:rPr>
              <a:t>downsampling</a:t>
            </a:r>
            <a:r>
              <a:rPr lang="en-US" altLang="LID4096">
                <a:ea typeface="宋体" panose="02010600030101010101" pitchFamily="2" charset="-122"/>
              </a:rPr>
              <a:t>, as we have higher recall, meaning the model is more capable of capturing fraud cases, but also much lower  recall, meaning the model gets too arrestee that lots of normal cases are classified as fraud.</a:t>
            </a:r>
          </a:p>
          <a:p>
            <a:endParaRPr lang="LID4096" altLang="LID4096">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2022/11/16</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22</a:t>
            </a:fld>
            <a:endParaRPr lang="zh-CN" altLang="en-US" sz="1200"/>
          </a:p>
        </p:txBody>
      </p:sp>
    </p:spTree>
    <p:extLst>
      <p:ext uri="{BB962C8B-B14F-4D97-AF65-F5344CB8AC3E}">
        <p14:creationId xmlns:p14="http://schemas.microsoft.com/office/powerpoint/2010/main" val="362878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E6B36455-CB39-08D2-5BF6-DA34A089D346}"/>
              </a:ext>
            </a:extLst>
          </p:cNvPr>
          <p:cNvSpPr>
            <a:spLocks noGrp="1" noRot="1" noChangeAspect="1" noChangeArrowheads="1" noTextEdit="1"/>
          </p:cNvSpPr>
          <p:nvPr>
            <p:ph type="sldImg"/>
          </p:nvPr>
        </p:nvSpPr>
        <p:spPr/>
      </p:sp>
      <p:sp>
        <p:nvSpPr>
          <p:cNvPr id="5123" name="Notes Placeholder 2">
            <a:extLst>
              <a:ext uri="{FF2B5EF4-FFF2-40B4-BE49-F238E27FC236}">
                <a16:creationId xmlns:a16="http://schemas.microsoft.com/office/drawing/2014/main" id="{B43448C7-FB25-5AC2-BF68-22C01037FC46}"/>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However, one important assumption about </a:t>
            </a:r>
            <a:r>
              <a:rPr lang="en-US" altLang="LID4096" err="1">
                <a:ea typeface="宋体" panose="02010600030101010101" pitchFamily="2" charset="-122"/>
              </a:rPr>
              <a:t>svm</a:t>
            </a:r>
            <a:r>
              <a:rPr lang="en-US" altLang="LID4096">
                <a:ea typeface="宋体" panose="02010600030101010101" pitchFamily="2" charset="-122"/>
              </a:rPr>
              <a:t>  is that data is separable by a hyperplane or a boundary which might not hold true in practice, hence we think </a:t>
            </a:r>
            <a:r>
              <a:rPr lang="en-US" altLang="LID4096" err="1">
                <a:ea typeface="宋体" panose="02010600030101010101" pitchFamily="2" charset="-122"/>
              </a:rPr>
              <a:t>knn</a:t>
            </a:r>
            <a:r>
              <a:rPr lang="en-US" altLang="LID4096">
                <a:ea typeface="宋体" panose="02010600030101010101" pitchFamily="2" charset="-122"/>
              </a:rPr>
              <a:t> might be a better alternative as it trains faster, its more suitable for clustering work, also perform better on low dimensional dataset.</a:t>
            </a:r>
            <a:endParaRPr lang="LID4096" altLang="LID4096">
              <a:ea typeface="宋体" panose="02010600030101010101" pitchFamily="2" charset="-122"/>
            </a:endParaRPr>
          </a:p>
        </p:txBody>
      </p:sp>
      <p:sp>
        <p:nvSpPr>
          <p:cNvPr id="5124" name="Date Placeholder 3">
            <a:extLst>
              <a:ext uri="{FF2B5EF4-FFF2-40B4-BE49-F238E27FC236}">
                <a16:creationId xmlns:a16="http://schemas.microsoft.com/office/drawing/2014/main" id="{5743885C-608D-B335-D2E3-CF635935E768}"/>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6BFFA7-85C5-48A2-8734-3FE75A96820B}" type="datetime1">
              <a:rPr lang="zh-CN" altLang="en-US" smtClean="0"/>
              <a:pPr/>
              <a:t>2022/11/16</a:t>
            </a:fld>
            <a:endParaRPr lang="zh-CN" altLang="en-US" sz="1200"/>
          </a:p>
        </p:txBody>
      </p:sp>
      <p:sp>
        <p:nvSpPr>
          <p:cNvPr id="5125" name="Slide Number Placeholder 4">
            <a:extLst>
              <a:ext uri="{FF2B5EF4-FFF2-40B4-BE49-F238E27FC236}">
                <a16:creationId xmlns:a16="http://schemas.microsoft.com/office/drawing/2014/main" id="{6D0BB8B9-F586-CF8B-0DDF-76541C8CF4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49D367-7FA6-48ED-AB1C-A11810155060}" type="slidenum">
              <a:rPr lang="zh-CN" altLang="en-US" smtClean="0"/>
              <a:pPr/>
              <a:t>23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37051D37-3EA3-14A1-8818-FBA81BD32777}"/>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7BCFDEC-8B22-B806-F180-1AAB70AD40F7}"/>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Like before we rescale and </a:t>
            </a:r>
            <a:r>
              <a:rPr lang="en-US" altLang="LID4096" err="1">
                <a:ea typeface="宋体" panose="02010600030101010101" pitchFamily="2" charset="-122"/>
              </a:rPr>
              <a:t>downsample</a:t>
            </a:r>
            <a:r>
              <a:rPr lang="en-US" altLang="LID4096">
                <a:ea typeface="宋体" panose="02010600030101010101" pitchFamily="2" charset="-122"/>
              </a:rPr>
              <a:t> the dataset, and then do the train test split, and here evaluated on the test size, results is quite satisfactory, at least better than </a:t>
            </a:r>
            <a:r>
              <a:rPr lang="en-US" altLang="LID4096" err="1">
                <a:ea typeface="宋体" panose="02010600030101010101" pitchFamily="2" charset="-122"/>
              </a:rPr>
              <a:t>svm</a:t>
            </a:r>
            <a:r>
              <a:rPr lang="en-US" altLang="LID4096">
                <a:ea typeface="宋体" panose="02010600030101010101" pitchFamily="2" charset="-122"/>
              </a:rPr>
              <a:t>.</a:t>
            </a:r>
            <a:endParaRPr lang="LID4096" altLang="LID4096">
              <a:ea typeface="宋体" panose="02010600030101010101" pitchFamily="2" charset="-122"/>
            </a:endParaRPr>
          </a:p>
        </p:txBody>
      </p:sp>
      <p:sp>
        <p:nvSpPr>
          <p:cNvPr id="7172" name="Date Placeholder 3">
            <a:extLst>
              <a:ext uri="{FF2B5EF4-FFF2-40B4-BE49-F238E27FC236}">
                <a16:creationId xmlns:a16="http://schemas.microsoft.com/office/drawing/2014/main" id="{FA49081B-6428-C6AA-0B2F-16D2CE676092}"/>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4582EF-DB3F-4A64-8C20-70CC6B0F5CD4}" type="datetime1">
              <a:rPr lang="zh-CN" altLang="en-US" smtClean="0"/>
              <a:pPr/>
              <a:t>2022/11/16</a:t>
            </a:fld>
            <a:endParaRPr lang="zh-CN" altLang="en-US" sz="1200"/>
          </a:p>
        </p:txBody>
      </p:sp>
      <p:sp>
        <p:nvSpPr>
          <p:cNvPr id="7173" name="Slide Number Placeholder 4">
            <a:extLst>
              <a:ext uri="{FF2B5EF4-FFF2-40B4-BE49-F238E27FC236}">
                <a16:creationId xmlns:a16="http://schemas.microsoft.com/office/drawing/2014/main" id="{90C55E7B-9894-5D4F-19C6-9732C3FEC71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91FEEE-31AF-4A78-B151-BF0F44EED1A5}" type="slidenum">
              <a:rPr lang="zh-CN" altLang="en-US" smtClean="0"/>
              <a:pPr/>
              <a:t>24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1B4F04F-9C86-F3B9-8BAF-67C1D8F76205}"/>
              </a:ext>
            </a:extLst>
          </p:cNvPr>
          <p:cNvSpPr>
            <a:spLocks noGrp="1" noRot="1" noChangeAspect="1" noChangeArrowheads="1" noTextEdit="1"/>
          </p:cNvSpPr>
          <p:nvPr>
            <p:ph type="sldImg"/>
          </p:nvPr>
        </p:nvSpPr>
        <p:spPr/>
      </p:sp>
      <p:sp>
        <p:nvSpPr>
          <p:cNvPr id="9219" name="Notes Placeholder 2">
            <a:extLst>
              <a:ext uri="{FF2B5EF4-FFF2-40B4-BE49-F238E27FC236}">
                <a16:creationId xmlns:a16="http://schemas.microsoft.com/office/drawing/2014/main" id="{0F09320B-8FEE-9A95-3EF5-57A08B12C0E8}"/>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Here we evaluate it on the whole set, result still good except precision drops down a little bit.</a:t>
            </a:r>
            <a:endParaRPr lang="LID4096" altLang="LID4096">
              <a:ea typeface="宋体" panose="02010600030101010101" pitchFamily="2" charset="-122"/>
            </a:endParaRPr>
          </a:p>
        </p:txBody>
      </p:sp>
      <p:sp>
        <p:nvSpPr>
          <p:cNvPr id="9220" name="Date Placeholder 3">
            <a:extLst>
              <a:ext uri="{FF2B5EF4-FFF2-40B4-BE49-F238E27FC236}">
                <a16:creationId xmlns:a16="http://schemas.microsoft.com/office/drawing/2014/main" id="{B36F843A-CC73-0FA9-0702-87738E9844F4}"/>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E3609D-CE24-4D4A-9877-D38AA3A8083B}" type="datetime1">
              <a:rPr lang="zh-CN" altLang="en-US" smtClean="0"/>
              <a:pPr/>
              <a:t>2022/11/16</a:t>
            </a:fld>
            <a:endParaRPr lang="zh-CN" altLang="en-US" sz="1200"/>
          </a:p>
        </p:txBody>
      </p:sp>
      <p:sp>
        <p:nvSpPr>
          <p:cNvPr id="9221" name="Slide Number Placeholder 4">
            <a:extLst>
              <a:ext uri="{FF2B5EF4-FFF2-40B4-BE49-F238E27FC236}">
                <a16:creationId xmlns:a16="http://schemas.microsoft.com/office/drawing/2014/main" id="{9093787C-AC90-5596-6A19-45796B814D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68E100-4CDD-4A39-AE28-8B65794EA6B4}" type="slidenum">
              <a:rPr lang="zh-CN" altLang="en-US" smtClean="0"/>
              <a:pPr/>
              <a:t>25</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Even if we push down the training proportion, result does not get worse except only a few more false positive.</a:t>
            </a:r>
          </a:p>
          <a:p>
            <a:r>
              <a:rPr lang="en-US" altLang="LID4096">
                <a:ea typeface="宋体" panose="02010600030101010101" pitchFamily="2" charset="-122"/>
              </a:rPr>
              <a:t>We can see </a:t>
            </a:r>
            <a:r>
              <a:rPr lang="en-US" altLang="LID4096" err="1">
                <a:ea typeface="宋体" panose="02010600030101010101" pitchFamily="2" charset="-122"/>
              </a:rPr>
              <a:t>knn</a:t>
            </a:r>
            <a:r>
              <a:rPr lang="en-US" altLang="LID4096">
                <a:ea typeface="宋体" panose="02010600030101010101" pitchFamily="2" charset="-122"/>
              </a:rPr>
              <a:t> already gives us fairly good prediction performance. However if we want to explore more about each feature importance and their inductiveness, we should try tree-based method instead.</a:t>
            </a:r>
            <a:endParaRPr lang="LID4096" altLang="LID4096">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2022/11/16</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26</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D2B618E-3B10-B2CB-9E8C-9AFD7975A7D0}"/>
              </a:ext>
            </a:extLst>
          </p:cNvPr>
          <p:cNvSpPr>
            <a:spLocks noGrp="1" noRot="1" noChangeAspect="1" noChangeArrowheads="1" noTextEdit="1"/>
          </p:cNvSpPr>
          <p:nvPr>
            <p:ph type="sldImg"/>
          </p:nvPr>
        </p:nvSpPr>
        <p:spPr/>
      </p:sp>
      <p:sp>
        <p:nvSpPr>
          <p:cNvPr id="13315" name="Notes Placeholder 2">
            <a:extLst>
              <a:ext uri="{FF2B5EF4-FFF2-40B4-BE49-F238E27FC236}">
                <a16:creationId xmlns:a16="http://schemas.microsoft.com/office/drawing/2014/main" id="{99935B68-4B8E-7B75-0DA6-6A8DBB6BD38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One widely used model is random forest, which bootstrapping instances to build multiple decision trees and vote for the result. Thanks to some characteristics of this model, we do not need to do scaling or balancing sampling to the dataset. And as we thought, the model performs amazingly well. </a:t>
            </a:r>
            <a:endParaRPr lang="LID4096" altLang="LID4096">
              <a:ea typeface="宋体" panose="02010600030101010101" pitchFamily="2" charset="-122"/>
            </a:endParaRPr>
          </a:p>
        </p:txBody>
      </p:sp>
      <p:sp>
        <p:nvSpPr>
          <p:cNvPr id="13316" name="Date Placeholder 3">
            <a:extLst>
              <a:ext uri="{FF2B5EF4-FFF2-40B4-BE49-F238E27FC236}">
                <a16:creationId xmlns:a16="http://schemas.microsoft.com/office/drawing/2014/main" id="{B6CBDD02-FF8A-560D-494F-A5EE37400CA3}"/>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9B3945-25A1-4603-B90F-60AD592A7910}" type="datetime1">
              <a:rPr lang="zh-CN" altLang="en-US" smtClean="0"/>
              <a:pPr/>
              <a:t>2022/11/16</a:t>
            </a:fld>
            <a:endParaRPr lang="zh-CN" altLang="en-US" sz="1200"/>
          </a:p>
        </p:txBody>
      </p:sp>
      <p:sp>
        <p:nvSpPr>
          <p:cNvPr id="13317" name="Slide Number Placeholder 4">
            <a:extLst>
              <a:ext uri="{FF2B5EF4-FFF2-40B4-BE49-F238E27FC236}">
                <a16:creationId xmlns:a16="http://schemas.microsoft.com/office/drawing/2014/main" id="{8EDC95E2-F16B-73E0-2C53-436188318B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10A392-50E7-4E35-8CB3-FC7D52429C4B}" type="slidenum">
              <a:rPr lang="zh-CN" altLang="en-US" smtClean="0"/>
              <a:pPr/>
              <a:t>27</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F2B9CCD-FAFF-2C17-64CF-EA658EB0F030}"/>
              </a:ext>
            </a:extLst>
          </p:cNvPr>
          <p:cNvSpPr>
            <a:spLocks noGrp="1" noRot="1" noChangeAspect="1" noChangeArrowheads="1" noTextEdit="1"/>
          </p:cNvSpPr>
          <p:nvPr>
            <p:ph type="sldImg"/>
          </p:nvPr>
        </p:nvSpPr>
        <p:spPr/>
      </p:sp>
      <p:sp>
        <p:nvSpPr>
          <p:cNvPr id="15363" name="Notes Placeholder 2">
            <a:extLst>
              <a:ext uri="{FF2B5EF4-FFF2-40B4-BE49-F238E27FC236}">
                <a16:creationId xmlns:a16="http://schemas.microsoft.com/office/drawing/2014/main" id="{E7D19BC9-5939-3D32-A1B8-AF66FAB2B4E1}"/>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The performance is nearly perfect, but what about the problem we just mentioned? Let’s try to provide only a small part of data and see what happens:</a:t>
            </a:r>
            <a:endParaRPr lang="LID4096" altLang="LID4096">
              <a:ea typeface="宋体" panose="02010600030101010101" pitchFamily="2" charset="-122"/>
            </a:endParaRPr>
          </a:p>
        </p:txBody>
      </p:sp>
      <p:sp>
        <p:nvSpPr>
          <p:cNvPr id="15364" name="Date Placeholder 3">
            <a:extLst>
              <a:ext uri="{FF2B5EF4-FFF2-40B4-BE49-F238E27FC236}">
                <a16:creationId xmlns:a16="http://schemas.microsoft.com/office/drawing/2014/main" id="{299CB6F8-A964-1D09-7CD2-DFB04762A099}"/>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444159-3D36-4E8F-B219-3DCBC7BA3479}" type="datetime1">
              <a:rPr lang="zh-CN" altLang="en-US" smtClean="0"/>
              <a:pPr/>
              <a:t>2022/11/16</a:t>
            </a:fld>
            <a:endParaRPr lang="zh-CN" altLang="en-US" sz="1200"/>
          </a:p>
        </p:txBody>
      </p:sp>
      <p:sp>
        <p:nvSpPr>
          <p:cNvPr id="15365" name="Slide Number Placeholder 4">
            <a:extLst>
              <a:ext uri="{FF2B5EF4-FFF2-40B4-BE49-F238E27FC236}">
                <a16:creationId xmlns:a16="http://schemas.microsoft.com/office/drawing/2014/main" id="{2F4F9C1F-004E-AD3A-7903-82AAF6D1822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818FD8-F2B0-4887-9F49-E4BEA062277F}" type="slidenum">
              <a:rPr lang="zh-CN" altLang="en-US" smtClean="0"/>
              <a:pPr/>
              <a:t>28</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2699A384-47B5-476A-A8C7-A0D560E787D2}"/>
              </a:ext>
            </a:extLst>
          </p:cNvPr>
          <p:cNvSpPr>
            <a:spLocks noGrp="1" noRot="1" noChangeAspect="1" noChangeArrowheads="1" noTextEdit="1"/>
          </p:cNvSpPr>
          <p:nvPr>
            <p:ph type="sldImg"/>
          </p:nvPr>
        </p:nvSpPr>
        <p:spPr/>
      </p:sp>
      <p:sp>
        <p:nvSpPr>
          <p:cNvPr id="17411" name="Notes Placeholder 2">
            <a:extLst>
              <a:ext uri="{FF2B5EF4-FFF2-40B4-BE49-F238E27FC236}">
                <a16:creationId xmlns:a16="http://schemas.microsoft.com/office/drawing/2014/main" id="{E14BBF1D-0558-D923-0BF3-CD8F72F44CD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Alright</a:t>
            </a:r>
            <a:r>
              <a:rPr lang="en-US" altLang="LID4096">
                <a:ea typeface="宋体" panose="02010600030101010101" pitchFamily="2" charset="-122"/>
              </a:rPr>
              <a:t>, still amazing. Because random forest is not sensitive to the missing part of the data, it can extract valuable features from few instances. Now we have a model with high accuracy, what do we need next?</a:t>
            </a:r>
            <a:endParaRPr lang="LID4096" altLang="LID4096">
              <a:ea typeface="宋体" panose="02010600030101010101" pitchFamily="2" charset="-122"/>
            </a:endParaRPr>
          </a:p>
        </p:txBody>
      </p:sp>
      <p:sp>
        <p:nvSpPr>
          <p:cNvPr id="17412" name="Date Placeholder 3">
            <a:extLst>
              <a:ext uri="{FF2B5EF4-FFF2-40B4-BE49-F238E27FC236}">
                <a16:creationId xmlns:a16="http://schemas.microsoft.com/office/drawing/2014/main" id="{FC16CC0F-7279-F065-04F9-2D860019C011}"/>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4C0E39-C8D3-4AFD-AF38-41C0CE1E5291}" type="datetime1">
              <a:rPr lang="zh-CN" altLang="en-US" smtClean="0"/>
              <a:pPr/>
              <a:t>2022/11/16</a:t>
            </a:fld>
            <a:endParaRPr lang="zh-CN" altLang="en-US" sz="1200"/>
          </a:p>
        </p:txBody>
      </p:sp>
      <p:sp>
        <p:nvSpPr>
          <p:cNvPr id="17413" name="Slide Number Placeholder 4">
            <a:extLst>
              <a:ext uri="{FF2B5EF4-FFF2-40B4-BE49-F238E27FC236}">
                <a16:creationId xmlns:a16="http://schemas.microsoft.com/office/drawing/2014/main" id="{C26F073C-5C64-699B-B30D-A92E195AE4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176AB7-F18D-491E-B61D-B81C244D70CB}" type="slidenum">
              <a:rPr lang="zh-CN" altLang="en-US" smtClean="0"/>
              <a:pPr/>
              <a:t>29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影像版面配置區 1">
            <a:extLst>
              <a:ext uri="{FF2B5EF4-FFF2-40B4-BE49-F238E27FC236}">
                <a16:creationId xmlns:a16="http://schemas.microsoft.com/office/drawing/2014/main" id="{05E65C61-DBAF-0D14-3522-82DDB7B76F40}"/>
              </a:ext>
            </a:extLst>
          </p:cNvPr>
          <p:cNvSpPr>
            <a:spLocks noGrp="1" noRot="1" noChangeAspect="1" noChangeArrowheads="1" noTextEdit="1"/>
          </p:cNvSpPr>
          <p:nvPr>
            <p:ph type="sldImg"/>
          </p:nvPr>
        </p:nvSpPr>
        <p:spPr/>
      </p:sp>
      <p:sp>
        <p:nvSpPr>
          <p:cNvPr id="7171" name="備忘稿版面配置區 2">
            <a:extLst>
              <a:ext uri="{FF2B5EF4-FFF2-40B4-BE49-F238E27FC236}">
                <a16:creationId xmlns:a16="http://schemas.microsoft.com/office/drawing/2014/main" id="{831CCAAF-A6B7-172C-CEE9-950BF84916B5}"/>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a:t>In the summary table in the previous slide, it shows that there is no negative value in each attribute</a:t>
            </a:r>
            <a:endParaRPr lang="zh-HK" altLang="en-US"/>
          </a:p>
        </p:txBody>
      </p:sp>
      <p:sp>
        <p:nvSpPr>
          <p:cNvPr id="7172" name="日期版面配置區 3">
            <a:extLst>
              <a:ext uri="{FF2B5EF4-FFF2-40B4-BE49-F238E27FC236}">
                <a16:creationId xmlns:a16="http://schemas.microsoft.com/office/drawing/2014/main" id="{56E28300-4613-D6D5-A11A-F63CF45AE1DE}"/>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77C303-CB30-4010-B724-6E81E4936D34}" type="datetime1">
              <a:rPr lang="zh-CN" altLang="en-US" smtClean="0"/>
              <a:pPr/>
              <a:t>2022/11/16</a:t>
            </a:fld>
            <a:endParaRPr lang="zh-CN" altLang="en-US" sz="1200"/>
          </a:p>
        </p:txBody>
      </p:sp>
      <p:sp>
        <p:nvSpPr>
          <p:cNvPr id="7173" name="投影片編號版面配置區 4">
            <a:extLst>
              <a:ext uri="{FF2B5EF4-FFF2-40B4-BE49-F238E27FC236}">
                <a16:creationId xmlns:a16="http://schemas.microsoft.com/office/drawing/2014/main" id="{486686C3-EB95-3ADB-2239-A6FE5531CA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D816F7-0D1F-42F3-A17D-010BC9B6C69C}" type="slidenum">
              <a:rPr lang="zh-CN" altLang="en-US" smtClean="0"/>
              <a:pPr/>
              <a:t>11</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B68F4F8-E08B-31A9-266A-910FE9705400}"/>
              </a:ext>
            </a:extLst>
          </p:cNvPr>
          <p:cNvSpPr>
            <a:spLocks noGrp="1" noRot="1" noChangeAspect="1" noChangeArrowheads="1" noTextEdit="1"/>
          </p:cNvSpPr>
          <p:nvPr>
            <p:ph type="sldImg"/>
          </p:nvPr>
        </p:nvSpPr>
        <p:spPr/>
      </p:sp>
      <p:sp>
        <p:nvSpPr>
          <p:cNvPr id="19459" name="Notes Placeholder 2">
            <a:extLst>
              <a:ext uri="{FF2B5EF4-FFF2-40B4-BE49-F238E27FC236}">
                <a16:creationId xmlns:a16="http://schemas.microsoft.com/office/drawing/2014/main" id="{D2E5847D-F367-D7AA-236C-486576D73648}"/>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Check the attributes importance exported from the model, we can verify the correlation of the variables mentioned in the EDA process. But how do we explain the attributes importance? </a:t>
            </a:r>
            <a:endParaRPr lang="LID4096" altLang="LID4096">
              <a:ea typeface="宋体" panose="02010600030101010101" pitchFamily="2" charset="-122"/>
            </a:endParaRPr>
          </a:p>
        </p:txBody>
      </p:sp>
      <p:sp>
        <p:nvSpPr>
          <p:cNvPr id="19460" name="Date Placeholder 3">
            <a:extLst>
              <a:ext uri="{FF2B5EF4-FFF2-40B4-BE49-F238E27FC236}">
                <a16:creationId xmlns:a16="http://schemas.microsoft.com/office/drawing/2014/main" id="{217CFDF7-0B5C-2F78-BFF1-EBEC8B788711}"/>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CDA16D-41D1-4470-9B73-B99230622E45}" type="datetime1">
              <a:rPr lang="zh-CN" altLang="en-US" smtClean="0"/>
              <a:pPr/>
              <a:t>2022/11/16</a:t>
            </a:fld>
            <a:endParaRPr lang="zh-CN" altLang="en-US" sz="1200"/>
          </a:p>
        </p:txBody>
      </p:sp>
      <p:sp>
        <p:nvSpPr>
          <p:cNvPr id="19461" name="Slide Number Placeholder 4">
            <a:extLst>
              <a:ext uri="{FF2B5EF4-FFF2-40B4-BE49-F238E27FC236}">
                <a16:creationId xmlns:a16="http://schemas.microsoft.com/office/drawing/2014/main" id="{F430CA46-EA0C-D930-3DCB-B2B6ABAB3A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BE9859-3872-467D-968A-872FFC0C6723}" type="slidenum">
              <a:rPr lang="zh-CN" altLang="en-US" smtClean="0"/>
              <a:pPr/>
              <a:t>30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F18779-1A09-2F82-44D2-2181BFA93EF9}"/>
              </a:ext>
            </a:extLst>
          </p:cNvPr>
          <p:cNvSpPr>
            <a:spLocks noGrp="1" noRot="1" noChangeAspect="1" noChangeArrowheads="1" noTextEdit="1"/>
          </p:cNvSpPr>
          <p:nvPr>
            <p:ph type="sldImg"/>
          </p:nvPr>
        </p:nvSpPr>
        <p:spPr/>
      </p:sp>
      <p:sp>
        <p:nvSpPr>
          <p:cNvPr id="21507" name="Notes Placeholder 2">
            <a:extLst>
              <a:ext uri="{FF2B5EF4-FFF2-40B4-BE49-F238E27FC236}">
                <a16:creationId xmlns:a16="http://schemas.microsoft.com/office/drawing/2014/main" id="{26FC95F0-DB20-3735-F039-72EC0B6A3E27}"/>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We then used decision tree - an algorithm with high interpretability  - to help us explore the relationship between these attributes and the fraud cases. In another words - how do these attributes effect the results of classification. To simplify this diagram a bit, we get this. </a:t>
            </a:r>
          </a:p>
        </p:txBody>
      </p:sp>
      <p:sp>
        <p:nvSpPr>
          <p:cNvPr id="21508" name="Date Placeholder 3">
            <a:extLst>
              <a:ext uri="{FF2B5EF4-FFF2-40B4-BE49-F238E27FC236}">
                <a16:creationId xmlns:a16="http://schemas.microsoft.com/office/drawing/2014/main" id="{9B09A47C-172F-91F8-9685-5CA4D3C9030B}"/>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22909A-692C-4063-910E-4710F64EE517}" type="datetime1">
              <a:rPr lang="zh-CN" altLang="en-US" smtClean="0"/>
              <a:pPr/>
              <a:t>2022/11/16</a:t>
            </a:fld>
            <a:endParaRPr lang="zh-CN" altLang="en-US" sz="1200"/>
          </a:p>
        </p:txBody>
      </p:sp>
      <p:sp>
        <p:nvSpPr>
          <p:cNvPr id="21509" name="Slide Number Placeholder 4">
            <a:extLst>
              <a:ext uri="{FF2B5EF4-FFF2-40B4-BE49-F238E27FC236}">
                <a16:creationId xmlns:a16="http://schemas.microsoft.com/office/drawing/2014/main" id="{770588DD-1A32-7486-60FD-F8B8495885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4D11DE-E926-48AE-9D6B-5ED22138677A}" type="slidenum">
              <a:rPr lang="zh-CN" altLang="en-US" smtClean="0"/>
              <a:pPr/>
              <a:t>31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8CCEC1A0-4758-2D24-1359-4A515788B2C1}"/>
              </a:ext>
            </a:extLst>
          </p:cNvPr>
          <p:cNvSpPr>
            <a:spLocks noGrp="1" noRot="1" noChangeAspect="1" noChangeArrowheads="1" noTextEdit="1"/>
          </p:cNvSpPr>
          <p:nvPr>
            <p:ph type="sldImg"/>
          </p:nvPr>
        </p:nvSpPr>
        <p:spPr/>
      </p:sp>
      <p:sp>
        <p:nvSpPr>
          <p:cNvPr id="23555" name="Notes Placeholder 2">
            <a:extLst>
              <a:ext uri="{FF2B5EF4-FFF2-40B4-BE49-F238E27FC236}">
                <a16:creationId xmlns:a16="http://schemas.microsoft.com/office/drawing/2014/main" id="{2A7A7F80-1E2D-1271-FCD3-CF68B1F2C547}"/>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Summarize the five rules to fraud cases, they should be merchant abuse, stealing, deception, leaked account </a:t>
            </a:r>
            <a:r>
              <a:rPr lang="en-US" altLang="zh-CN">
                <a:ea typeface="宋体" panose="02010600030101010101" pitchFamily="2" charset="-122"/>
              </a:rPr>
              <a:t>and</a:t>
            </a:r>
            <a:r>
              <a:rPr lang="en-US" altLang="LID4096">
                <a:ea typeface="宋体" panose="02010600030101010101" pitchFamily="2" charset="-122"/>
              </a:rPr>
              <a:t> leaked pin number. Then we can use these rules to give our customers some advices and to add some restrictions in our system to decrease the fraud rate. </a:t>
            </a:r>
          </a:p>
        </p:txBody>
      </p:sp>
      <p:sp>
        <p:nvSpPr>
          <p:cNvPr id="23556" name="Date Placeholder 3">
            <a:extLst>
              <a:ext uri="{FF2B5EF4-FFF2-40B4-BE49-F238E27FC236}">
                <a16:creationId xmlns:a16="http://schemas.microsoft.com/office/drawing/2014/main" id="{AE7DDFEF-9B83-BECD-2941-3B0C57DCE340}"/>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44E46D-9684-4D89-B3BA-2A34A640707B}" type="datetime1">
              <a:rPr lang="zh-CN" altLang="en-US" smtClean="0"/>
              <a:pPr/>
              <a:t>2022/11/16</a:t>
            </a:fld>
            <a:endParaRPr lang="zh-CN" altLang="en-US" sz="1200"/>
          </a:p>
        </p:txBody>
      </p:sp>
      <p:sp>
        <p:nvSpPr>
          <p:cNvPr id="23557" name="Slide Number Placeholder 4">
            <a:extLst>
              <a:ext uri="{FF2B5EF4-FFF2-40B4-BE49-F238E27FC236}">
                <a16:creationId xmlns:a16="http://schemas.microsoft.com/office/drawing/2014/main" id="{8CC9663B-C015-85AB-DEF1-471CD2CCB3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181431-F1F7-4BA6-A77B-DE8ED813E1F2}" type="slidenum">
              <a:rPr lang="zh-CN" altLang="en-US" smtClean="0"/>
              <a:pPr/>
              <a:t>32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影像版面配置區 1">
            <a:extLst>
              <a:ext uri="{FF2B5EF4-FFF2-40B4-BE49-F238E27FC236}">
                <a16:creationId xmlns:a16="http://schemas.microsoft.com/office/drawing/2014/main" id="{89101713-316C-FE2D-0932-E577CDD6FDDC}"/>
              </a:ext>
            </a:extLst>
          </p:cNvPr>
          <p:cNvSpPr>
            <a:spLocks noGrp="1" noRot="1" noChangeAspect="1" noChangeArrowheads="1" noTextEdit="1"/>
          </p:cNvSpPr>
          <p:nvPr>
            <p:ph type="sldImg"/>
          </p:nvPr>
        </p:nvSpPr>
        <p:spPr/>
      </p:sp>
      <p:sp>
        <p:nvSpPr>
          <p:cNvPr id="10243" name="備忘稿版面配置區 2">
            <a:extLst>
              <a:ext uri="{FF2B5EF4-FFF2-40B4-BE49-F238E27FC236}">
                <a16:creationId xmlns:a16="http://schemas.microsoft.com/office/drawing/2014/main" id="{1A9FF5EC-F4DF-3130-9F21-9D37D3E1C54D}"/>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a:t>The majority transactions in this dataset is online orders.</a:t>
            </a:r>
          </a:p>
          <a:p>
            <a:r>
              <a:rPr lang="en-US" altLang="zh-HK"/>
              <a:t>Most transactions do not use pin</a:t>
            </a:r>
            <a:endParaRPr lang="zh-HK" altLang="en-US"/>
          </a:p>
        </p:txBody>
      </p:sp>
      <p:sp>
        <p:nvSpPr>
          <p:cNvPr id="10244" name="日期版面配置區 3">
            <a:extLst>
              <a:ext uri="{FF2B5EF4-FFF2-40B4-BE49-F238E27FC236}">
                <a16:creationId xmlns:a16="http://schemas.microsoft.com/office/drawing/2014/main" id="{EC73518B-873D-371B-E106-DE908D4EDD3A}"/>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DFB728-1744-4BCC-84F4-D773080BB3A5}" type="datetime1">
              <a:rPr lang="zh-CN" altLang="en-US" smtClean="0"/>
              <a:pPr/>
              <a:t>2022/11/16</a:t>
            </a:fld>
            <a:endParaRPr lang="zh-CN" altLang="en-US" sz="1200"/>
          </a:p>
        </p:txBody>
      </p:sp>
      <p:sp>
        <p:nvSpPr>
          <p:cNvPr id="10245" name="投影片編號版面配置區 4">
            <a:extLst>
              <a:ext uri="{FF2B5EF4-FFF2-40B4-BE49-F238E27FC236}">
                <a16:creationId xmlns:a16="http://schemas.microsoft.com/office/drawing/2014/main" id="{22C11D78-8680-A179-A44E-1B3E8EB307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7120D85-B4C1-4EE4-A60D-52B73C4C5224}" type="slidenum">
              <a:rPr lang="zh-CN" altLang="en-US" smtClean="0"/>
              <a:pPr/>
              <a:t>13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影像版面配置區 1">
            <a:extLst>
              <a:ext uri="{FF2B5EF4-FFF2-40B4-BE49-F238E27FC236}">
                <a16:creationId xmlns:a16="http://schemas.microsoft.com/office/drawing/2014/main" id="{E39FD3AD-F680-3ADF-9997-52AE39221BF2}"/>
              </a:ext>
            </a:extLst>
          </p:cNvPr>
          <p:cNvSpPr>
            <a:spLocks noGrp="1" noRot="1" noChangeAspect="1" noChangeArrowheads="1" noTextEdit="1"/>
          </p:cNvSpPr>
          <p:nvPr>
            <p:ph type="sldImg"/>
          </p:nvPr>
        </p:nvSpPr>
        <p:spPr/>
      </p:sp>
      <p:sp>
        <p:nvSpPr>
          <p:cNvPr id="12291" name="備忘稿版面配置區 2">
            <a:extLst>
              <a:ext uri="{FF2B5EF4-FFF2-40B4-BE49-F238E27FC236}">
                <a16:creationId xmlns:a16="http://schemas.microsoft.com/office/drawing/2014/main" id="{98883A33-FEE9-DAA2-DA31-5F8C95FE4C5C}"/>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a:t>The purchase price is the dominant factor that decides if the cases is a fraud cases.</a:t>
            </a:r>
          </a:p>
          <a:p>
            <a:r>
              <a:rPr lang="en-US" altLang="zh-HK"/>
              <a:t>While there are also some attributes like distance from home, online order, etc has a slighter effect on the decision</a:t>
            </a:r>
            <a:endParaRPr lang="zh-HK" altLang="en-US"/>
          </a:p>
        </p:txBody>
      </p:sp>
      <p:sp>
        <p:nvSpPr>
          <p:cNvPr id="12292" name="日期版面配置區 3">
            <a:extLst>
              <a:ext uri="{FF2B5EF4-FFF2-40B4-BE49-F238E27FC236}">
                <a16:creationId xmlns:a16="http://schemas.microsoft.com/office/drawing/2014/main" id="{63D44BEA-B795-FC58-1DE4-06987557F6FC}"/>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142DED-596D-4E8F-9468-65D7A4335AD7}" type="datetime1">
              <a:rPr lang="zh-CN" altLang="en-US" smtClean="0"/>
              <a:pPr/>
              <a:t>2022/11/16</a:t>
            </a:fld>
            <a:endParaRPr lang="zh-CN" altLang="en-US" sz="1200"/>
          </a:p>
        </p:txBody>
      </p:sp>
      <p:sp>
        <p:nvSpPr>
          <p:cNvPr id="12293" name="投影片編號版面配置區 4">
            <a:extLst>
              <a:ext uri="{FF2B5EF4-FFF2-40B4-BE49-F238E27FC236}">
                <a16:creationId xmlns:a16="http://schemas.microsoft.com/office/drawing/2014/main" id="{162F4141-A069-5E09-CD92-2C13405B65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8B01EA-8B71-4282-8F18-74748F9F92C1}" type="slidenum">
              <a:rPr lang="zh-CN" altLang="en-US" smtClean="0"/>
              <a:pPr/>
              <a:t>14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影像版面配置區 1">
            <a:extLst>
              <a:ext uri="{FF2B5EF4-FFF2-40B4-BE49-F238E27FC236}">
                <a16:creationId xmlns:a16="http://schemas.microsoft.com/office/drawing/2014/main" id="{6207DEA0-ADED-8355-A853-50CE10C3E213}"/>
              </a:ext>
            </a:extLst>
          </p:cNvPr>
          <p:cNvSpPr>
            <a:spLocks noGrp="1" noRot="1" noChangeAspect="1" noChangeArrowheads="1" noTextEdit="1"/>
          </p:cNvSpPr>
          <p:nvPr>
            <p:ph type="sldImg"/>
          </p:nvPr>
        </p:nvSpPr>
        <p:spPr/>
      </p:sp>
      <p:sp>
        <p:nvSpPr>
          <p:cNvPr id="14339" name="備忘稿版面配置區 2">
            <a:extLst>
              <a:ext uri="{FF2B5EF4-FFF2-40B4-BE49-F238E27FC236}">
                <a16:creationId xmlns:a16="http://schemas.microsoft.com/office/drawing/2014/main" id="{05672799-5A4E-A622-F1DD-6BBBE6FA4A81}"/>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a:t>Both normal and fraud cases have a small value in distance from home.</a:t>
            </a:r>
          </a:p>
          <a:p>
            <a:r>
              <a:rPr lang="en-US" altLang="zh-HK"/>
              <a:t>The pattern of fraud cases generally follows the normal cases.</a:t>
            </a:r>
          </a:p>
          <a:p>
            <a:endParaRPr lang="en-US" altLang="zh-HK"/>
          </a:p>
          <a:p>
            <a:r>
              <a:rPr lang="en-US" altLang="zh-HK"/>
              <a:t>There is a feature in this ratio to median purchase price.</a:t>
            </a:r>
          </a:p>
          <a:p>
            <a:r>
              <a:rPr lang="en-US" altLang="zh-HK"/>
              <a:t>With the normal cases mainly centralized in values that is around one, the fraudulent cases can be divided into two parts: small ratio part and high ratio part.</a:t>
            </a:r>
          </a:p>
          <a:p>
            <a:r>
              <a:rPr lang="en-US" altLang="zh-HK"/>
              <a:t>The percentage of fraud cases is high when the ratio to median purchase price is also high.</a:t>
            </a:r>
            <a:endParaRPr lang="zh-HK" altLang="en-US"/>
          </a:p>
          <a:p>
            <a:endParaRPr lang="zh-HK" altLang="en-US"/>
          </a:p>
        </p:txBody>
      </p:sp>
      <p:sp>
        <p:nvSpPr>
          <p:cNvPr id="14340" name="日期版面配置區 3">
            <a:extLst>
              <a:ext uri="{FF2B5EF4-FFF2-40B4-BE49-F238E27FC236}">
                <a16:creationId xmlns:a16="http://schemas.microsoft.com/office/drawing/2014/main" id="{187CD0C3-E06D-D45D-B023-95B5F9FB2FC4}"/>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5C7DEA-DA3A-4EBD-B026-9383EED83E98}" type="datetime1">
              <a:rPr lang="zh-CN" altLang="en-US" smtClean="0"/>
              <a:pPr/>
              <a:t>2022/11/16</a:t>
            </a:fld>
            <a:endParaRPr lang="zh-CN" altLang="en-US" sz="1200"/>
          </a:p>
        </p:txBody>
      </p:sp>
      <p:sp>
        <p:nvSpPr>
          <p:cNvPr id="14341" name="投影片編號版面配置區 4">
            <a:extLst>
              <a:ext uri="{FF2B5EF4-FFF2-40B4-BE49-F238E27FC236}">
                <a16:creationId xmlns:a16="http://schemas.microsoft.com/office/drawing/2014/main" id="{D1403358-7D40-A5C5-BB59-6AF54D1C2C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41B844-127A-4C98-AB25-1BFA9A8DF5C2}" type="slidenum">
              <a:rPr lang="zh-CN" altLang="en-US" smtClean="0"/>
              <a:pPr/>
              <a:t>15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影像版面配置區 1">
            <a:extLst>
              <a:ext uri="{FF2B5EF4-FFF2-40B4-BE49-F238E27FC236}">
                <a16:creationId xmlns:a16="http://schemas.microsoft.com/office/drawing/2014/main" id="{1207D41C-000C-F52B-BD6F-344291D92979}"/>
              </a:ext>
            </a:extLst>
          </p:cNvPr>
          <p:cNvSpPr>
            <a:spLocks noGrp="1" noRot="1" noChangeAspect="1" noChangeArrowheads="1" noTextEdit="1"/>
          </p:cNvSpPr>
          <p:nvPr>
            <p:ph type="sldImg"/>
          </p:nvPr>
        </p:nvSpPr>
        <p:spPr/>
      </p:sp>
      <p:sp>
        <p:nvSpPr>
          <p:cNvPr id="16387" name="備忘稿版面配置區 2">
            <a:extLst>
              <a:ext uri="{FF2B5EF4-FFF2-40B4-BE49-F238E27FC236}">
                <a16:creationId xmlns:a16="http://schemas.microsoft.com/office/drawing/2014/main" id="{BCAD8CFD-07AB-0BAD-06EF-042220D52CE0}"/>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HK"/>
              <a:t>The fraud percentage of online order is a lot higher than offline order.</a:t>
            </a:r>
          </a:p>
          <a:p>
            <a:r>
              <a:rPr lang="en-US" altLang="zh-HK"/>
              <a:t>The fraud percentage of used pin cases is a lot lower than not used pin cases.</a:t>
            </a:r>
          </a:p>
          <a:p>
            <a:r>
              <a:rPr lang="en-US" altLang="zh-HK"/>
              <a:t>Repeated retailer is not relevant to fraud.</a:t>
            </a:r>
            <a:endParaRPr lang="zh-HK" altLang="en-US"/>
          </a:p>
        </p:txBody>
      </p:sp>
      <p:sp>
        <p:nvSpPr>
          <p:cNvPr id="16388" name="日期版面配置區 3">
            <a:extLst>
              <a:ext uri="{FF2B5EF4-FFF2-40B4-BE49-F238E27FC236}">
                <a16:creationId xmlns:a16="http://schemas.microsoft.com/office/drawing/2014/main" id="{192A2F02-BF72-3746-F3F2-8F0DD66886E2}"/>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B14FC8-F6C2-429B-B40E-E6B2710EEF43}" type="datetime1">
              <a:rPr lang="zh-CN" altLang="en-US" smtClean="0"/>
              <a:pPr/>
              <a:t>2022/11/16</a:t>
            </a:fld>
            <a:endParaRPr lang="zh-CN" altLang="en-US" sz="1200"/>
          </a:p>
        </p:txBody>
      </p:sp>
      <p:sp>
        <p:nvSpPr>
          <p:cNvPr id="16389" name="投影片編號版面配置區 4">
            <a:extLst>
              <a:ext uri="{FF2B5EF4-FFF2-40B4-BE49-F238E27FC236}">
                <a16:creationId xmlns:a16="http://schemas.microsoft.com/office/drawing/2014/main" id="{13CF737F-0F6F-13F0-603A-EC85C67CC6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48C8DC-B785-4906-ACD7-3803199C4100}" type="slidenum">
              <a:rPr lang="zh-CN" altLang="en-US" smtClean="0"/>
              <a:pPr/>
              <a:t>16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LID4096"/>
          </a:p>
        </p:txBody>
      </p:sp>
      <p:sp>
        <p:nvSpPr>
          <p:cNvPr id="4" name="Date Placeholder 3"/>
          <p:cNvSpPr>
            <a:spLocks noGrp="1"/>
          </p:cNvSpPr>
          <p:nvPr>
            <p:ph type="dt" idx="1"/>
          </p:nvPr>
        </p:nvSpPr>
        <p:spPr/>
        <p:txBody>
          <a:bodyPr/>
          <a:lstStyle/>
          <a:p>
            <a:pPr>
              <a:defRPr/>
            </a:pPr>
            <a:fld id="{0790FD92-B4EB-47E6-8104-41977F863A02}" type="datetime1">
              <a:rPr lang="zh-CN" altLang="en-US" smtClean="0"/>
              <a:pPr>
                <a:defRPr/>
              </a:pPr>
              <a:t>2022/11/16</a:t>
            </a:fld>
            <a:endParaRPr lang="zh-CN" altLang="en-US" sz="1200"/>
          </a:p>
        </p:txBody>
      </p:sp>
      <p:sp>
        <p:nvSpPr>
          <p:cNvPr id="5" name="Slide Number Placeholder 4"/>
          <p:cNvSpPr>
            <a:spLocks noGrp="1"/>
          </p:cNvSpPr>
          <p:nvPr>
            <p:ph type="sldNum" sz="quarter" idx="5"/>
          </p:nvPr>
        </p:nvSpPr>
        <p:spPr/>
        <p:txBody>
          <a:bodyPr/>
          <a:lstStyle/>
          <a:p>
            <a:pPr>
              <a:defRPr/>
            </a:pPr>
            <a:fld id="{06CD3822-5F67-4A6B-BD36-425706E7807E}" type="slidenum">
              <a:rPr lang="zh-CN" altLang="en-US" smtClean="0"/>
              <a:pPr>
                <a:defRPr/>
              </a:pPr>
              <a:t>17</a:t>
            </a:fld>
            <a:endParaRPr lang="zh-CN" altLang="en-US" sz="1200"/>
          </a:p>
        </p:txBody>
      </p:sp>
    </p:spTree>
    <p:extLst>
      <p:ext uri="{BB962C8B-B14F-4D97-AF65-F5344CB8AC3E}">
        <p14:creationId xmlns:p14="http://schemas.microsoft.com/office/powerpoint/2010/main" val="403777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Image Placeholder 1">
            <a:extLst>
              <a:ext uri="{FF2B5EF4-FFF2-40B4-BE49-F238E27FC236}">
                <a16:creationId xmlns:a16="http://schemas.microsoft.com/office/drawing/2014/main" id="{E494BAD9-1F68-B4E1-4871-464A45CD111A}"/>
              </a:ext>
            </a:extLst>
          </p:cNvPr>
          <p:cNvSpPr>
            <a:spLocks noGrp="1" noRot="1" noChangeAspect="1" noChangeArrowheads="1" noTextEdit="1"/>
          </p:cNvSpPr>
          <p:nvPr>
            <p:ph type="sldImg"/>
          </p:nvPr>
        </p:nvSpPr>
        <p:spPr/>
      </p:sp>
      <p:sp>
        <p:nvSpPr>
          <p:cNvPr id="3075" name="Notes Placeholder 2">
            <a:extLst>
              <a:ext uri="{FF2B5EF4-FFF2-40B4-BE49-F238E27FC236}">
                <a16:creationId xmlns:a16="http://schemas.microsoft.com/office/drawing/2014/main" id="{68F4BB14-C108-628F-85DA-6E0E68733613}"/>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lnSpc>
                <a:spcPct val="150000"/>
              </a:lnSpc>
              <a:buFontTx/>
              <a:buNone/>
            </a:pPr>
            <a:r>
              <a:rPr lang="en-US" altLang="zh-CN">
                <a:latin typeface="Calibri" panose="020F0502020204030204" pitchFamily="34" charset="0"/>
                <a:sym typeface="+mn-lt"/>
              </a:rPr>
              <a:t>Here comes to the data analytic part As seen from EDA, we have large dataset with only a few features</a:t>
            </a:r>
            <a:endParaRPr lang="LID4096" altLang="LID4096">
              <a:ea typeface="宋体" panose="02010600030101010101" pitchFamily="2" charset="-122"/>
            </a:endParaRPr>
          </a:p>
        </p:txBody>
      </p:sp>
      <p:sp>
        <p:nvSpPr>
          <p:cNvPr id="3076" name="Date Placeholder 3">
            <a:extLst>
              <a:ext uri="{FF2B5EF4-FFF2-40B4-BE49-F238E27FC236}">
                <a16:creationId xmlns:a16="http://schemas.microsoft.com/office/drawing/2014/main" id="{3F7EB50E-3FEC-1660-478A-D869FB8237E7}"/>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71A7BD-F496-437A-8CF6-2DDC05728E63}" type="datetime1">
              <a:rPr lang="zh-CN" altLang="en-US" smtClean="0"/>
              <a:pPr/>
              <a:t>2022/11/16</a:t>
            </a:fld>
            <a:endParaRPr lang="zh-CN" altLang="en-US" sz="1200"/>
          </a:p>
        </p:txBody>
      </p:sp>
      <p:sp>
        <p:nvSpPr>
          <p:cNvPr id="3077" name="Slide Number Placeholder 4">
            <a:extLst>
              <a:ext uri="{FF2B5EF4-FFF2-40B4-BE49-F238E27FC236}">
                <a16:creationId xmlns:a16="http://schemas.microsoft.com/office/drawing/2014/main" id="{CD3D9879-A866-DECC-40DA-22CA4475E0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5BF374-36C8-4D1A-93F0-2E90308ECF6A}" type="slidenum">
              <a:rPr lang="zh-CN" altLang="en-US" smtClean="0"/>
              <a:pPr/>
              <a:t>18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a:ea typeface="宋体" panose="02010600030101010101" pitchFamily="2" charset="-122"/>
              </a:rPr>
              <a:t>Here the first model we try is SVM.</a:t>
            </a:r>
          </a:p>
          <a:p>
            <a:r>
              <a:rPr lang="en-US" altLang="LID4096">
                <a:ea typeface="宋体" panose="02010600030101010101" pitchFamily="2" charset="-122"/>
              </a:rPr>
              <a:t>It has the merit of capturing nonlinearity, also resilient to outliers.</a:t>
            </a:r>
          </a:p>
          <a:p>
            <a:r>
              <a:rPr lang="en-US" altLang="LID4096">
                <a:ea typeface="宋体" panose="02010600030101010101" pitchFamily="2" charset="-122"/>
              </a:rPr>
              <a:t>Besides, it is distanced based method require feature scaling and perhaps label balancing,</a:t>
            </a:r>
          </a:p>
          <a:p>
            <a:r>
              <a:rPr lang="en-US" altLang="LID4096">
                <a:ea typeface="宋体" panose="02010600030101010101" pitchFamily="2" charset="-122"/>
              </a:rPr>
              <a:t>so we choose small C due to time complexity concerns and gaussian kernel with gamma 0.5</a:t>
            </a:r>
            <a:endParaRPr lang="LID4096" altLang="LID4096">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2022/11/16</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19</a:t>
            </a:fld>
            <a:endParaRPr lang="zh-CN" altLang="en-US" sz="1200"/>
          </a:p>
        </p:txBody>
      </p:sp>
    </p:spTree>
    <p:extLst>
      <p:ext uri="{BB962C8B-B14F-4D97-AF65-F5344CB8AC3E}">
        <p14:creationId xmlns:p14="http://schemas.microsoft.com/office/powerpoint/2010/main" val="30421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8690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116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0404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670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79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2321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107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33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0499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28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2175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7503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F9F8FD"/>
            </a:gs>
            <a:gs pos="100000">
              <a:srgbClr val="BEC5CD"/>
            </a:gs>
          </a:gsLst>
          <a:path path="rect">
            <a:fillToRect l="50000" t="-79999" r="50000" b="-79999"/>
          </a:path>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Arial Black" panose="020B0A0402010202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5pPr>
      <a:lvl6pPr marL="13716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6pPr>
      <a:lvl7pPr marL="18288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7pPr>
      <a:lvl8pPr marL="22860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8pPr>
      <a:lvl9pPr marL="27432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任意多边形 6">
            <a:extLst>
              <a:ext uri="{FF2B5EF4-FFF2-40B4-BE49-F238E27FC236}">
                <a16:creationId xmlns:a16="http://schemas.microsoft.com/office/drawing/2014/main" id="{42CA8DE4-204D-4586-61D5-04242B5453F7}"/>
              </a:ext>
            </a:extLst>
          </p:cNvPr>
          <p:cNvSpPr>
            <a:spLocks noChangeArrowheads="1"/>
          </p:cNvSpPr>
          <p:nvPr/>
        </p:nvSpPr>
        <p:spPr bwMode="auto">
          <a:xfrm>
            <a:off x="0" y="0"/>
            <a:ext cx="12192000" cy="6858000"/>
          </a:xfrm>
          <a:custGeom>
            <a:avLst/>
            <a:gdLst>
              <a:gd name="T0" fmla="*/ 7499889 w 12896850"/>
              <a:gd name="T1" fmla="*/ 0 h 7962900"/>
              <a:gd name="T2" fmla="*/ 10895763 w 12896850"/>
              <a:gd name="T3" fmla="*/ 0 h 7962900"/>
              <a:gd name="T4" fmla="*/ 10895763 w 12896850"/>
              <a:gd name="T5" fmla="*/ 5086859 h 7962900"/>
              <a:gd name="T6" fmla="*/ 5214513 w 12896850"/>
              <a:gd name="T7" fmla="*/ 5086859 h 7962900"/>
              <a:gd name="T8" fmla="*/ 5700179 w 12896850"/>
              <a:gd name="T9" fmla="*/ 4008437 h 7962900"/>
              <a:gd name="T10" fmla="*/ 0 w 12896850"/>
              <a:gd name="T11" fmla="*/ 4008437 h 7962900"/>
              <a:gd name="T12" fmla="*/ 0 w 12896850"/>
              <a:gd name="T13" fmla="*/ 3387789 h 7962900"/>
              <a:gd name="T14" fmla="*/ 5979688 w 12896850"/>
              <a:gd name="T15" fmla="*/ 3387789 h 7962900"/>
              <a:gd name="T16" fmla="*/ 7499889 w 12896850"/>
              <a:gd name="T17" fmla="*/ 12169 h 79629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6850"/>
              <a:gd name="T28" fmla="*/ 0 h 7962900"/>
              <a:gd name="T29" fmla="*/ 12896850 w 12896850"/>
              <a:gd name="T30" fmla="*/ 7962900 h 79629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6850" h="7962900">
                <a:moveTo>
                  <a:pt x="8877300" y="0"/>
                </a:moveTo>
                <a:lnTo>
                  <a:pt x="12896850" y="0"/>
                </a:lnTo>
                <a:lnTo>
                  <a:pt x="12896850" y="7962900"/>
                </a:lnTo>
                <a:lnTo>
                  <a:pt x="6172200" y="7962900"/>
                </a:lnTo>
                <a:lnTo>
                  <a:pt x="6747062" y="6274749"/>
                </a:lnTo>
                <a:lnTo>
                  <a:pt x="0" y="6274749"/>
                </a:lnTo>
                <a:lnTo>
                  <a:pt x="0" y="5303199"/>
                </a:lnTo>
                <a:lnTo>
                  <a:pt x="7077902" y="5303199"/>
                </a:lnTo>
                <a:lnTo>
                  <a:pt x="8877300" y="19050"/>
                </a:lnTo>
                <a:lnTo>
                  <a:pt x="8877300" y="0"/>
                </a:lnTo>
                <a:close/>
              </a:path>
            </a:pathLst>
          </a:custGeom>
          <a:solidFill>
            <a:srgbClr val="00878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1" name="直接连接符 7">
            <a:extLst>
              <a:ext uri="{FF2B5EF4-FFF2-40B4-BE49-F238E27FC236}">
                <a16:creationId xmlns:a16="http://schemas.microsoft.com/office/drawing/2014/main" id="{D8D6CBA6-2147-6F8D-9C47-D04C7C505E65}"/>
              </a:ext>
            </a:extLst>
          </p:cNvPr>
          <p:cNvSpPr>
            <a:spLocks noChangeShapeType="1"/>
          </p:cNvSpPr>
          <p:nvPr/>
        </p:nvSpPr>
        <p:spPr bwMode="auto">
          <a:xfrm>
            <a:off x="6946900" y="4986338"/>
            <a:ext cx="5224463" cy="38100"/>
          </a:xfrm>
          <a:prstGeom prst="line">
            <a:avLst/>
          </a:prstGeom>
          <a:noFill/>
          <a:ln w="127000">
            <a:solidFill>
              <a:schemeClr val="bg1"/>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3" name="矩形 3">
            <a:extLst>
              <a:ext uri="{FF2B5EF4-FFF2-40B4-BE49-F238E27FC236}">
                <a16:creationId xmlns:a16="http://schemas.microsoft.com/office/drawing/2014/main" id="{984AD10A-602E-C240-C88A-176C4711C8F6}"/>
              </a:ext>
            </a:extLst>
          </p:cNvPr>
          <p:cNvSpPr>
            <a:spLocks noChangeArrowheads="1"/>
          </p:cNvSpPr>
          <p:nvPr/>
        </p:nvSpPr>
        <p:spPr bwMode="auto">
          <a:xfrm>
            <a:off x="893349" y="4693949"/>
            <a:ext cx="5747856" cy="5847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200" b="1">
                <a:solidFill>
                  <a:srgbClr val="FFFFFF"/>
                </a:solidFill>
                <a:latin typeface="+mn-lt"/>
                <a:ea typeface="+mn-ea"/>
                <a:cs typeface="+mn-ea"/>
                <a:sym typeface="+mn-lt"/>
              </a:rPr>
              <a:t>Fraud Data Analytics Project</a:t>
            </a:r>
            <a:endParaRPr lang="zh-CN" altLang="en-US" sz="3200" b="1">
              <a:solidFill>
                <a:srgbClr val="FFFFFF"/>
              </a:solidFill>
              <a:latin typeface="+mn-lt"/>
              <a:ea typeface="+mn-ea"/>
              <a:cs typeface="+mn-ea"/>
              <a:sym typeface="+mn-lt"/>
            </a:endParaRPr>
          </a:p>
        </p:txBody>
      </p:sp>
      <p:sp>
        <p:nvSpPr>
          <p:cNvPr id="4098" name="文本框 4">
            <a:extLst>
              <a:ext uri="{FF2B5EF4-FFF2-40B4-BE49-F238E27FC236}">
                <a16:creationId xmlns:a16="http://schemas.microsoft.com/office/drawing/2014/main" id="{0F03E339-67AC-C9BB-3546-B4FD7302B887}"/>
              </a:ext>
            </a:extLst>
          </p:cNvPr>
          <p:cNvSpPr>
            <a:spLocks noChangeArrowheads="1"/>
          </p:cNvSpPr>
          <p:nvPr/>
        </p:nvSpPr>
        <p:spPr bwMode="auto">
          <a:xfrm>
            <a:off x="7971109" y="446455"/>
            <a:ext cx="5506636" cy="4093428"/>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5000" b="1">
                <a:solidFill>
                  <a:schemeClr val="bg1"/>
                </a:solidFill>
                <a:latin typeface="+mn-lt"/>
                <a:ea typeface="+mn-ea"/>
                <a:cs typeface="+mn-ea"/>
                <a:sym typeface="+mn-lt"/>
              </a:rPr>
              <a:t>26</a:t>
            </a:r>
            <a:endParaRPr lang="zh-CN" altLang="en-US" sz="25000" b="1">
              <a:solidFill>
                <a:schemeClr val="bg1"/>
              </a:solidFill>
              <a:latin typeface="+mn-lt"/>
              <a:ea typeface="+mn-ea"/>
              <a:cs typeface="+mn-ea"/>
              <a:sym typeface="+mn-lt"/>
            </a:endParaRPr>
          </a:p>
        </p:txBody>
      </p:sp>
      <p:sp>
        <p:nvSpPr>
          <p:cNvPr id="2" name="TextBox 1">
            <a:extLst>
              <a:ext uri="{FF2B5EF4-FFF2-40B4-BE49-F238E27FC236}">
                <a16:creationId xmlns:a16="http://schemas.microsoft.com/office/drawing/2014/main" id="{125373DD-4D20-F658-B5BC-8402F3466EF0}"/>
              </a:ext>
            </a:extLst>
          </p:cNvPr>
          <p:cNvSpPr txBox="1"/>
          <p:nvPr/>
        </p:nvSpPr>
        <p:spPr>
          <a:xfrm>
            <a:off x="383178" y="1369784"/>
            <a:ext cx="6768199" cy="2246769"/>
          </a:xfrm>
          <a:prstGeom prst="rect">
            <a:avLst/>
          </a:prstGeom>
          <a:noFill/>
        </p:spPr>
        <p:txBody>
          <a:bodyPr wrap="none" rtlCol="0">
            <a:spAutoFit/>
          </a:bodyPr>
          <a:lstStyle/>
          <a:p>
            <a:pPr eaLnBrk="1" hangingPunct="1">
              <a:defRPr/>
            </a:pPr>
            <a:r>
              <a:rPr lang="en-US" altLang="zh-CN" sz="14000" b="1">
                <a:solidFill>
                  <a:schemeClr val="tx1">
                    <a:lumMod val="75000"/>
                    <a:lumOff val="25000"/>
                  </a:schemeClr>
                </a:solidFill>
                <a:latin typeface="+mn-lt"/>
                <a:ea typeface="+mn-ea"/>
                <a:cs typeface="+mn-ea"/>
              </a:rPr>
              <a:t>GROUP</a:t>
            </a:r>
            <a:endParaRPr lang="LID4096" sz="14000" b="1">
              <a:solidFill>
                <a:schemeClr val="tx1">
                  <a:lumMod val="75000"/>
                  <a:lumOff val="25000"/>
                </a:schemeClr>
              </a:solidFill>
              <a:latin typeface="+mn-lt"/>
              <a:ea typeface="+mn-ea"/>
              <a:cs typeface="+mn-ea"/>
            </a:endParaRPr>
          </a:p>
        </p:txBody>
      </p:sp>
      <p:sp>
        <p:nvSpPr>
          <p:cNvPr id="3" name="TextBox 2">
            <a:extLst>
              <a:ext uri="{FF2B5EF4-FFF2-40B4-BE49-F238E27FC236}">
                <a16:creationId xmlns:a16="http://schemas.microsoft.com/office/drawing/2014/main" id="{A0017119-2B3E-077C-592B-F96E054E7E64}"/>
              </a:ext>
            </a:extLst>
          </p:cNvPr>
          <p:cNvSpPr txBox="1"/>
          <p:nvPr/>
        </p:nvSpPr>
        <p:spPr>
          <a:xfrm>
            <a:off x="6766560" y="5580548"/>
            <a:ext cx="5425440" cy="830997"/>
          </a:xfrm>
          <a:prstGeom prst="rect">
            <a:avLst/>
          </a:prstGeom>
          <a:noFill/>
        </p:spPr>
        <p:txBody>
          <a:bodyPr wrap="square" rtlCol="0">
            <a:spAutoFit/>
          </a:bodyPr>
          <a:lstStyle/>
          <a:p>
            <a:r>
              <a:rPr lang="en-US" altLang="zh-CN" sz="2400" b="1">
                <a:solidFill>
                  <a:schemeClr val="bg1"/>
                </a:solidFill>
              </a:rPr>
              <a:t>By  Wang </a:t>
            </a:r>
            <a:r>
              <a:rPr lang="en-US" altLang="zh-CN" sz="2400" b="1" err="1">
                <a:solidFill>
                  <a:schemeClr val="bg1"/>
                </a:solidFill>
              </a:rPr>
              <a:t>Weishi</a:t>
            </a:r>
            <a:r>
              <a:rPr lang="en-US" altLang="zh-CN" sz="2400" b="1">
                <a:solidFill>
                  <a:schemeClr val="bg1"/>
                </a:solidFill>
              </a:rPr>
              <a:t>,</a:t>
            </a:r>
            <a:r>
              <a:rPr lang="zh-CN" altLang="en-US" sz="2400" b="1">
                <a:solidFill>
                  <a:schemeClr val="bg1"/>
                </a:solidFill>
              </a:rPr>
              <a:t>  </a:t>
            </a:r>
            <a:r>
              <a:rPr lang="en-US" altLang="zh-CN" sz="2400" b="1">
                <a:solidFill>
                  <a:schemeClr val="bg1"/>
                </a:solidFill>
              </a:rPr>
              <a:t>Li</a:t>
            </a:r>
            <a:r>
              <a:rPr lang="zh-CN" altLang="en-US" sz="2400" b="1">
                <a:solidFill>
                  <a:schemeClr val="bg1"/>
                </a:solidFill>
              </a:rPr>
              <a:t> </a:t>
            </a:r>
            <a:r>
              <a:rPr lang="en-US" altLang="zh-CN" sz="2400" b="1" err="1">
                <a:solidFill>
                  <a:schemeClr val="bg1"/>
                </a:solidFill>
              </a:rPr>
              <a:t>Dongheng</a:t>
            </a:r>
            <a:r>
              <a:rPr lang="en-US" altLang="zh-CN" sz="2400" b="1">
                <a:solidFill>
                  <a:schemeClr val="bg1"/>
                </a:solidFill>
              </a:rPr>
              <a:t>,</a:t>
            </a:r>
            <a:r>
              <a:rPr lang="zh-CN" altLang="en-US" sz="2400" b="1">
                <a:solidFill>
                  <a:schemeClr val="bg1"/>
                </a:solidFill>
              </a:rPr>
              <a:t> </a:t>
            </a:r>
            <a:endParaRPr lang="en-US" altLang="zh-CN" sz="2400" b="1">
              <a:solidFill>
                <a:schemeClr val="bg1"/>
              </a:solidFill>
            </a:endParaRPr>
          </a:p>
          <a:p>
            <a:r>
              <a:rPr lang="en-US" altLang="zh-CN" sz="2400" b="1">
                <a:solidFill>
                  <a:schemeClr val="bg1"/>
                </a:solidFill>
              </a:rPr>
              <a:t>Gao</a:t>
            </a:r>
            <a:r>
              <a:rPr lang="zh-CN" altLang="en-US" sz="2400" b="1">
                <a:solidFill>
                  <a:schemeClr val="bg1"/>
                </a:solidFill>
              </a:rPr>
              <a:t> </a:t>
            </a:r>
            <a:r>
              <a:rPr lang="en-US" altLang="zh-CN" sz="2400" b="1" err="1">
                <a:solidFill>
                  <a:schemeClr val="bg1"/>
                </a:solidFill>
              </a:rPr>
              <a:t>Peiyan</a:t>
            </a:r>
            <a:r>
              <a:rPr lang="en-US" altLang="zh-CN" sz="2400" b="1">
                <a:solidFill>
                  <a:schemeClr val="bg1"/>
                </a:solidFill>
              </a:rPr>
              <a:t>,</a:t>
            </a:r>
            <a:r>
              <a:rPr lang="zh-CN" altLang="en-US" sz="2400" b="1">
                <a:solidFill>
                  <a:schemeClr val="bg1"/>
                </a:solidFill>
              </a:rPr>
              <a:t>  </a:t>
            </a:r>
            <a:r>
              <a:rPr lang="en-US" sz="2400" b="1" err="1">
                <a:solidFill>
                  <a:schemeClr val="bg1"/>
                </a:solidFill>
              </a:rPr>
              <a:t>Mak</a:t>
            </a:r>
            <a:r>
              <a:rPr lang="en-US" sz="2400" b="1">
                <a:solidFill>
                  <a:schemeClr val="bg1"/>
                </a:solidFill>
              </a:rPr>
              <a:t> Lam,  </a:t>
            </a:r>
            <a:r>
              <a:rPr lang="en-US" sz="2400" b="1" err="1">
                <a:solidFill>
                  <a:schemeClr val="bg1"/>
                </a:solidFill>
              </a:rPr>
              <a:t>Xie</a:t>
            </a:r>
            <a:r>
              <a:rPr lang="en-US" sz="2400" b="1">
                <a:solidFill>
                  <a:schemeClr val="bg1"/>
                </a:solidFill>
              </a:rPr>
              <a:t> Ning</a:t>
            </a:r>
            <a:endParaRPr lang="LID4096" sz="2400" b="1">
              <a:solidFill>
                <a:schemeClr val="bg1"/>
              </a:solidFill>
            </a:endParaRPr>
          </a:p>
        </p:txBody>
      </p:sp>
    </p:spTree>
    <p:extLst>
      <p:ext uri="{BB962C8B-B14F-4D97-AF65-F5344CB8AC3E}">
        <p14:creationId xmlns:p14="http://schemas.microsoft.com/office/powerpoint/2010/main" val="212898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38">
            <a:extLst>
              <a:ext uri="{FF2B5EF4-FFF2-40B4-BE49-F238E27FC236}">
                <a16:creationId xmlns:a16="http://schemas.microsoft.com/office/drawing/2014/main" id="{67667331-9AC3-ABF9-91C8-AD664DDA0823}"/>
              </a:ext>
            </a:extLst>
          </p:cNvPr>
          <p:cNvGrpSpPr>
            <a:grpSpLocks/>
          </p:cNvGrpSpPr>
          <p:nvPr/>
        </p:nvGrpSpPr>
        <p:grpSpPr bwMode="auto">
          <a:xfrm>
            <a:off x="-19050" y="254000"/>
            <a:ext cx="12211050" cy="6553200"/>
            <a:chOff x="0" y="0"/>
            <a:chExt cx="12211083" cy="6553690"/>
          </a:xfrm>
        </p:grpSpPr>
        <p:grpSp>
          <p:nvGrpSpPr>
            <p:cNvPr id="4101" name="组合 39">
              <a:extLst>
                <a:ext uri="{FF2B5EF4-FFF2-40B4-BE49-F238E27FC236}">
                  <a16:creationId xmlns:a16="http://schemas.microsoft.com/office/drawing/2014/main" id="{071B3C0F-00F4-EE94-75EE-508CBCC0AEC5}"/>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3A2B98D0-B367-D1E2-C44F-3FA5B55EC7E8}"/>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F20FBA94-DDB4-1EC9-791C-91CAA4327FCF}"/>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4A607E4C-E3A5-4723-D412-A5F9ACBEBD40}"/>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6" name="Rectangle 13">
                <a:extLst>
                  <a:ext uri="{FF2B5EF4-FFF2-40B4-BE49-F238E27FC236}">
                    <a16:creationId xmlns:a16="http://schemas.microsoft.com/office/drawing/2014/main" id="{05F7014D-018A-A684-9642-FED86D8DBCA6}"/>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E6EA678-0E3F-4359-BC3A-1AF087E2E785}"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10</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53A721AB-2B58-9083-ABED-065C3F635C61}"/>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4102" name="文本框 40">
              <a:extLst>
                <a:ext uri="{FF2B5EF4-FFF2-40B4-BE49-F238E27FC236}">
                  <a16:creationId xmlns:a16="http://schemas.microsoft.com/office/drawing/2014/main" id="{4D92AFB4-0212-161C-57E8-E3D6C6CB073F}"/>
                </a:ext>
              </a:extLst>
            </p:cNvPr>
            <p:cNvSpPr>
              <a:spLocks noChangeArrowheads="1"/>
            </p:cNvSpPr>
            <p:nvPr/>
          </p:nvSpPr>
          <p:spPr bwMode="auto">
            <a:xfrm>
              <a:off x="315914" y="90495"/>
              <a:ext cx="3208195"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Missing Values </a:t>
              </a:r>
              <a:endParaRPr lang="zh-CN" altLang="en-US" sz="2400">
                <a:solidFill>
                  <a:schemeClr val="bg1"/>
                </a:solidFill>
                <a:ea typeface="微软雅黑" panose="020B0503020204020204" pitchFamily="34" charset="-122"/>
                <a:sym typeface="+mn-lt"/>
              </a:endParaRPr>
            </a:p>
          </p:txBody>
        </p:sp>
      </p:grpSp>
      <p:sp>
        <p:nvSpPr>
          <p:cNvPr id="4099" name="文字方塊 3">
            <a:extLst>
              <a:ext uri="{FF2B5EF4-FFF2-40B4-BE49-F238E27FC236}">
                <a16:creationId xmlns:a16="http://schemas.microsoft.com/office/drawing/2014/main" id="{F4025915-8B0B-A93B-3BD2-BED827C4D84D}"/>
              </a:ext>
            </a:extLst>
          </p:cNvPr>
          <p:cNvSpPr txBox="1">
            <a:spLocks noChangeArrowheads="1"/>
          </p:cNvSpPr>
          <p:nvPr/>
        </p:nvSpPr>
        <p:spPr bwMode="auto">
          <a:xfrm>
            <a:off x="631825" y="1849438"/>
            <a:ext cx="5356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HK"/>
              <a:t>No null value in this dataset</a:t>
            </a:r>
          </a:p>
        </p:txBody>
      </p:sp>
      <p:pic>
        <p:nvPicPr>
          <p:cNvPr id="4100" name="圖片 4">
            <a:extLst>
              <a:ext uri="{FF2B5EF4-FFF2-40B4-BE49-F238E27FC236}">
                <a16:creationId xmlns:a16="http://schemas.microsoft.com/office/drawing/2014/main" id="{DAB550CA-1ACA-AD60-EB67-F086160CC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38" y="2927350"/>
            <a:ext cx="11212512"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38">
            <a:extLst>
              <a:ext uri="{FF2B5EF4-FFF2-40B4-BE49-F238E27FC236}">
                <a16:creationId xmlns:a16="http://schemas.microsoft.com/office/drawing/2014/main" id="{7AEFE8C6-51BC-30DB-AE8E-D5BCD0C21C5A}"/>
              </a:ext>
            </a:extLst>
          </p:cNvPr>
          <p:cNvGrpSpPr>
            <a:grpSpLocks/>
          </p:cNvGrpSpPr>
          <p:nvPr/>
        </p:nvGrpSpPr>
        <p:grpSpPr bwMode="auto">
          <a:xfrm>
            <a:off x="-19050" y="254000"/>
            <a:ext cx="12211050" cy="6553200"/>
            <a:chOff x="0" y="0"/>
            <a:chExt cx="12211083" cy="6553690"/>
          </a:xfrm>
        </p:grpSpPr>
        <p:grpSp>
          <p:nvGrpSpPr>
            <p:cNvPr id="6151" name="组合 39">
              <a:extLst>
                <a:ext uri="{FF2B5EF4-FFF2-40B4-BE49-F238E27FC236}">
                  <a16:creationId xmlns:a16="http://schemas.microsoft.com/office/drawing/2014/main" id="{287DE327-AC58-0752-0B16-003DCE6E3C67}"/>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7920A066-6C6E-B635-1E3F-24EAE08E9F49}"/>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997B8F4B-F55C-F8EB-8119-414F5379C7ED}"/>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7EC6CB6E-2209-A608-5C69-54D0C827C8DF}"/>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 name="Rectangle 13">
                <a:extLst>
                  <a:ext uri="{FF2B5EF4-FFF2-40B4-BE49-F238E27FC236}">
                    <a16:creationId xmlns:a16="http://schemas.microsoft.com/office/drawing/2014/main" id="{805E33F8-208E-2E79-2F86-E8849B869E53}"/>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E457877-CB02-4A58-9A16-5B9D00F3070E}"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11</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6ED92FB3-50A4-775E-9A71-79ECCD1F2156}"/>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6152" name="文本框 40">
              <a:extLst>
                <a:ext uri="{FF2B5EF4-FFF2-40B4-BE49-F238E27FC236}">
                  <a16:creationId xmlns:a16="http://schemas.microsoft.com/office/drawing/2014/main" id="{15BF3333-7FB1-D0F0-A748-F34A4FA8B617}"/>
                </a:ext>
              </a:extLst>
            </p:cNvPr>
            <p:cNvSpPr>
              <a:spLocks noChangeArrowheads="1"/>
            </p:cNvSpPr>
            <p:nvPr/>
          </p:nvSpPr>
          <p:spPr bwMode="auto">
            <a:xfrm>
              <a:off x="315914" y="90495"/>
              <a:ext cx="3350285"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Outlier Analysis </a:t>
              </a:r>
              <a:endParaRPr lang="zh-CN" altLang="en-US" sz="2400">
                <a:solidFill>
                  <a:schemeClr val="bg1"/>
                </a:solidFill>
                <a:ea typeface="微软雅黑" panose="020B0503020204020204" pitchFamily="34" charset="-122"/>
                <a:sym typeface="+mn-lt"/>
              </a:endParaRPr>
            </a:p>
          </p:txBody>
        </p:sp>
      </p:grpSp>
      <p:sp>
        <p:nvSpPr>
          <p:cNvPr id="6147" name="文字方塊 3">
            <a:extLst>
              <a:ext uri="{FF2B5EF4-FFF2-40B4-BE49-F238E27FC236}">
                <a16:creationId xmlns:a16="http://schemas.microsoft.com/office/drawing/2014/main" id="{7EDACAB8-CEC1-FF09-BC4B-4A930853B90E}"/>
              </a:ext>
            </a:extLst>
          </p:cNvPr>
          <p:cNvSpPr txBox="1">
            <a:spLocks noChangeArrowheads="1"/>
          </p:cNvSpPr>
          <p:nvPr/>
        </p:nvSpPr>
        <p:spPr bwMode="auto">
          <a:xfrm>
            <a:off x="479425" y="1139825"/>
            <a:ext cx="5356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HK"/>
              <a:t>No negative value in every attribute</a:t>
            </a:r>
          </a:p>
          <a:p>
            <a:pPr>
              <a:buFont typeface="Arial" panose="020B0604020202020204" pitchFamily="34" charset="0"/>
              <a:buChar char="•"/>
            </a:pPr>
            <a:r>
              <a:rPr lang="en-US" altLang="zh-HK"/>
              <a:t>Individual extreme cases</a:t>
            </a:r>
            <a:endParaRPr lang="zh-HK" altLang="en-US"/>
          </a:p>
        </p:txBody>
      </p:sp>
      <p:pic>
        <p:nvPicPr>
          <p:cNvPr id="6148" name="圖片 2">
            <a:extLst>
              <a:ext uri="{FF2B5EF4-FFF2-40B4-BE49-F238E27FC236}">
                <a16:creationId xmlns:a16="http://schemas.microsoft.com/office/drawing/2014/main" id="{34407F73-43BD-6FAE-570A-7FF38F1FA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800" y="1898650"/>
            <a:ext cx="384492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圖片 4">
            <a:extLst>
              <a:ext uri="{FF2B5EF4-FFF2-40B4-BE49-F238E27FC236}">
                <a16:creationId xmlns:a16="http://schemas.microsoft.com/office/drawing/2014/main" id="{8CEA282E-EF5D-D64F-645B-DA4508AF4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898650"/>
            <a:ext cx="384492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圖片 6">
            <a:extLst>
              <a:ext uri="{FF2B5EF4-FFF2-40B4-BE49-F238E27FC236}">
                <a16:creationId xmlns:a16="http://schemas.microsoft.com/office/drawing/2014/main" id="{3621CFE3-555D-9AF7-6994-1CEFAEE430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2725" y="1898650"/>
            <a:ext cx="3846513"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8">
            <a:extLst>
              <a:ext uri="{FF2B5EF4-FFF2-40B4-BE49-F238E27FC236}">
                <a16:creationId xmlns:a16="http://schemas.microsoft.com/office/drawing/2014/main" id="{FD97BBEB-6159-887F-6AA0-142DD56FA4C8}"/>
              </a:ext>
            </a:extLst>
          </p:cNvPr>
          <p:cNvGrpSpPr>
            <a:grpSpLocks/>
          </p:cNvGrpSpPr>
          <p:nvPr/>
        </p:nvGrpSpPr>
        <p:grpSpPr bwMode="auto">
          <a:xfrm>
            <a:off x="-19050" y="254000"/>
            <a:ext cx="12211050" cy="6553200"/>
            <a:chOff x="0" y="0"/>
            <a:chExt cx="12211083" cy="6553690"/>
          </a:xfrm>
        </p:grpSpPr>
        <p:grpSp>
          <p:nvGrpSpPr>
            <p:cNvPr id="8198" name="组合 39">
              <a:extLst>
                <a:ext uri="{FF2B5EF4-FFF2-40B4-BE49-F238E27FC236}">
                  <a16:creationId xmlns:a16="http://schemas.microsoft.com/office/drawing/2014/main" id="{6EF4516A-D519-FADA-252A-50AE0793AD59}"/>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6324D0A6-312A-A4DD-AF4A-2035F39D87B9}"/>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9B140B84-5458-E723-DC8B-805F4607D702}"/>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3BAAB358-6D93-AEED-1203-E864CA89E189}"/>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8203" name="Rectangle 13">
                <a:extLst>
                  <a:ext uri="{FF2B5EF4-FFF2-40B4-BE49-F238E27FC236}">
                    <a16:creationId xmlns:a16="http://schemas.microsoft.com/office/drawing/2014/main" id="{3A58B1B3-A0F4-B9CE-52BB-3B57F06ABB72}"/>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C3084C28-8502-4960-A80D-28BFB0028E9C}"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12</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A5B97246-F463-EAE3-9EE9-5740D954502C}"/>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8199" name="文本框 40">
              <a:extLst>
                <a:ext uri="{FF2B5EF4-FFF2-40B4-BE49-F238E27FC236}">
                  <a16:creationId xmlns:a16="http://schemas.microsoft.com/office/drawing/2014/main" id="{0102CFB6-A319-448D-4A55-5321B9722C4F}"/>
                </a:ext>
              </a:extLst>
            </p:cNvPr>
            <p:cNvSpPr>
              <a:spLocks noChangeArrowheads="1"/>
            </p:cNvSpPr>
            <p:nvPr/>
          </p:nvSpPr>
          <p:spPr bwMode="auto">
            <a:xfrm>
              <a:off x="315914" y="90495"/>
              <a:ext cx="3746228"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Univariate Analysis</a:t>
              </a:r>
              <a:endParaRPr lang="zh-CN" altLang="en-US" sz="2400">
                <a:solidFill>
                  <a:schemeClr val="bg1"/>
                </a:solidFill>
                <a:ea typeface="微软雅黑" panose="020B0503020204020204" pitchFamily="34" charset="-122"/>
                <a:sym typeface="+mn-lt"/>
              </a:endParaRPr>
            </a:p>
          </p:txBody>
        </p:sp>
      </p:grpSp>
      <p:sp>
        <p:nvSpPr>
          <p:cNvPr id="8195" name="文字方塊 3">
            <a:extLst>
              <a:ext uri="{FF2B5EF4-FFF2-40B4-BE49-F238E27FC236}">
                <a16:creationId xmlns:a16="http://schemas.microsoft.com/office/drawing/2014/main" id="{BE5B8E50-518E-2E6E-A0B7-371E75C285D1}"/>
              </a:ext>
            </a:extLst>
          </p:cNvPr>
          <p:cNvSpPr txBox="1">
            <a:spLocks noChangeArrowheads="1"/>
          </p:cNvSpPr>
          <p:nvPr/>
        </p:nvSpPr>
        <p:spPr bwMode="auto">
          <a:xfrm>
            <a:off x="706438" y="2852738"/>
            <a:ext cx="5356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HK"/>
              <a:t>This is an unbalance dataset</a:t>
            </a:r>
          </a:p>
        </p:txBody>
      </p:sp>
      <p:pic>
        <p:nvPicPr>
          <p:cNvPr id="8196" name="圖片 2">
            <a:extLst>
              <a:ext uri="{FF2B5EF4-FFF2-40B4-BE49-F238E27FC236}">
                <a16:creationId xmlns:a16="http://schemas.microsoft.com/office/drawing/2014/main" id="{B1704594-53DE-8ED1-932C-88132FD55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0" y="1406525"/>
            <a:ext cx="512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圖片 6">
            <a:extLst>
              <a:ext uri="{FF2B5EF4-FFF2-40B4-BE49-F238E27FC236}">
                <a16:creationId xmlns:a16="http://schemas.microsoft.com/office/drawing/2014/main" id="{81B72D9D-492B-AE97-739D-B87FDDFD4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4816475"/>
            <a:ext cx="48577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38">
            <a:extLst>
              <a:ext uri="{FF2B5EF4-FFF2-40B4-BE49-F238E27FC236}">
                <a16:creationId xmlns:a16="http://schemas.microsoft.com/office/drawing/2014/main" id="{7A1D6617-1AC1-9389-FEEB-88313B13AEE0}"/>
              </a:ext>
            </a:extLst>
          </p:cNvPr>
          <p:cNvGrpSpPr>
            <a:grpSpLocks/>
          </p:cNvGrpSpPr>
          <p:nvPr/>
        </p:nvGrpSpPr>
        <p:grpSpPr bwMode="auto">
          <a:xfrm>
            <a:off x="-19050" y="254000"/>
            <a:ext cx="12211050" cy="6553200"/>
            <a:chOff x="0" y="0"/>
            <a:chExt cx="12211083" cy="6553690"/>
          </a:xfrm>
        </p:grpSpPr>
        <p:grpSp>
          <p:nvGrpSpPr>
            <p:cNvPr id="9227" name="组合 39">
              <a:extLst>
                <a:ext uri="{FF2B5EF4-FFF2-40B4-BE49-F238E27FC236}">
                  <a16:creationId xmlns:a16="http://schemas.microsoft.com/office/drawing/2014/main" id="{E7355CEC-AE5A-F320-B67E-6438DA4DC23C}"/>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EA2ADD77-19B7-39E3-B3FB-3125EBF2DCDB}"/>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158A441C-AD80-F3A2-B15C-36D9D54150E9}"/>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C815744D-A37A-9E53-2AE9-736CA915FA3D}"/>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9232" name="Rectangle 13">
                <a:extLst>
                  <a:ext uri="{FF2B5EF4-FFF2-40B4-BE49-F238E27FC236}">
                    <a16:creationId xmlns:a16="http://schemas.microsoft.com/office/drawing/2014/main" id="{993FD2C7-F757-E682-2C5B-00F698D02099}"/>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B5738661-E3B3-42BA-9377-32220671B266}"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13</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C18A3834-A8FC-ACA6-1540-9F1DD8F318D8}"/>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9228" name="文本框 40">
              <a:extLst>
                <a:ext uri="{FF2B5EF4-FFF2-40B4-BE49-F238E27FC236}">
                  <a16:creationId xmlns:a16="http://schemas.microsoft.com/office/drawing/2014/main" id="{5156F0D9-7992-E8E1-8180-2C9FA02F6EF7}"/>
                </a:ext>
              </a:extLst>
            </p:cNvPr>
            <p:cNvSpPr>
              <a:spLocks noChangeArrowheads="1"/>
            </p:cNvSpPr>
            <p:nvPr/>
          </p:nvSpPr>
          <p:spPr bwMode="auto">
            <a:xfrm>
              <a:off x="315914" y="90495"/>
              <a:ext cx="3746228"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Univariate Analysis</a:t>
              </a:r>
              <a:endParaRPr lang="zh-CN" altLang="en-US" sz="2400">
                <a:solidFill>
                  <a:schemeClr val="bg1"/>
                </a:solidFill>
                <a:ea typeface="微软雅黑" panose="020B0503020204020204" pitchFamily="34" charset="-122"/>
                <a:sym typeface="+mn-lt"/>
              </a:endParaRPr>
            </a:p>
          </p:txBody>
        </p:sp>
      </p:grpSp>
      <p:sp>
        <p:nvSpPr>
          <p:cNvPr id="9219" name="文字方塊 6">
            <a:extLst>
              <a:ext uri="{FF2B5EF4-FFF2-40B4-BE49-F238E27FC236}">
                <a16:creationId xmlns:a16="http://schemas.microsoft.com/office/drawing/2014/main" id="{19CE17D1-2C4F-8B50-8625-5ADC8F457CB7}"/>
              </a:ext>
            </a:extLst>
          </p:cNvPr>
          <p:cNvSpPr txBox="1">
            <a:spLocks noChangeArrowheads="1"/>
          </p:cNvSpPr>
          <p:nvPr/>
        </p:nvSpPr>
        <p:spPr bwMode="auto">
          <a:xfrm>
            <a:off x="866775" y="5008563"/>
            <a:ext cx="37671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0: not used chip</a:t>
            </a:r>
          </a:p>
          <a:p>
            <a:r>
              <a:rPr lang="en-US" altLang="zh-HK"/>
              <a:t>1: used chip</a:t>
            </a:r>
            <a:endParaRPr lang="zh-HK" altLang="en-US"/>
          </a:p>
        </p:txBody>
      </p:sp>
      <p:pic>
        <p:nvPicPr>
          <p:cNvPr id="9220" name="圖片 2">
            <a:extLst>
              <a:ext uri="{FF2B5EF4-FFF2-40B4-BE49-F238E27FC236}">
                <a16:creationId xmlns:a16="http://schemas.microsoft.com/office/drawing/2014/main" id="{F2D7E3E9-C820-4DE5-3336-1E788B634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863600"/>
            <a:ext cx="3313112"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圖片 4">
            <a:extLst>
              <a:ext uri="{FF2B5EF4-FFF2-40B4-BE49-F238E27FC236}">
                <a16:creationId xmlns:a16="http://schemas.microsoft.com/office/drawing/2014/main" id="{8939F035-93A7-E53E-0DAF-735BEADD9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288" y="3765550"/>
            <a:ext cx="3313112"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圖片 8">
            <a:extLst>
              <a:ext uri="{FF2B5EF4-FFF2-40B4-BE49-F238E27FC236}">
                <a16:creationId xmlns:a16="http://schemas.microsoft.com/office/drawing/2014/main" id="{507F6734-BBE3-A7E0-2227-7AC2195AF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863600"/>
            <a:ext cx="331311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圖片 6">
            <a:extLst>
              <a:ext uri="{FF2B5EF4-FFF2-40B4-BE49-F238E27FC236}">
                <a16:creationId xmlns:a16="http://schemas.microsoft.com/office/drawing/2014/main" id="{EC2C2059-7DB4-1078-8369-078F5DB2C3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765550"/>
            <a:ext cx="3313113"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文字方塊 6">
            <a:extLst>
              <a:ext uri="{FF2B5EF4-FFF2-40B4-BE49-F238E27FC236}">
                <a16:creationId xmlns:a16="http://schemas.microsoft.com/office/drawing/2014/main" id="{8B4AC254-88D8-0691-9C51-ADF848466ECA}"/>
              </a:ext>
            </a:extLst>
          </p:cNvPr>
          <p:cNvSpPr txBox="1">
            <a:spLocks noChangeArrowheads="1"/>
          </p:cNvSpPr>
          <p:nvPr/>
        </p:nvSpPr>
        <p:spPr bwMode="auto">
          <a:xfrm>
            <a:off x="866775" y="2235200"/>
            <a:ext cx="3767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0: offline order</a:t>
            </a:r>
          </a:p>
          <a:p>
            <a:r>
              <a:rPr lang="en-US" altLang="zh-HK"/>
              <a:t>1: online order</a:t>
            </a:r>
            <a:endParaRPr lang="zh-HK" altLang="en-US"/>
          </a:p>
        </p:txBody>
      </p:sp>
      <p:sp>
        <p:nvSpPr>
          <p:cNvPr id="9225" name="文字方塊 6">
            <a:extLst>
              <a:ext uri="{FF2B5EF4-FFF2-40B4-BE49-F238E27FC236}">
                <a16:creationId xmlns:a16="http://schemas.microsoft.com/office/drawing/2014/main" id="{98FBBC38-884C-C0CA-E0E5-37B3F55F180C}"/>
              </a:ext>
            </a:extLst>
          </p:cNvPr>
          <p:cNvSpPr txBox="1">
            <a:spLocks noChangeArrowheads="1"/>
          </p:cNvSpPr>
          <p:nvPr/>
        </p:nvSpPr>
        <p:spPr bwMode="auto">
          <a:xfrm>
            <a:off x="9880600" y="2082800"/>
            <a:ext cx="3767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0: not used pin</a:t>
            </a:r>
          </a:p>
          <a:p>
            <a:r>
              <a:rPr lang="en-US" altLang="zh-HK"/>
              <a:t>1: used pin</a:t>
            </a:r>
            <a:endParaRPr lang="zh-HK" altLang="en-US"/>
          </a:p>
        </p:txBody>
      </p:sp>
      <p:sp>
        <p:nvSpPr>
          <p:cNvPr id="9226" name="文字方塊 6">
            <a:extLst>
              <a:ext uri="{FF2B5EF4-FFF2-40B4-BE49-F238E27FC236}">
                <a16:creationId xmlns:a16="http://schemas.microsoft.com/office/drawing/2014/main" id="{81C27745-6CB4-220E-BA12-6E91518F823B}"/>
              </a:ext>
            </a:extLst>
          </p:cNvPr>
          <p:cNvSpPr txBox="1">
            <a:spLocks noChangeArrowheads="1"/>
          </p:cNvSpPr>
          <p:nvPr/>
        </p:nvSpPr>
        <p:spPr bwMode="auto">
          <a:xfrm>
            <a:off x="9691688" y="5094288"/>
            <a:ext cx="3767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0: not repeated retailer</a:t>
            </a:r>
          </a:p>
          <a:p>
            <a:r>
              <a:rPr lang="en-US" altLang="zh-HK"/>
              <a:t>1:  is repeated retailer</a:t>
            </a:r>
            <a:endParaRPr lang="zh-HK"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38">
            <a:extLst>
              <a:ext uri="{FF2B5EF4-FFF2-40B4-BE49-F238E27FC236}">
                <a16:creationId xmlns:a16="http://schemas.microsoft.com/office/drawing/2014/main" id="{F1EE8CAA-BA3E-19D4-369A-779C53068B6D}"/>
              </a:ext>
            </a:extLst>
          </p:cNvPr>
          <p:cNvGrpSpPr>
            <a:grpSpLocks/>
          </p:cNvGrpSpPr>
          <p:nvPr/>
        </p:nvGrpSpPr>
        <p:grpSpPr bwMode="auto">
          <a:xfrm>
            <a:off x="-19050" y="254000"/>
            <a:ext cx="12211050" cy="6553200"/>
            <a:chOff x="0" y="0"/>
            <a:chExt cx="12211083" cy="6553690"/>
          </a:xfrm>
        </p:grpSpPr>
        <p:grpSp>
          <p:nvGrpSpPr>
            <p:cNvPr id="11272" name="组合 39">
              <a:extLst>
                <a:ext uri="{FF2B5EF4-FFF2-40B4-BE49-F238E27FC236}">
                  <a16:creationId xmlns:a16="http://schemas.microsoft.com/office/drawing/2014/main" id="{7DA0EB8C-606B-6942-4BB3-7677AF12D3CE}"/>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DD5D0946-0FFE-C0E7-4662-785B359B1D92}"/>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4827C094-AA93-0704-EB78-530DE1D542EE}"/>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ACB755E8-0028-8A67-7CD5-82B60B06C200}"/>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1277" name="Rectangle 13">
                <a:extLst>
                  <a:ext uri="{FF2B5EF4-FFF2-40B4-BE49-F238E27FC236}">
                    <a16:creationId xmlns:a16="http://schemas.microsoft.com/office/drawing/2014/main" id="{4BE1D878-F213-D54C-7264-67125B47A446}"/>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C6DF6405-1A77-4273-A481-A6AD05E4F19A}"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14</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A8C2D6CF-F652-5B6B-E656-95CCC5A249BA}"/>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1273" name="文本框 40">
              <a:extLst>
                <a:ext uri="{FF2B5EF4-FFF2-40B4-BE49-F238E27FC236}">
                  <a16:creationId xmlns:a16="http://schemas.microsoft.com/office/drawing/2014/main" id="{01CEF70B-2A4C-5CA9-4A20-AD2445A94E72}"/>
                </a:ext>
              </a:extLst>
            </p:cNvPr>
            <p:cNvSpPr>
              <a:spLocks noChangeArrowheads="1"/>
            </p:cNvSpPr>
            <p:nvPr/>
          </p:nvSpPr>
          <p:spPr bwMode="auto">
            <a:xfrm>
              <a:off x="315914" y="90495"/>
              <a:ext cx="3986039"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Correlation Heatmap</a:t>
              </a:r>
              <a:endParaRPr lang="zh-CN" altLang="en-US" sz="2400">
                <a:solidFill>
                  <a:schemeClr val="bg1"/>
                </a:solidFill>
                <a:ea typeface="微软雅黑" panose="020B0503020204020204" pitchFamily="34" charset="-122"/>
                <a:sym typeface="+mn-lt"/>
              </a:endParaRPr>
            </a:p>
          </p:txBody>
        </p:sp>
      </p:grpSp>
      <p:sp>
        <p:nvSpPr>
          <p:cNvPr id="4" name="文字方塊 3">
            <a:extLst>
              <a:ext uri="{FF2B5EF4-FFF2-40B4-BE49-F238E27FC236}">
                <a16:creationId xmlns:a16="http://schemas.microsoft.com/office/drawing/2014/main" id="{3729BCBC-1EF6-9062-B44E-2BA774378CA7}"/>
              </a:ext>
            </a:extLst>
          </p:cNvPr>
          <p:cNvSpPr txBox="1"/>
          <p:nvPr/>
        </p:nvSpPr>
        <p:spPr>
          <a:xfrm>
            <a:off x="296863" y="2854325"/>
            <a:ext cx="5159375" cy="2032000"/>
          </a:xfrm>
          <a:prstGeom prst="rect">
            <a:avLst/>
          </a:prstGeom>
          <a:noFill/>
        </p:spPr>
        <p:txBody>
          <a:bodyPr lIns="91440" tIns="45720" rIns="91440" bIns="45720" anchor="t">
            <a:spAutoFit/>
          </a:bodyPr>
          <a:lstStyle/>
          <a:p>
            <a:pPr>
              <a:defRPr/>
            </a:pPr>
            <a:r>
              <a:rPr lang="en-US" altLang="zh-HK"/>
              <a:t>Correlation to fraud</a:t>
            </a:r>
          </a:p>
          <a:p>
            <a:pPr marL="285750" indent="-285750">
              <a:buFont typeface="Arial" panose="020B0604020202020204" pitchFamily="34" charset="0"/>
              <a:buChar char="•"/>
              <a:defRPr/>
            </a:pPr>
            <a:r>
              <a:rPr lang="en-US" altLang="zh-HK" err="1"/>
              <a:t>ratio_to_median_purchase_price</a:t>
            </a:r>
            <a:r>
              <a:rPr lang="en-US" altLang="zh-HK"/>
              <a:t>: high (0.46) </a:t>
            </a:r>
          </a:p>
          <a:p>
            <a:pPr>
              <a:defRPr/>
            </a:pPr>
            <a:endParaRPr lang="en-US" altLang="zh-HK"/>
          </a:p>
          <a:p>
            <a:pPr marL="285750" indent="-285750">
              <a:buFont typeface="Arial" panose="020B0604020202020204" pitchFamily="34" charset="0"/>
              <a:buChar char="•"/>
              <a:defRPr/>
            </a:pPr>
            <a:r>
              <a:rPr lang="en-US" altLang="zh-HK" err="1"/>
              <a:t>distance_from_home</a:t>
            </a:r>
            <a:r>
              <a:rPr lang="en-US" altLang="zh-HK"/>
              <a:t>: low (0.19)</a:t>
            </a:r>
          </a:p>
          <a:p>
            <a:pPr marL="285750" indent="-285750">
              <a:buFont typeface="Arial" panose="020B0604020202020204" pitchFamily="34" charset="0"/>
              <a:buChar char="•"/>
              <a:defRPr/>
            </a:pPr>
            <a:endParaRPr lang="en-US" altLang="zh-HK"/>
          </a:p>
          <a:p>
            <a:pPr marL="285750" indent="-285750">
              <a:buFont typeface="Arial" panose="020B0604020202020204" pitchFamily="34" charset="0"/>
              <a:buChar char="•"/>
              <a:defRPr/>
            </a:pPr>
            <a:r>
              <a:rPr lang="en-US" altLang="zh-HK" err="1">
                <a:latin typeface="Arial"/>
                <a:ea typeface="宋体"/>
                <a:cs typeface="Arial"/>
              </a:rPr>
              <a:t>online_order</a:t>
            </a:r>
            <a:r>
              <a:rPr lang="en-US" altLang="zh-HK">
                <a:latin typeface="Arial"/>
                <a:ea typeface="宋体"/>
                <a:cs typeface="Arial"/>
              </a:rPr>
              <a:t>: low (0.19)</a:t>
            </a:r>
          </a:p>
          <a:p>
            <a:pPr marL="285750" indent="-285750">
              <a:buFont typeface="Arial" panose="020B0604020202020204" pitchFamily="34" charset="0"/>
              <a:buChar char="•"/>
              <a:defRPr/>
            </a:pPr>
            <a:endParaRPr lang="en-US" altLang="zh-HK"/>
          </a:p>
        </p:txBody>
      </p:sp>
      <p:pic>
        <p:nvPicPr>
          <p:cNvPr id="11268" name="圖片 4">
            <a:extLst>
              <a:ext uri="{FF2B5EF4-FFF2-40B4-BE49-F238E27FC236}">
                <a16:creationId xmlns:a16="http://schemas.microsoft.com/office/drawing/2014/main" id="{444FC04D-A7B6-284D-D3AC-09035E0D1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38238"/>
            <a:ext cx="5938838"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線單箭頭接點 7">
            <a:extLst>
              <a:ext uri="{FF2B5EF4-FFF2-40B4-BE49-F238E27FC236}">
                <a16:creationId xmlns:a16="http://schemas.microsoft.com/office/drawing/2014/main" id="{BB50EFF4-AD22-DC96-C34F-8D489549AE23}"/>
              </a:ext>
            </a:extLst>
          </p:cNvPr>
          <p:cNvCxnSpPr/>
          <p:nvPr/>
        </p:nvCxnSpPr>
        <p:spPr bwMode="auto">
          <a:xfrm>
            <a:off x="9472613" y="5486400"/>
            <a:ext cx="133350" cy="59213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9" name="直線單箭頭接點 8">
            <a:extLst>
              <a:ext uri="{FF2B5EF4-FFF2-40B4-BE49-F238E27FC236}">
                <a16:creationId xmlns:a16="http://schemas.microsoft.com/office/drawing/2014/main" id="{4BDA75BE-5E98-F669-A16F-9295C78B5096}"/>
              </a:ext>
            </a:extLst>
          </p:cNvPr>
          <p:cNvCxnSpPr/>
          <p:nvPr/>
        </p:nvCxnSpPr>
        <p:spPr bwMode="auto">
          <a:xfrm>
            <a:off x="8869363" y="5568950"/>
            <a:ext cx="133350" cy="592138"/>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10" name="直線單箭頭接點 9">
            <a:extLst>
              <a:ext uri="{FF2B5EF4-FFF2-40B4-BE49-F238E27FC236}">
                <a16:creationId xmlns:a16="http://schemas.microsoft.com/office/drawing/2014/main" id="{3AF5F9C0-A0A4-B282-C945-AA4A705D79C6}"/>
              </a:ext>
            </a:extLst>
          </p:cNvPr>
          <p:cNvCxnSpPr>
            <a:cxnSpLocks/>
          </p:cNvCxnSpPr>
          <p:nvPr/>
        </p:nvCxnSpPr>
        <p:spPr bwMode="auto">
          <a:xfrm>
            <a:off x="10396538" y="5781675"/>
            <a:ext cx="560387" cy="404813"/>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38">
            <a:extLst>
              <a:ext uri="{FF2B5EF4-FFF2-40B4-BE49-F238E27FC236}">
                <a16:creationId xmlns:a16="http://schemas.microsoft.com/office/drawing/2014/main" id="{1DA57A2C-0201-9EEE-BEA7-1502FB5E0466}"/>
              </a:ext>
            </a:extLst>
          </p:cNvPr>
          <p:cNvGrpSpPr>
            <a:grpSpLocks/>
          </p:cNvGrpSpPr>
          <p:nvPr/>
        </p:nvGrpSpPr>
        <p:grpSpPr bwMode="auto">
          <a:xfrm>
            <a:off x="-19050" y="254000"/>
            <a:ext cx="12211050" cy="6553200"/>
            <a:chOff x="0" y="0"/>
            <a:chExt cx="12211083" cy="6553690"/>
          </a:xfrm>
        </p:grpSpPr>
        <p:grpSp>
          <p:nvGrpSpPr>
            <p:cNvPr id="13318" name="组合 39">
              <a:extLst>
                <a:ext uri="{FF2B5EF4-FFF2-40B4-BE49-F238E27FC236}">
                  <a16:creationId xmlns:a16="http://schemas.microsoft.com/office/drawing/2014/main" id="{BA2CEDAC-DA68-8EC3-7430-F7FC90954C89}"/>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130DC48C-95BA-E1BB-4CEF-20A24C79CC58}"/>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2F81E3CA-34DC-9DB4-26BE-527F115D0D2A}"/>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21E28474-4737-B26E-85FB-80F18D6967EC}"/>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3323" name="Rectangle 13">
                <a:extLst>
                  <a:ext uri="{FF2B5EF4-FFF2-40B4-BE49-F238E27FC236}">
                    <a16:creationId xmlns:a16="http://schemas.microsoft.com/office/drawing/2014/main" id="{98E02FF8-6CD0-F23F-ADBD-EC5033D32F0D}"/>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27761EB0-8806-4B83-AA47-1612B99F48CC}"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15</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B931D58F-4C7B-6029-7CA2-7CFCDDFD7359}"/>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3319" name="文本框 40">
              <a:extLst>
                <a:ext uri="{FF2B5EF4-FFF2-40B4-BE49-F238E27FC236}">
                  <a16:creationId xmlns:a16="http://schemas.microsoft.com/office/drawing/2014/main" id="{CFAE5C88-62BB-FD70-D277-C904D4A54912}"/>
                </a:ext>
              </a:extLst>
            </p:cNvPr>
            <p:cNvSpPr>
              <a:spLocks noChangeArrowheads="1"/>
            </p:cNvSpPr>
            <p:nvPr/>
          </p:nvSpPr>
          <p:spPr bwMode="auto">
            <a:xfrm>
              <a:off x="315914" y="90495"/>
              <a:ext cx="3557074"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Bivariate Analysis</a:t>
              </a:r>
              <a:endParaRPr lang="zh-CN" altLang="en-US" sz="2400">
                <a:solidFill>
                  <a:schemeClr val="bg1"/>
                </a:solidFill>
                <a:ea typeface="微软雅黑" panose="020B0503020204020204" pitchFamily="34" charset="-122"/>
                <a:sym typeface="+mn-lt"/>
              </a:endParaRPr>
            </a:p>
          </p:txBody>
        </p:sp>
      </p:grpSp>
      <p:pic>
        <p:nvPicPr>
          <p:cNvPr id="13315" name="圖片 2">
            <a:extLst>
              <a:ext uri="{FF2B5EF4-FFF2-40B4-BE49-F238E27FC236}">
                <a16:creationId xmlns:a16="http://schemas.microsoft.com/office/drawing/2014/main" id="{4043B211-BBF5-34D8-1245-F4695790D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0" y="2355850"/>
            <a:ext cx="5268913"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文字方塊 5">
            <a:extLst>
              <a:ext uri="{FF2B5EF4-FFF2-40B4-BE49-F238E27FC236}">
                <a16:creationId xmlns:a16="http://schemas.microsoft.com/office/drawing/2014/main" id="{F90EDAEE-D046-2CBC-76C4-BF70609903D8}"/>
              </a:ext>
            </a:extLst>
          </p:cNvPr>
          <p:cNvSpPr txBox="1">
            <a:spLocks noChangeArrowheads="1"/>
          </p:cNvSpPr>
          <p:nvPr/>
        </p:nvSpPr>
        <p:spPr bwMode="auto">
          <a:xfrm>
            <a:off x="8324850" y="2782888"/>
            <a:ext cx="2989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Red: normal transactions</a:t>
            </a:r>
          </a:p>
          <a:p>
            <a:r>
              <a:rPr lang="en-US" altLang="zh-HK"/>
              <a:t>Blue: fraudulent cases</a:t>
            </a:r>
            <a:endParaRPr lang="zh-HK" altLang="en-US"/>
          </a:p>
        </p:txBody>
      </p:sp>
      <p:pic>
        <p:nvPicPr>
          <p:cNvPr id="13317" name="圖片 3">
            <a:extLst>
              <a:ext uri="{FF2B5EF4-FFF2-40B4-BE49-F238E27FC236}">
                <a16:creationId xmlns:a16="http://schemas.microsoft.com/office/drawing/2014/main" id="{35FDD1F8-9595-ABF4-2FDE-5750C59A6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355850"/>
            <a:ext cx="52705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38">
            <a:extLst>
              <a:ext uri="{FF2B5EF4-FFF2-40B4-BE49-F238E27FC236}">
                <a16:creationId xmlns:a16="http://schemas.microsoft.com/office/drawing/2014/main" id="{8E0CA915-1642-8158-18AA-1D9215F660A7}"/>
              </a:ext>
            </a:extLst>
          </p:cNvPr>
          <p:cNvGrpSpPr>
            <a:grpSpLocks/>
          </p:cNvGrpSpPr>
          <p:nvPr/>
        </p:nvGrpSpPr>
        <p:grpSpPr bwMode="auto">
          <a:xfrm>
            <a:off x="-19050" y="254000"/>
            <a:ext cx="12211050" cy="6553200"/>
            <a:chOff x="0" y="0"/>
            <a:chExt cx="12211083" cy="6553690"/>
          </a:xfrm>
        </p:grpSpPr>
        <p:grpSp>
          <p:nvGrpSpPr>
            <p:cNvPr id="15377" name="组合 39">
              <a:extLst>
                <a:ext uri="{FF2B5EF4-FFF2-40B4-BE49-F238E27FC236}">
                  <a16:creationId xmlns:a16="http://schemas.microsoft.com/office/drawing/2014/main" id="{4910E6B8-231F-7D56-E9BD-F9AA17A6AE82}"/>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E60E086B-BF48-33CA-B907-860B541494A8}"/>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0AD8C4C3-F4DC-5FE5-C47D-07E2A6019838}"/>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980AE355-2C3E-4605-CCC1-2F7820728A3B}"/>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5382" name="Rectangle 13">
                <a:extLst>
                  <a:ext uri="{FF2B5EF4-FFF2-40B4-BE49-F238E27FC236}">
                    <a16:creationId xmlns:a16="http://schemas.microsoft.com/office/drawing/2014/main" id="{EA395936-B2A6-933C-639B-D0EBC2D689C1}"/>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8DAD6873-8137-4291-95CD-FDBE55BD55F3}"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16</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DCE6CD74-0294-4B35-2020-3FDB6F3AD02B}"/>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5378" name="文本框 40">
              <a:extLst>
                <a:ext uri="{FF2B5EF4-FFF2-40B4-BE49-F238E27FC236}">
                  <a16:creationId xmlns:a16="http://schemas.microsoft.com/office/drawing/2014/main" id="{DD417E1D-A3AF-2995-9853-778670E4320F}"/>
                </a:ext>
              </a:extLst>
            </p:cNvPr>
            <p:cNvSpPr>
              <a:spLocks noChangeArrowheads="1"/>
            </p:cNvSpPr>
            <p:nvPr/>
          </p:nvSpPr>
          <p:spPr bwMode="auto">
            <a:xfrm>
              <a:off x="315914" y="90495"/>
              <a:ext cx="3557074"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Bivariate Analysis</a:t>
              </a:r>
              <a:endParaRPr lang="zh-CN" altLang="en-US" sz="2400">
                <a:solidFill>
                  <a:schemeClr val="bg1"/>
                </a:solidFill>
                <a:ea typeface="微软雅黑" panose="020B0503020204020204" pitchFamily="34" charset="-122"/>
                <a:sym typeface="+mn-lt"/>
              </a:endParaRPr>
            </a:p>
          </p:txBody>
        </p:sp>
      </p:grpSp>
      <p:sp>
        <p:nvSpPr>
          <p:cNvPr id="15363" name="文字方塊 7">
            <a:extLst>
              <a:ext uri="{FF2B5EF4-FFF2-40B4-BE49-F238E27FC236}">
                <a16:creationId xmlns:a16="http://schemas.microsoft.com/office/drawing/2014/main" id="{3D5B98C9-F304-6635-BE14-8793AAF8AC9E}"/>
              </a:ext>
            </a:extLst>
          </p:cNvPr>
          <p:cNvSpPr txBox="1">
            <a:spLocks noChangeArrowheads="1"/>
          </p:cNvSpPr>
          <p:nvPr/>
        </p:nvSpPr>
        <p:spPr bwMode="auto">
          <a:xfrm>
            <a:off x="7566025" y="5476875"/>
            <a:ext cx="165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1.34% is fraud</a:t>
            </a:r>
            <a:endParaRPr lang="zh-HK" altLang="en-US"/>
          </a:p>
        </p:txBody>
      </p:sp>
      <p:sp>
        <p:nvSpPr>
          <p:cNvPr id="15364" name="文字方塊 11">
            <a:extLst>
              <a:ext uri="{FF2B5EF4-FFF2-40B4-BE49-F238E27FC236}">
                <a16:creationId xmlns:a16="http://schemas.microsoft.com/office/drawing/2014/main" id="{AF5BF42B-FE40-8FB1-FDDA-E0140A564C2D}"/>
              </a:ext>
            </a:extLst>
          </p:cNvPr>
          <p:cNvSpPr txBox="1">
            <a:spLocks noChangeArrowheads="1"/>
          </p:cNvSpPr>
          <p:nvPr/>
        </p:nvSpPr>
        <p:spPr bwMode="auto">
          <a:xfrm>
            <a:off x="9378950" y="4419600"/>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12.71% is fraud</a:t>
            </a:r>
            <a:endParaRPr lang="zh-HK" altLang="en-US"/>
          </a:p>
        </p:txBody>
      </p:sp>
      <p:pic>
        <p:nvPicPr>
          <p:cNvPr id="15365" name="圖片 18">
            <a:extLst>
              <a:ext uri="{FF2B5EF4-FFF2-40B4-BE49-F238E27FC236}">
                <a16:creationId xmlns:a16="http://schemas.microsoft.com/office/drawing/2014/main" id="{3B78358E-6E07-FF8D-9794-C8EB8A6C4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113" y="944563"/>
            <a:ext cx="52022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圖片 20">
            <a:extLst>
              <a:ext uri="{FF2B5EF4-FFF2-40B4-BE49-F238E27FC236}">
                <a16:creationId xmlns:a16="http://schemas.microsoft.com/office/drawing/2014/main" id="{67BE08AA-D63D-D679-0F11-BD199CCDE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941388"/>
            <a:ext cx="52006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圖片 22">
            <a:extLst>
              <a:ext uri="{FF2B5EF4-FFF2-40B4-BE49-F238E27FC236}">
                <a16:creationId xmlns:a16="http://schemas.microsoft.com/office/drawing/2014/main" id="{0A7642F8-92E1-1275-D186-D91CF3E15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463" y="3881438"/>
            <a:ext cx="52006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圖片 24">
            <a:extLst>
              <a:ext uri="{FF2B5EF4-FFF2-40B4-BE49-F238E27FC236}">
                <a16:creationId xmlns:a16="http://schemas.microsoft.com/office/drawing/2014/main" id="{4087F4ED-31FD-5BB6-97D5-2F6782772F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3638" y="3881438"/>
            <a:ext cx="52022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文字方塊 25">
            <a:extLst>
              <a:ext uri="{FF2B5EF4-FFF2-40B4-BE49-F238E27FC236}">
                <a16:creationId xmlns:a16="http://schemas.microsoft.com/office/drawing/2014/main" id="{34D3D218-441E-8F45-C073-D0EEC906DF66}"/>
              </a:ext>
            </a:extLst>
          </p:cNvPr>
          <p:cNvSpPr txBox="1">
            <a:spLocks noChangeArrowheads="1"/>
          </p:cNvSpPr>
          <p:nvPr/>
        </p:nvSpPr>
        <p:spPr bwMode="auto">
          <a:xfrm flipH="1">
            <a:off x="9869488" y="2787650"/>
            <a:ext cx="963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12.71%</a:t>
            </a:r>
            <a:endParaRPr lang="zh-HK" altLang="en-US"/>
          </a:p>
        </p:txBody>
      </p:sp>
      <p:sp>
        <p:nvSpPr>
          <p:cNvPr id="15370" name="文字方塊 26">
            <a:extLst>
              <a:ext uri="{FF2B5EF4-FFF2-40B4-BE49-F238E27FC236}">
                <a16:creationId xmlns:a16="http://schemas.microsoft.com/office/drawing/2014/main" id="{22EA22DA-FE98-41C4-F112-89CC8BDE6B31}"/>
              </a:ext>
            </a:extLst>
          </p:cNvPr>
          <p:cNvSpPr txBox="1">
            <a:spLocks noChangeArrowheads="1"/>
          </p:cNvSpPr>
          <p:nvPr/>
        </p:nvSpPr>
        <p:spPr bwMode="auto">
          <a:xfrm flipH="1">
            <a:off x="7948613" y="3114675"/>
            <a:ext cx="868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1.34%</a:t>
            </a:r>
            <a:endParaRPr lang="zh-HK" altLang="en-US"/>
          </a:p>
        </p:txBody>
      </p:sp>
      <p:sp>
        <p:nvSpPr>
          <p:cNvPr id="15371" name="文字方塊 27">
            <a:extLst>
              <a:ext uri="{FF2B5EF4-FFF2-40B4-BE49-F238E27FC236}">
                <a16:creationId xmlns:a16="http://schemas.microsoft.com/office/drawing/2014/main" id="{705463C6-71DD-0C74-B1F2-437C99522D34}"/>
              </a:ext>
            </a:extLst>
          </p:cNvPr>
          <p:cNvSpPr txBox="1">
            <a:spLocks noChangeArrowheads="1"/>
          </p:cNvSpPr>
          <p:nvPr/>
        </p:nvSpPr>
        <p:spPr bwMode="auto">
          <a:xfrm flipH="1">
            <a:off x="2751138" y="2928938"/>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8.84%</a:t>
            </a:r>
            <a:endParaRPr lang="zh-HK" altLang="en-US"/>
          </a:p>
        </p:txBody>
      </p:sp>
      <p:sp>
        <p:nvSpPr>
          <p:cNvPr id="15372" name="文字方塊 28">
            <a:extLst>
              <a:ext uri="{FF2B5EF4-FFF2-40B4-BE49-F238E27FC236}">
                <a16:creationId xmlns:a16="http://schemas.microsoft.com/office/drawing/2014/main" id="{BE1E605E-4B7A-9547-A594-A1381FABEA0B}"/>
              </a:ext>
            </a:extLst>
          </p:cNvPr>
          <p:cNvSpPr txBox="1">
            <a:spLocks noChangeArrowheads="1"/>
          </p:cNvSpPr>
          <p:nvPr/>
        </p:nvSpPr>
        <p:spPr bwMode="auto">
          <a:xfrm flipH="1">
            <a:off x="4673600" y="2843213"/>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8.73%</a:t>
            </a:r>
            <a:endParaRPr lang="zh-HK" altLang="en-US"/>
          </a:p>
        </p:txBody>
      </p:sp>
      <p:sp>
        <p:nvSpPr>
          <p:cNvPr id="15373" name="文字方塊 29">
            <a:extLst>
              <a:ext uri="{FF2B5EF4-FFF2-40B4-BE49-F238E27FC236}">
                <a16:creationId xmlns:a16="http://schemas.microsoft.com/office/drawing/2014/main" id="{B4E98DD0-81A0-56D0-C7E8-FFC91742B23E}"/>
              </a:ext>
            </a:extLst>
          </p:cNvPr>
          <p:cNvSpPr txBox="1">
            <a:spLocks noChangeArrowheads="1"/>
          </p:cNvSpPr>
          <p:nvPr/>
        </p:nvSpPr>
        <p:spPr bwMode="auto">
          <a:xfrm flipH="1">
            <a:off x="2660650" y="5607050"/>
            <a:ext cx="96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9.69%</a:t>
            </a:r>
            <a:endParaRPr lang="zh-HK" altLang="en-US"/>
          </a:p>
        </p:txBody>
      </p:sp>
      <p:sp>
        <p:nvSpPr>
          <p:cNvPr id="15374" name="文字方塊 30">
            <a:extLst>
              <a:ext uri="{FF2B5EF4-FFF2-40B4-BE49-F238E27FC236}">
                <a16:creationId xmlns:a16="http://schemas.microsoft.com/office/drawing/2014/main" id="{3F306558-20F9-5D17-EC32-6C645175FE86}"/>
              </a:ext>
            </a:extLst>
          </p:cNvPr>
          <p:cNvSpPr txBox="1">
            <a:spLocks noChangeArrowheads="1"/>
          </p:cNvSpPr>
          <p:nvPr/>
        </p:nvSpPr>
        <p:spPr bwMode="auto">
          <a:xfrm flipH="1">
            <a:off x="4556125" y="5768975"/>
            <a:ext cx="96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0.27%</a:t>
            </a:r>
            <a:endParaRPr lang="zh-HK" altLang="en-US"/>
          </a:p>
        </p:txBody>
      </p:sp>
      <p:sp>
        <p:nvSpPr>
          <p:cNvPr id="15375" name="文字方塊 31">
            <a:extLst>
              <a:ext uri="{FF2B5EF4-FFF2-40B4-BE49-F238E27FC236}">
                <a16:creationId xmlns:a16="http://schemas.microsoft.com/office/drawing/2014/main" id="{2B7D6A8A-5B42-B2CB-FFF0-5D0F288742AA}"/>
              </a:ext>
            </a:extLst>
          </p:cNvPr>
          <p:cNvSpPr txBox="1">
            <a:spLocks noChangeArrowheads="1"/>
          </p:cNvSpPr>
          <p:nvPr/>
        </p:nvSpPr>
        <p:spPr bwMode="auto">
          <a:xfrm flipH="1">
            <a:off x="7862888" y="5584825"/>
            <a:ext cx="963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10.01%</a:t>
            </a:r>
            <a:endParaRPr lang="zh-HK" altLang="en-US"/>
          </a:p>
        </p:txBody>
      </p:sp>
      <p:sp>
        <p:nvSpPr>
          <p:cNvPr id="15376" name="文字方塊 32">
            <a:extLst>
              <a:ext uri="{FF2B5EF4-FFF2-40B4-BE49-F238E27FC236}">
                <a16:creationId xmlns:a16="http://schemas.microsoft.com/office/drawing/2014/main" id="{E651D6D3-5945-8D5C-1BF7-7D8931D98485}"/>
              </a:ext>
            </a:extLst>
          </p:cNvPr>
          <p:cNvSpPr txBox="1">
            <a:spLocks noChangeArrowheads="1"/>
          </p:cNvSpPr>
          <p:nvPr/>
        </p:nvSpPr>
        <p:spPr bwMode="auto">
          <a:xfrm flipH="1">
            <a:off x="9825038" y="5729288"/>
            <a:ext cx="96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HK"/>
              <a:t>6.40%</a:t>
            </a:r>
            <a:endParaRPr lang="zh-HK"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4">
            <a:extLst>
              <a:ext uri="{FF2B5EF4-FFF2-40B4-BE49-F238E27FC236}">
                <a16:creationId xmlns:a16="http://schemas.microsoft.com/office/drawing/2014/main" id="{4BBD883F-8605-69C4-FFF6-C70D786300B9}"/>
              </a:ext>
            </a:extLst>
          </p:cNvPr>
          <p:cNvSpPr>
            <a:spLocks noChangeArrowheads="1"/>
          </p:cNvSpPr>
          <p:nvPr/>
        </p:nvSpPr>
        <p:spPr bwMode="auto">
          <a:xfrm>
            <a:off x="455613" y="-485775"/>
            <a:ext cx="5507037"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7300" b="1">
                <a:solidFill>
                  <a:srgbClr val="008780"/>
                </a:solidFill>
                <a:latin typeface="+mn-lt"/>
                <a:ea typeface="+mn-ea"/>
                <a:cs typeface="+mn-ea"/>
                <a:sym typeface="+mn-lt"/>
              </a:rPr>
              <a:t>03</a:t>
            </a:r>
            <a:endParaRPr lang="zh-CN" altLang="en-US" sz="37300" b="1">
              <a:solidFill>
                <a:srgbClr val="008780"/>
              </a:solidFill>
              <a:latin typeface="+mn-lt"/>
              <a:ea typeface="+mn-ea"/>
              <a:cs typeface="+mn-ea"/>
              <a:sym typeface="+mn-lt"/>
            </a:endParaRPr>
          </a:p>
        </p:txBody>
      </p:sp>
      <p:sp>
        <p:nvSpPr>
          <p:cNvPr id="12291" name="任意多边形 6">
            <a:extLst>
              <a:ext uri="{FF2B5EF4-FFF2-40B4-BE49-F238E27FC236}">
                <a16:creationId xmlns:a16="http://schemas.microsoft.com/office/drawing/2014/main" id="{4985E24D-BCB9-F6C7-C27C-8852D482CD48}"/>
              </a:ext>
            </a:extLst>
          </p:cNvPr>
          <p:cNvSpPr>
            <a:spLocks noChangeArrowheads="1"/>
          </p:cNvSpPr>
          <p:nvPr/>
        </p:nvSpPr>
        <p:spPr bwMode="auto">
          <a:xfrm>
            <a:off x="0" y="0"/>
            <a:ext cx="12192000" cy="6858000"/>
          </a:xfrm>
          <a:custGeom>
            <a:avLst/>
            <a:gdLst>
              <a:gd name="T0" fmla="*/ 7499889 w 12896850"/>
              <a:gd name="T1" fmla="*/ 0 h 7962900"/>
              <a:gd name="T2" fmla="*/ 10895763 w 12896850"/>
              <a:gd name="T3" fmla="*/ 0 h 7962900"/>
              <a:gd name="T4" fmla="*/ 10895763 w 12896850"/>
              <a:gd name="T5" fmla="*/ 5086859 h 7962900"/>
              <a:gd name="T6" fmla="*/ 5214513 w 12896850"/>
              <a:gd name="T7" fmla="*/ 5086859 h 7962900"/>
              <a:gd name="T8" fmla="*/ 5700179 w 12896850"/>
              <a:gd name="T9" fmla="*/ 4008437 h 7962900"/>
              <a:gd name="T10" fmla="*/ 0 w 12896850"/>
              <a:gd name="T11" fmla="*/ 4008437 h 7962900"/>
              <a:gd name="T12" fmla="*/ 0 w 12896850"/>
              <a:gd name="T13" fmla="*/ 3387789 h 7962900"/>
              <a:gd name="T14" fmla="*/ 5979688 w 12896850"/>
              <a:gd name="T15" fmla="*/ 3387789 h 7962900"/>
              <a:gd name="T16" fmla="*/ 7499889 w 12896850"/>
              <a:gd name="T17" fmla="*/ 12169 h 79629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6850"/>
              <a:gd name="T28" fmla="*/ 0 h 7962900"/>
              <a:gd name="T29" fmla="*/ 12896850 w 12896850"/>
              <a:gd name="T30" fmla="*/ 7962900 h 79629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6850" h="7962900">
                <a:moveTo>
                  <a:pt x="8877300" y="0"/>
                </a:moveTo>
                <a:lnTo>
                  <a:pt x="12896850" y="0"/>
                </a:lnTo>
                <a:lnTo>
                  <a:pt x="12896850" y="7962900"/>
                </a:lnTo>
                <a:lnTo>
                  <a:pt x="6172200" y="7962900"/>
                </a:lnTo>
                <a:lnTo>
                  <a:pt x="6747062" y="6274749"/>
                </a:lnTo>
                <a:lnTo>
                  <a:pt x="0" y="6274749"/>
                </a:lnTo>
                <a:lnTo>
                  <a:pt x="0" y="5303199"/>
                </a:lnTo>
                <a:lnTo>
                  <a:pt x="7077902" y="5303199"/>
                </a:lnTo>
                <a:lnTo>
                  <a:pt x="8877300" y="19050"/>
                </a:lnTo>
                <a:lnTo>
                  <a:pt x="8877300" y="0"/>
                </a:lnTo>
                <a:close/>
              </a:path>
            </a:pathLst>
          </a:custGeom>
          <a:solidFill>
            <a:srgbClr val="008780"/>
          </a:solid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2293" name="直接连接符 7">
            <a:extLst>
              <a:ext uri="{FF2B5EF4-FFF2-40B4-BE49-F238E27FC236}">
                <a16:creationId xmlns:a16="http://schemas.microsoft.com/office/drawing/2014/main" id="{0BF27282-29CF-61B2-C9E1-27F6E49F5AAD}"/>
              </a:ext>
            </a:extLst>
          </p:cNvPr>
          <p:cNvSpPr>
            <a:spLocks noChangeShapeType="1"/>
          </p:cNvSpPr>
          <p:nvPr/>
        </p:nvSpPr>
        <p:spPr bwMode="auto">
          <a:xfrm>
            <a:off x="6394450" y="5010150"/>
            <a:ext cx="5776913" cy="14288"/>
          </a:xfrm>
          <a:prstGeom prst="line">
            <a:avLst/>
          </a:prstGeom>
          <a:noFill/>
          <a:ln w="127000">
            <a:solidFill>
              <a:schemeClr val="bg1"/>
            </a:solidFill>
            <a:bevel/>
            <a:headEnd/>
            <a:tailEnd/>
          </a:ln>
          <a:extLst>
            <a:ext uri="{909E8E84-426E-40DD-AFC4-6F175D3DCCD1}">
              <a14:hiddenFill xmlns:a14="http://schemas.microsoft.com/office/drawing/2010/main">
                <a:noFill/>
              </a14:hiddenFill>
            </a:ext>
          </a:extLst>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2295" name="矩形 3">
            <a:extLst>
              <a:ext uri="{FF2B5EF4-FFF2-40B4-BE49-F238E27FC236}">
                <a16:creationId xmlns:a16="http://schemas.microsoft.com/office/drawing/2014/main" id="{85B75E28-8FDA-4F7D-0C4D-BA01A4187A4F}"/>
              </a:ext>
            </a:extLst>
          </p:cNvPr>
          <p:cNvSpPr>
            <a:spLocks noChangeArrowheads="1"/>
          </p:cNvSpPr>
          <p:nvPr/>
        </p:nvSpPr>
        <p:spPr bwMode="auto">
          <a:xfrm>
            <a:off x="2971800" y="4684713"/>
            <a:ext cx="28784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200" b="1">
                <a:solidFill>
                  <a:srgbClr val="FFFFFF"/>
                </a:solidFill>
                <a:latin typeface="+mn-lt"/>
                <a:ea typeface="+mn-ea"/>
                <a:cs typeface="+mn-ea"/>
                <a:sym typeface="+mn-lt"/>
              </a:rPr>
              <a:t> Data Analytic</a:t>
            </a:r>
            <a:endParaRPr lang="zh-CN" altLang="en-US" sz="3200" b="1">
              <a:solidFill>
                <a:srgbClr val="FFFFFF"/>
              </a:solidFill>
              <a:latin typeface="+mn-lt"/>
              <a:ea typeface="+mn-ea"/>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2">
            <a:extLst>
              <a:ext uri="{FF2B5EF4-FFF2-40B4-BE49-F238E27FC236}">
                <a16:creationId xmlns:a16="http://schemas.microsoft.com/office/drawing/2014/main" id="{E84C0BF7-0753-07B0-DF7E-94AF7E34ACA2}"/>
              </a:ext>
            </a:extLst>
          </p:cNvPr>
          <p:cNvGrpSpPr>
            <a:grpSpLocks/>
          </p:cNvGrpSpPr>
          <p:nvPr/>
        </p:nvGrpSpPr>
        <p:grpSpPr bwMode="auto">
          <a:xfrm>
            <a:off x="3762375" y="1792288"/>
            <a:ext cx="7507288" cy="4271962"/>
            <a:chOff x="0" y="0"/>
            <a:chExt cx="7907791" cy="4273312"/>
          </a:xfrm>
        </p:grpSpPr>
        <p:sp>
          <p:nvSpPr>
            <p:cNvPr id="28695" name="矩形 4">
              <a:extLst>
                <a:ext uri="{FF2B5EF4-FFF2-40B4-BE49-F238E27FC236}">
                  <a16:creationId xmlns:a16="http://schemas.microsoft.com/office/drawing/2014/main" id="{FF1AFDCA-CF63-E904-01A3-87A283109696}"/>
                </a:ext>
              </a:extLst>
            </p:cNvPr>
            <p:cNvSpPr>
              <a:spLocks noChangeArrowheads="1"/>
            </p:cNvSpPr>
            <p:nvPr/>
          </p:nvSpPr>
          <p:spPr bwMode="auto">
            <a:xfrm>
              <a:off x="0" y="0"/>
              <a:ext cx="7907791" cy="3965240"/>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97" name="矩形 7">
              <a:extLst>
                <a:ext uri="{FF2B5EF4-FFF2-40B4-BE49-F238E27FC236}">
                  <a16:creationId xmlns:a16="http://schemas.microsoft.com/office/drawing/2014/main" id="{085ADEF4-5CD4-041E-97C7-DED095A81096}"/>
                </a:ext>
              </a:extLst>
            </p:cNvPr>
            <p:cNvSpPr>
              <a:spLocks noChangeArrowheads="1"/>
            </p:cNvSpPr>
            <p:nvPr/>
          </p:nvSpPr>
          <p:spPr bwMode="auto">
            <a:xfrm>
              <a:off x="392965" y="222320"/>
              <a:ext cx="6860998" cy="405099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50000"/>
                </a:lnSpc>
                <a:buFont typeface="Arial" panose="020B0604020202020204" pitchFamily="34" charset="0"/>
                <a:buAutoNum type="arabicPeriod"/>
                <a:defRPr/>
              </a:pPr>
              <a:r>
                <a:rPr lang="en-US" altLang="zh-CN" sz="4400">
                  <a:latin typeface="+mj-lt"/>
                  <a:ea typeface="+mn-ea"/>
                  <a:cs typeface="+mn-ea"/>
                  <a:sym typeface="+mn-lt"/>
                </a:rPr>
                <a:t>Low-dimension</a:t>
              </a:r>
            </a:p>
            <a:p>
              <a:pPr marL="342900" indent="-342900" algn="just" eaLnBrk="1" hangingPunct="1">
                <a:lnSpc>
                  <a:spcPct val="150000"/>
                </a:lnSpc>
                <a:buFont typeface="Arial" panose="020B0604020202020204" pitchFamily="34" charset="0"/>
                <a:buAutoNum type="arabicPeriod"/>
                <a:defRPr/>
              </a:pPr>
              <a:endParaRPr lang="en-US" altLang="zh-CN" sz="4400">
                <a:latin typeface="+mj-lt"/>
                <a:ea typeface="+mn-ea"/>
                <a:cs typeface="+mn-ea"/>
                <a:sym typeface="+mn-lt"/>
              </a:endParaRPr>
            </a:p>
            <a:p>
              <a:pPr marL="342900" indent="-342900" algn="r" eaLnBrk="1" hangingPunct="1">
                <a:lnSpc>
                  <a:spcPct val="150000"/>
                </a:lnSpc>
                <a:buFont typeface="Arial" panose="020B0604020202020204" pitchFamily="34" charset="0"/>
                <a:buAutoNum type="arabicPeriod"/>
                <a:defRPr/>
              </a:pPr>
              <a:r>
                <a:rPr lang="en-US" altLang="zh-CN" sz="4400">
                  <a:latin typeface="+mj-lt"/>
                  <a:ea typeface="+mn-ea"/>
                  <a:cs typeface="+mn-ea"/>
                  <a:sym typeface="+mn-lt"/>
                </a:rPr>
                <a:t>Large-size</a:t>
              </a:r>
            </a:p>
            <a:p>
              <a:pPr marL="342900" indent="-342900" algn="just" eaLnBrk="1" hangingPunct="1">
                <a:lnSpc>
                  <a:spcPct val="150000"/>
                </a:lnSpc>
                <a:buFont typeface="Arial" panose="020B0604020202020204" pitchFamily="34" charset="0"/>
                <a:buAutoNum type="arabicPeriod"/>
                <a:defRPr/>
              </a:pPr>
              <a:endParaRPr lang="en-US" altLang="zh-CN" sz="4400">
                <a:solidFill>
                  <a:srgbClr val="404040"/>
                </a:solidFill>
                <a:latin typeface="+mj-lt"/>
                <a:ea typeface="+mn-ea"/>
                <a:cs typeface="+mn-ea"/>
                <a:sym typeface="+mn-lt"/>
              </a:endParaRPr>
            </a:p>
          </p:txBody>
        </p:sp>
      </p:grpSp>
      <p:sp>
        <p:nvSpPr>
          <p:cNvPr id="28675" name="直接连接符 19">
            <a:extLst>
              <a:ext uri="{FF2B5EF4-FFF2-40B4-BE49-F238E27FC236}">
                <a16:creationId xmlns:a16="http://schemas.microsoft.com/office/drawing/2014/main" id="{5D85C703-D101-AD02-F297-B29F78E6A347}"/>
              </a:ext>
            </a:extLst>
          </p:cNvPr>
          <p:cNvSpPr>
            <a:spLocks noChangeShapeType="1"/>
          </p:cNvSpPr>
          <p:nvPr/>
        </p:nvSpPr>
        <p:spPr bwMode="auto">
          <a:xfrm flipH="1">
            <a:off x="1600200" y="1304925"/>
            <a:ext cx="488950" cy="488950"/>
          </a:xfrm>
          <a:prstGeom prst="line">
            <a:avLst/>
          </a:prstGeom>
          <a:noFill/>
          <a:ln w="63500">
            <a:solidFill>
              <a:srgbClr val="2E3A49"/>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76" name="直接连接符 20">
            <a:extLst>
              <a:ext uri="{FF2B5EF4-FFF2-40B4-BE49-F238E27FC236}">
                <a16:creationId xmlns:a16="http://schemas.microsoft.com/office/drawing/2014/main" id="{C01041BE-4FBF-D4EF-4D31-33AD266E8D53}"/>
              </a:ext>
            </a:extLst>
          </p:cNvPr>
          <p:cNvSpPr>
            <a:spLocks noChangeShapeType="1"/>
          </p:cNvSpPr>
          <p:nvPr/>
        </p:nvSpPr>
        <p:spPr bwMode="auto">
          <a:xfrm>
            <a:off x="2165350" y="1295400"/>
            <a:ext cx="488950" cy="488950"/>
          </a:xfrm>
          <a:prstGeom prst="line">
            <a:avLst/>
          </a:prstGeom>
          <a:noFill/>
          <a:ln w="63500">
            <a:solidFill>
              <a:srgbClr val="2E3A49"/>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77" name="矩形 21">
            <a:extLst>
              <a:ext uri="{FF2B5EF4-FFF2-40B4-BE49-F238E27FC236}">
                <a16:creationId xmlns:a16="http://schemas.microsoft.com/office/drawing/2014/main" id="{5BB00A7A-BD73-8042-F07B-3635B93BEFDA}"/>
              </a:ext>
            </a:extLst>
          </p:cNvPr>
          <p:cNvSpPr>
            <a:spLocks noChangeArrowheads="1"/>
          </p:cNvSpPr>
          <p:nvPr/>
        </p:nvSpPr>
        <p:spPr bwMode="auto">
          <a:xfrm>
            <a:off x="787400" y="1792288"/>
            <a:ext cx="2660650" cy="876300"/>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78" name="矩形 22">
            <a:extLst>
              <a:ext uri="{FF2B5EF4-FFF2-40B4-BE49-F238E27FC236}">
                <a16:creationId xmlns:a16="http://schemas.microsoft.com/office/drawing/2014/main" id="{B9218DDA-B252-EB2D-C9FF-FFA78EEE72E7}"/>
              </a:ext>
            </a:extLst>
          </p:cNvPr>
          <p:cNvSpPr>
            <a:spLocks noChangeArrowheads="1"/>
          </p:cNvSpPr>
          <p:nvPr/>
        </p:nvSpPr>
        <p:spPr bwMode="auto">
          <a:xfrm>
            <a:off x="922338" y="1936750"/>
            <a:ext cx="2382837" cy="609600"/>
          </a:xfrm>
          <a:prstGeom prst="rect">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79" name="椭圆 23">
            <a:extLst>
              <a:ext uri="{FF2B5EF4-FFF2-40B4-BE49-F238E27FC236}">
                <a16:creationId xmlns:a16="http://schemas.microsoft.com/office/drawing/2014/main" id="{9993C3A5-45B2-AE79-83A0-D519537A6D9E}"/>
              </a:ext>
            </a:extLst>
          </p:cNvPr>
          <p:cNvSpPr>
            <a:spLocks noChangeArrowheads="1"/>
          </p:cNvSpPr>
          <p:nvPr/>
        </p:nvSpPr>
        <p:spPr bwMode="auto">
          <a:xfrm>
            <a:off x="1952625" y="1108075"/>
            <a:ext cx="309563" cy="320675"/>
          </a:xfrm>
          <a:prstGeom prst="ellipse">
            <a:avLst/>
          </a:prstGeom>
          <a:gradFill rotWithShape="1">
            <a:gsLst>
              <a:gs pos="0">
                <a:srgbClr val="BFBFBF"/>
              </a:gs>
              <a:gs pos="29999">
                <a:srgbClr val="C6C6C6"/>
              </a:gs>
              <a:gs pos="60999">
                <a:srgbClr val="EEEEEE"/>
              </a:gs>
              <a:gs pos="100000">
                <a:srgbClr val="F4F4F4"/>
              </a:gs>
            </a:gsLst>
            <a:lin ang="7800000" scaled="1"/>
          </a:gradFill>
          <a:ln w="34925">
            <a:solidFill>
              <a:srgbClr val="42719B"/>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3200">
              <a:solidFill>
                <a:srgbClr val="262626"/>
              </a:solidFill>
              <a:latin typeface="+mn-lt"/>
              <a:ea typeface="+mn-ea"/>
              <a:cs typeface="+mn-ea"/>
              <a:sym typeface="+mn-lt"/>
            </a:endParaRPr>
          </a:p>
        </p:txBody>
      </p:sp>
      <p:sp>
        <p:nvSpPr>
          <p:cNvPr id="28680" name="文本框 26">
            <a:extLst>
              <a:ext uri="{FF2B5EF4-FFF2-40B4-BE49-F238E27FC236}">
                <a16:creationId xmlns:a16="http://schemas.microsoft.com/office/drawing/2014/main" id="{6F97C875-1369-F17D-8C21-C61B787BF958}"/>
              </a:ext>
            </a:extLst>
          </p:cNvPr>
          <p:cNvSpPr>
            <a:spLocks noChangeArrowheads="1"/>
          </p:cNvSpPr>
          <p:nvPr/>
        </p:nvSpPr>
        <p:spPr bwMode="auto">
          <a:xfrm>
            <a:off x="787400" y="2014538"/>
            <a:ext cx="2660650" cy="461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sz="2400">
                <a:solidFill>
                  <a:srgbClr val="FFFFFF"/>
                </a:solidFill>
                <a:latin typeface="+mj-lt"/>
                <a:ea typeface="+mn-ea"/>
                <a:cs typeface="+mn-ea"/>
                <a:sym typeface="+mn-lt"/>
              </a:rPr>
              <a:t>Characteristic</a:t>
            </a:r>
          </a:p>
        </p:txBody>
      </p:sp>
      <p:grpSp>
        <p:nvGrpSpPr>
          <p:cNvPr id="2057" name="组合 13">
            <a:extLst>
              <a:ext uri="{FF2B5EF4-FFF2-40B4-BE49-F238E27FC236}">
                <a16:creationId xmlns:a16="http://schemas.microsoft.com/office/drawing/2014/main" id="{71D937E7-F9DF-224B-2C5B-009869555F69}"/>
              </a:ext>
            </a:extLst>
          </p:cNvPr>
          <p:cNvGrpSpPr>
            <a:grpSpLocks/>
          </p:cNvGrpSpPr>
          <p:nvPr/>
        </p:nvGrpSpPr>
        <p:grpSpPr bwMode="auto">
          <a:xfrm>
            <a:off x="-19050" y="254000"/>
            <a:ext cx="12211050" cy="6553200"/>
            <a:chOff x="0" y="0"/>
            <a:chExt cx="12211083" cy="6553690"/>
          </a:xfrm>
        </p:grpSpPr>
        <p:grpSp>
          <p:nvGrpSpPr>
            <p:cNvPr id="2063" name="组合 14">
              <a:extLst>
                <a:ext uri="{FF2B5EF4-FFF2-40B4-BE49-F238E27FC236}">
                  <a16:creationId xmlns:a16="http://schemas.microsoft.com/office/drawing/2014/main" id="{AD2E5FC1-35A4-6E1D-3BB3-5C340B8A06EC}"/>
                </a:ext>
              </a:extLst>
            </p:cNvPr>
            <p:cNvGrpSpPr>
              <a:grpSpLocks/>
            </p:cNvGrpSpPr>
            <p:nvPr/>
          </p:nvGrpSpPr>
          <p:grpSpPr bwMode="auto">
            <a:xfrm>
              <a:off x="0" y="0"/>
              <a:ext cx="12211083" cy="6553690"/>
              <a:chOff x="0" y="0"/>
              <a:chExt cx="12211083" cy="6553690"/>
            </a:xfrm>
          </p:grpSpPr>
          <p:sp>
            <p:nvSpPr>
              <p:cNvPr id="28689" name="Rectangle 11">
                <a:extLst>
                  <a:ext uri="{FF2B5EF4-FFF2-40B4-BE49-F238E27FC236}">
                    <a16:creationId xmlns:a16="http://schemas.microsoft.com/office/drawing/2014/main" id="{CE80ABC5-E797-57DF-D9B3-9F1315D4EAEC}"/>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8690" name="Rectangle 7">
                <a:extLst>
                  <a:ext uri="{FF2B5EF4-FFF2-40B4-BE49-F238E27FC236}">
                    <a16:creationId xmlns:a16="http://schemas.microsoft.com/office/drawing/2014/main" id="{DAEBFB6F-510A-EAED-CD7C-043EEAACB557}"/>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8691" name="Freeform 8">
                <a:extLst>
                  <a:ext uri="{FF2B5EF4-FFF2-40B4-BE49-F238E27FC236}">
                    <a16:creationId xmlns:a16="http://schemas.microsoft.com/office/drawing/2014/main" id="{0A8FC37E-A85F-B222-ABCD-E46BD93D0A6B}"/>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068" name="Rectangle 13">
                <a:extLst>
                  <a:ext uri="{FF2B5EF4-FFF2-40B4-BE49-F238E27FC236}">
                    <a16:creationId xmlns:a16="http://schemas.microsoft.com/office/drawing/2014/main" id="{15D29531-002C-FC1D-3B7F-9CC9ADB698D0}"/>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BCB28EBA-8A62-464D-9EF6-C3F4CC4A1305}"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18</a:t>
                </a:fld>
                <a:endParaRPr lang="en-US" altLang="zh-CN" sz="1100">
                  <a:solidFill>
                    <a:schemeClr val="bg1"/>
                  </a:solidFill>
                  <a:ea typeface="微软雅黑" panose="020B0503020204020204" pitchFamily="34" charset="-122"/>
                  <a:sym typeface="+mn-lt"/>
                </a:endParaRPr>
              </a:p>
            </p:txBody>
          </p:sp>
          <p:sp>
            <p:nvSpPr>
              <p:cNvPr id="28694" name="Freeform 12">
                <a:extLst>
                  <a:ext uri="{FF2B5EF4-FFF2-40B4-BE49-F238E27FC236}">
                    <a16:creationId xmlns:a16="http://schemas.microsoft.com/office/drawing/2014/main" id="{43BD8D5C-B250-C376-B604-A75B661A389C}"/>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28688" name="文本框 15">
              <a:extLst>
                <a:ext uri="{FF2B5EF4-FFF2-40B4-BE49-F238E27FC236}">
                  <a16:creationId xmlns:a16="http://schemas.microsoft.com/office/drawing/2014/main" id="{096C7695-76BA-2432-CEE8-F21EE34CE048}"/>
                </a:ext>
              </a:extLst>
            </p:cNvPr>
            <p:cNvSpPr>
              <a:spLocks noChangeArrowheads="1"/>
            </p:cNvSpPr>
            <p:nvPr/>
          </p:nvSpPr>
          <p:spPr bwMode="auto">
            <a:xfrm>
              <a:off x="315914" y="90495"/>
              <a:ext cx="3838585"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Starting from Dataset</a:t>
              </a:r>
              <a:endParaRPr lang="zh-CN" altLang="en-US" sz="2400">
                <a:solidFill>
                  <a:schemeClr val="bg1"/>
                </a:solidFill>
                <a:latin typeface="+mj-lt"/>
                <a:ea typeface="+mn-ea"/>
                <a:cs typeface="+mn-ea"/>
                <a:sym typeface="+mn-lt"/>
              </a:endParaRPr>
            </a:p>
          </p:txBody>
        </p:sp>
      </p:grpSp>
      <p:grpSp>
        <p:nvGrpSpPr>
          <p:cNvPr id="2058" name="组合 28">
            <a:extLst>
              <a:ext uri="{FF2B5EF4-FFF2-40B4-BE49-F238E27FC236}">
                <a16:creationId xmlns:a16="http://schemas.microsoft.com/office/drawing/2014/main" id="{6E239568-D4F8-76E3-79E9-B39D098B295D}"/>
              </a:ext>
            </a:extLst>
          </p:cNvPr>
          <p:cNvGrpSpPr>
            <a:grpSpLocks/>
          </p:cNvGrpSpPr>
          <p:nvPr/>
        </p:nvGrpSpPr>
        <p:grpSpPr bwMode="auto">
          <a:xfrm>
            <a:off x="4344988" y="4375150"/>
            <a:ext cx="1190625" cy="1109663"/>
            <a:chOff x="0" y="0"/>
            <a:chExt cx="2981325" cy="2777091"/>
          </a:xfrm>
        </p:grpSpPr>
        <p:sp>
          <p:nvSpPr>
            <p:cNvPr id="28683" name="任意多边形 29">
              <a:extLst>
                <a:ext uri="{FF2B5EF4-FFF2-40B4-BE49-F238E27FC236}">
                  <a16:creationId xmlns:a16="http://schemas.microsoft.com/office/drawing/2014/main" id="{7385DEEA-26A5-D91F-E621-998D59BF9BA7}"/>
                </a:ext>
              </a:extLst>
            </p:cNvPr>
            <p:cNvSpPr>
              <a:spLocks noChangeArrowheads="1"/>
            </p:cNvSpPr>
            <p:nvPr/>
          </p:nvSpPr>
          <p:spPr bwMode="auto">
            <a:xfrm>
              <a:off x="218629" y="1287235"/>
              <a:ext cx="2237983" cy="1239559"/>
            </a:xfrm>
            <a:custGeom>
              <a:avLst/>
              <a:gdLst>
                <a:gd name="T0" fmla="*/ 1927226 w 2238375"/>
                <a:gd name="T1" fmla="*/ 0 h 1238250"/>
                <a:gd name="T2" fmla="*/ 1063626 w 2238375"/>
                <a:gd name="T3" fmla="*/ 1066800 h 1238250"/>
                <a:gd name="T4" fmla="*/ 174625 w 2238375"/>
                <a:gd name="T5" fmla="*/ 508000 h 1238250"/>
                <a:gd name="T6" fmla="*/ 0 w 2238375"/>
                <a:gd name="T7" fmla="*/ 809625 h 1238250"/>
                <a:gd name="T8" fmla="*/ 1063626 w 2238375"/>
                <a:gd name="T9" fmla="*/ 1238250 h 1238250"/>
                <a:gd name="T10" fmla="*/ 2238375 w 2238375"/>
                <a:gd name="T11" fmla="*/ 349250 h 1238250"/>
                <a:gd name="T12" fmla="*/ 1927226 w 2238375"/>
                <a:gd name="T13" fmla="*/ 0 h 1238250"/>
                <a:gd name="T14" fmla="*/ 0 60000 65536"/>
                <a:gd name="T15" fmla="*/ 0 60000 65536"/>
                <a:gd name="T16" fmla="*/ 0 60000 65536"/>
                <a:gd name="T17" fmla="*/ 0 60000 65536"/>
                <a:gd name="T18" fmla="*/ 0 60000 65536"/>
                <a:gd name="T19" fmla="*/ 0 60000 65536"/>
                <a:gd name="T20" fmla="*/ 0 60000 65536"/>
                <a:gd name="T21" fmla="*/ 0 w 2238375"/>
                <a:gd name="T22" fmla="*/ 0 h 1238250"/>
                <a:gd name="T23" fmla="*/ 2238375 w 2238375"/>
                <a:gd name="T24" fmla="*/ 1238250 h 1238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8375" h="1238250">
                  <a:moveTo>
                    <a:pt x="1927225" y="0"/>
                  </a:moveTo>
                  <a:cubicBezTo>
                    <a:pt x="1318683" y="352425"/>
                    <a:pt x="1268942" y="641350"/>
                    <a:pt x="1063625" y="1066800"/>
                  </a:cubicBezTo>
                  <a:cubicBezTo>
                    <a:pt x="795867" y="702733"/>
                    <a:pt x="632883" y="630767"/>
                    <a:pt x="174625" y="508000"/>
                  </a:cubicBezTo>
                  <a:cubicBezTo>
                    <a:pt x="203200" y="758825"/>
                    <a:pt x="139700" y="698500"/>
                    <a:pt x="0" y="809625"/>
                  </a:cubicBezTo>
                  <a:cubicBezTo>
                    <a:pt x="731308" y="865717"/>
                    <a:pt x="719667" y="953558"/>
                    <a:pt x="1063625" y="1238250"/>
                  </a:cubicBezTo>
                  <a:cubicBezTo>
                    <a:pt x="1379008" y="862542"/>
                    <a:pt x="1380067" y="642408"/>
                    <a:pt x="2238375" y="349250"/>
                  </a:cubicBezTo>
                  <a:cubicBezTo>
                    <a:pt x="1979083" y="251883"/>
                    <a:pt x="1983317" y="237067"/>
                    <a:pt x="1927225" y="0"/>
                  </a:cubicBezTo>
                  <a:close/>
                </a:path>
              </a:pathLst>
            </a:custGeom>
            <a:solidFill>
              <a:srgbClr val="40404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84" name="任意多边形 30">
              <a:extLst>
                <a:ext uri="{FF2B5EF4-FFF2-40B4-BE49-F238E27FC236}">
                  <a16:creationId xmlns:a16="http://schemas.microsoft.com/office/drawing/2014/main" id="{F83EF621-E66D-E6D1-52FC-B5E2EF38858C}"/>
                </a:ext>
              </a:extLst>
            </p:cNvPr>
            <p:cNvSpPr>
              <a:spLocks noChangeArrowheads="1"/>
            </p:cNvSpPr>
            <p:nvPr/>
          </p:nvSpPr>
          <p:spPr bwMode="auto">
            <a:xfrm>
              <a:off x="0" y="1652746"/>
              <a:ext cx="2981325" cy="1124345"/>
            </a:xfrm>
            <a:custGeom>
              <a:avLst/>
              <a:gdLst>
                <a:gd name="T0" fmla="*/ 2738437 w 2981325"/>
                <a:gd name="T1" fmla="*/ 0 h 1123950"/>
                <a:gd name="T2" fmla="*/ 1285876 w 2981325"/>
                <a:gd name="T3" fmla="*/ 928688 h 1123950"/>
                <a:gd name="T4" fmla="*/ 85725 w 2981325"/>
                <a:gd name="T5" fmla="*/ 500063 h 1123950"/>
                <a:gd name="T6" fmla="*/ 0 w 2981325"/>
                <a:gd name="T7" fmla="*/ 671513 h 1123950"/>
                <a:gd name="T8" fmla="*/ 1304926 w 2981325"/>
                <a:gd name="T9" fmla="*/ 1123950 h 1123950"/>
                <a:gd name="T10" fmla="*/ 2981325 w 2981325"/>
                <a:gd name="T11" fmla="*/ 280988 h 1123950"/>
                <a:gd name="T12" fmla="*/ 2738437 w 2981325"/>
                <a:gd name="T13" fmla="*/ 0 h 1123950"/>
                <a:gd name="T14" fmla="*/ 0 60000 65536"/>
                <a:gd name="T15" fmla="*/ 0 60000 65536"/>
                <a:gd name="T16" fmla="*/ 0 60000 65536"/>
                <a:gd name="T17" fmla="*/ 0 60000 65536"/>
                <a:gd name="T18" fmla="*/ 0 60000 65536"/>
                <a:gd name="T19" fmla="*/ 0 60000 65536"/>
                <a:gd name="T20" fmla="*/ 0 60000 65536"/>
                <a:gd name="T21" fmla="*/ 0 w 2981325"/>
                <a:gd name="T22" fmla="*/ 0 h 1123950"/>
                <a:gd name="T23" fmla="*/ 2981325 w 2981325"/>
                <a:gd name="T24" fmla="*/ 1123950 h 11239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1325" h="1123950">
                  <a:moveTo>
                    <a:pt x="2738437" y="0"/>
                  </a:moveTo>
                  <a:cubicBezTo>
                    <a:pt x="1746250" y="141288"/>
                    <a:pt x="1392237" y="835025"/>
                    <a:pt x="1285875" y="928688"/>
                  </a:cubicBezTo>
                  <a:cubicBezTo>
                    <a:pt x="1050925" y="700088"/>
                    <a:pt x="863600" y="468313"/>
                    <a:pt x="85725" y="500063"/>
                  </a:cubicBezTo>
                  <a:lnTo>
                    <a:pt x="0" y="671513"/>
                  </a:lnTo>
                  <a:cubicBezTo>
                    <a:pt x="631825" y="619125"/>
                    <a:pt x="1095375" y="808038"/>
                    <a:pt x="1304925" y="1123950"/>
                  </a:cubicBezTo>
                  <a:cubicBezTo>
                    <a:pt x="1447800" y="915988"/>
                    <a:pt x="2292350" y="152400"/>
                    <a:pt x="2981325" y="280988"/>
                  </a:cubicBezTo>
                  <a:lnTo>
                    <a:pt x="2738437" y="0"/>
                  </a:lnTo>
                  <a:close/>
                </a:path>
              </a:pathLst>
            </a:custGeom>
            <a:solidFill>
              <a:srgbClr val="40404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85" name="椭圆 31">
              <a:extLst>
                <a:ext uri="{FF2B5EF4-FFF2-40B4-BE49-F238E27FC236}">
                  <a16:creationId xmlns:a16="http://schemas.microsoft.com/office/drawing/2014/main" id="{1E62F26A-99E7-F0E1-3514-1B3AD5AF5A47}"/>
                </a:ext>
              </a:extLst>
            </p:cNvPr>
            <p:cNvSpPr>
              <a:spLocks noChangeArrowheads="1"/>
            </p:cNvSpPr>
            <p:nvPr/>
          </p:nvSpPr>
          <p:spPr bwMode="auto">
            <a:xfrm>
              <a:off x="802970" y="0"/>
              <a:ext cx="934147" cy="933644"/>
            </a:xfrm>
            <a:prstGeom prst="ellipse">
              <a:avLst/>
            </a:prstGeom>
            <a:solidFill>
              <a:srgbClr val="7F7F7F"/>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86" name="任意多边形 32">
              <a:extLst>
                <a:ext uri="{FF2B5EF4-FFF2-40B4-BE49-F238E27FC236}">
                  <a16:creationId xmlns:a16="http://schemas.microsoft.com/office/drawing/2014/main" id="{165A7338-7382-D3E0-AD49-C473BDB39BEE}"/>
                </a:ext>
              </a:extLst>
            </p:cNvPr>
            <p:cNvSpPr>
              <a:spLocks noChangeArrowheads="1"/>
            </p:cNvSpPr>
            <p:nvPr/>
          </p:nvSpPr>
          <p:spPr bwMode="auto">
            <a:xfrm>
              <a:off x="600239" y="933644"/>
              <a:ext cx="1315759" cy="1207776"/>
            </a:xfrm>
            <a:custGeom>
              <a:avLst/>
              <a:gdLst>
                <a:gd name="T0" fmla="*/ 969439 w 1318502"/>
                <a:gd name="T1" fmla="*/ 0 h 1210731"/>
                <a:gd name="T2" fmla="*/ 1049588 w 1318502"/>
                <a:gd name="T3" fmla="*/ 42164 h 1210731"/>
                <a:gd name="T4" fmla="*/ 1299699 w 1318502"/>
                <a:gd name="T5" fmla="*/ 343955 h 1210731"/>
                <a:gd name="T6" fmla="*/ 1318502 w 1318502"/>
                <a:gd name="T7" fmla="*/ 400127 h 1210731"/>
                <a:gd name="T8" fmla="*/ 1283137 w 1318502"/>
                <a:gd name="T9" fmla="*/ 420467 h 1210731"/>
                <a:gd name="T10" fmla="*/ 716915 w 1318502"/>
                <a:gd name="T11" fmla="*/ 1190368 h 1210731"/>
                <a:gd name="T12" fmla="*/ 710853 w 1318502"/>
                <a:gd name="T13" fmla="*/ 1210731 h 1210731"/>
                <a:gd name="T14" fmla="*/ 675705 w 1318502"/>
                <a:gd name="T15" fmla="*/ 1174881 h 1210731"/>
                <a:gd name="T16" fmla="*/ 84113 w 1318502"/>
                <a:gd name="T17" fmla="*/ 846380 h 1210731"/>
                <a:gd name="T18" fmla="*/ 54299 w 1318502"/>
                <a:gd name="T19" fmla="*/ 839655 h 1210731"/>
                <a:gd name="T20" fmla="*/ 52903 w 1318502"/>
                <a:gd name="T21" fmla="*/ 837164 h 1210731"/>
                <a:gd name="T22" fmla="*/ 0 w 1318502"/>
                <a:gd name="T23" fmla="*/ 583196 h 1210731"/>
                <a:gd name="T24" fmla="*/ 296807 w 1318502"/>
                <a:gd name="T25" fmla="*/ 42164 h 1210731"/>
                <a:gd name="T26" fmla="*/ 359715 w 1318502"/>
                <a:gd name="T27" fmla="*/ 9070 h 1210731"/>
                <a:gd name="T28" fmla="*/ 405115 w 1318502"/>
                <a:gd name="T29" fmla="*/ 40512 h 1210731"/>
                <a:gd name="T30" fmla="*/ 658029 w 1318502"/>
                <a:gd name="T31" fmla="*/ 105359 h 1210731"/>
                <a:gd name="T32" fmla="*/ 910944 w 1318502"/>
                <a:gd name="T33" fmla="*/ 40512 h 12107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18502"/>
                <a:gd name="T52" fmla="*/ 0 h 1210731"/>
                <a:gd name="T53" fmla="*/ 1318502 w 1318502"/>
                <a:gd name="T54" fmla="*/ 1210731 h 12107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18502" h="1210731">
                  <a:moveTo>
                    <a:pt x="969439" y="0"/>
                  </a:moveTo>
                  <a:lnTo>
                    <a:pt x="1049588" y="42164"/>
                  </a:lnTo>
                  <a:cubicBezTo>
                    <a:pt x="1161508" y="115447"/>
                    <a:pt x="1249468" y="220492"/>
                    <a:pt x="1299699" y="343955"/>
                  </a:cubicBezTo>
                  <a:lnTo>
                    <a:pt x="1318502" y="400127"/>
                  </a:lnTo>
                  <a:lnTo>
                    <a:pt x="1283137" y="420467"/>
                  </a:lnTo>
                  <a:cubicBezTo>
                    <a:pt x="1006364" y="598501"/>
                    <a:pt x="786970" y="980305"/>
                    <a:pt x="716915" y="1190368"/>
                  </a:cubicBezTo>
                  <a:lnTo>
                    <a:pt x="710853" y="1210731"/>
                  </a:lnTo>
                  <a:lnTo>
                    <a:pt x="675705" y="1174881"/>
                  </a:lnTo>
                  <a:cubicBezTo>
                    <a:pt x="518691" y="1028545"/>
                    <a:pt x="305421" y="906990"/>
                    <a:pt x="84113" y="846380"/>
                  </a:cubicBezTo>
                  <a:lnTo>
                    <a:pt x="54299" y="839655"/>
                  </a:lnTo>
                  <a:lnTo>
                    <a:pt x="52903" y="837164"/>
                  </a:lnTo>
                  <a:cubicBezTo>
                    <a:pt x="18838" y="759105"/>
                    <a:pt x="0" y="673283"/>
                    <a:pt x="0" y="583196"/>
                  </a:cubicBezTo>
                  <a:cubicBezTo>
                    <a:pt x="0" y="357981"/>
                    <a:pt x="117735" y="159416"/>
                    <a:pt x="296807" y="42164"/>
                  </a:cubicBezTo>
                  <a:lnTo>
                    <a:pt x="359715" y="9070"/>
                  </a:lnTo>
                  <a:lnTo>
                    <a:pt x="405115" y="40512"/>
                  </a:lnTo>
                  <a:cubicBezTo>
                    <a:pt x="477311" y="81453"/>
                    <a:pt x="564344" y="105359"/>
                    <a:pt x="658029" y="105359"/>
                  </a:cubicBezTo>
                  <a:cubicBezTo>
                    <a:pt x="751714" y="105359"/>
                    <a:pt x="838748" y="81453"/>
                    <a:pt x="910944" y="40512"/>
                  </a:cubicBezTo>
                  <a:lnTo>
                    <a:pt x="969439" y="0"/>
                  </a:lnTo>
                  <a:close/>
                </a:path>
              </a:pathLst>
            </a:custGeom>
            <a:solidFill>
              <a:srgbClr val="7F7F7F"/>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19</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1264234" cy="461700"/>
            </a:xfrm>
            <a:prstGeom prst="rect">
              <a:avLst/>
            </a:prstGeom>
            <a:noFill/>
            <a:ln>
              <a:noFill/>
            </a:ln>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en-US" altLang="zh-CN" sz="2400">
                  <a:solidFill>
                    <a:schemeClr val="bg1"/>
                  </a:solidFill>
                  <a:latin typeface="+mj-lt"/>
                  <a:ea typeface="+mn-ea"/>
                  <a:cs typeface="+mn-ea"/>
                </a:rPr>
                <a:t>SVM</a:t>
              </a:r>
              <a:endParaRPr lang="en-US"/>
            </a:p>
          </p:txBody>
        </p:sp>
      </p:grpSp>
      <p:pic>
        <p:nvPicPr>
          <p:cNvPr id="4" name="Picture 4">
            <a:extLst>
              <a:ext uri="{FF2B5EF4-FFF2-40B4-BE49-F238E27FC236}">
                <a16:creationId xmlns:a16="http://schemas.microsoft.com/office/drawing/2014/main" id="{2AE20107-7E32-5142-B10D-51E62B3C0D0F}"/>
              </a:ext>
            </a:extLst>
          </p:cNvPr>
          <p:cNvPicPr>
            <a:picLocks noChangeAspect="1"/>
          </p:cNvPicPr>
          <p:nvPr/>
        </p:nvPicPr>
        <p:blipFill>
          <a:blip r:embed="rId3"/>
          <a:stretch>
            <a:fillRect/>
          </a:stretch>
        </p:blipFill>
        <p:spPr>
          <a:xfrm>
            <a:off x="3695700" y="1516126"/>
            <a:ext cx="4152900" cy="4035298"/>
          </a:xfrm>
          <a:prstGeom prst="rect">
            <a:avLst/>
          </a:prstGeom>
        </p:spPr>
      </p:pic>
      <p:grpSp>
        <p:nvGrpSpPr>
          <p:cNvPr id="8" name="组合 13">
            <a:extLst>
              <a:ext uri="{FF2B5EF4-FFF2-40B4-BE49-F238E27FC236}">
                <a16:creationId xmlns:a16="http://schemas.microsoft.com/office/drawing/2014/main" id="{DC1F5773-2383-DD39-2168-B03129973D2E}"/>
              </a:ext>
            </a:extLst>
          </p:cNvPr>
          <p:cNvGrpSpPr>
            <a:grpSpLocks/>
          </p:cNvGrpSpPr>
          <p:nvPr/>
        </p:nvGrpSpPr>
        <p:grpSpPr bwMode="auto">
          <a:xfrm>
            <a:off x="519113" y="1069975"/>
            <a:ext cx="2724150" cy="1793875"/>
            <a:chOff x="77804" y="533455"/>
            <a:chExt cx="2054678" cy="3445231"/>
          </a:xfrm>
        </p:grpSpPr>
        <p:sp>
          <p:nvSpPr>
            <p:cNvPr id="6" name="任意多边形 44">
              <a:extLst>
                <a:ext uri="{FF2B5EF4-FFF2-40B4-BE49-F238E27FC236}">
                  <a16:creationId xmlns:a16="http://schemas.microsoft.com/office/drawing/2014/main" id="{DFD63BCE-0CD9-9C42-AD45-773D29E82F39}"/>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7" name="矩形 11">
              <a:extLst>
                <a:ext uri="{FF2B5EF4-FFF2-40B4-BE49-F238E27FC236}">
                  <a16:creationId xmlns:a16="http://schemas.microsoft.com/office/drawing/2014/main" id="{491E2F0D-BF7B-5C6B-0D11-CF4137DC2C9E}"/>
                </a:ext>
              </a:extLst>
            </p:cNvPr>
            <p:cNvSpPr>
              <a:spLocks noChangeArrowheads="1"/>
            </p:cNvSpPr>
            <p:nvPr/>
          </p:nvSpPr>
          <p:spPr bwMode="auto">
            <a:xfrm>
              <a:off x="165211" y="648792"/>
              <a:ext cx="1883455" cy="2846522"/>
            </a:xfrm>
            <a:prstGeom prst="rect">
              <a:avLst/>
            </a:prstGeom>
            <a:noFill/>
            <a:ln>
              <a:noFill/>
            </a:ln>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a:latin typeface="+mj-lt"/>
                  <a:ea typeface="+mn-ea"/>
                  <a:cs typeface="+mn-ea"/>
                </a:rPr>
                <a:t>A</a:t>
              </a:r>
              <a:r>
                <a:rPr lang="en-US" altLang="zh-CN" sz="1600">
                  <a:latin typeface="+mj-lt"/>
                  <a:ea typeface="+mn-ea"/>
                  <a:cs typeface="+mn-ea"/>
                </a:rPr>
                <a:t>ble to capture the nonlinear structure by kernel transformation</a:t>
              </a:r>
            </a:p>
          </p:txBody>
        </p:sp>
      </p:grpSp>
      <p:grpSp>
        <p:nvGrpSpPr>
          <p:cNvPr id="9" name="组合 13">
            <a:extLst>
              <a:ext uri="{FF2B5EF4-FFF2-40B4-BE49-F238E27FC236}">
                <a16:creationId xmlns:a16="http://schemas.microsoft.com/office/drawing/2014/main" id="{2920C306-6290-A526-B4F2-0C5FB8017E0C}"/>
              </a:ext>
            </a:extLst>
          </p:cNvPr>
          <p:cNvGrpSpPr>
            <a:grpSpLocks/>
          </p:cNvGrpSpPr>
          <p:nvPr/>
        </p:nvGrpSpPr>
        <p:grpSpPr bwMode="auto">
          <a:xfrm>
            <a:off x="519113" y="4575174"/>
            <a:ext cx="2724150" cy="1793875"/>
            <a:chOff x="77804" y="533455"/>
            <a:chExt cx="2054678" cy="3445231"/>
          </a:xfrm>
        </p:grpSpPr>
        <p:sp>
          <p:nvSpPr>
            <p:cNvPr id="10" name="任意多边形 44">
              <a:extLst>
                <a:ext uri="{FF2B5EF4-FFF2-40B4-BE49-F238E27FC236}">
                  <a16:creationId xmlns:a16="http://schemas.microsoft.com/office/drawing/2014/main" id="{02CFE6BA-3409-8255-2FC9-3BBBF89DDFBB}"/>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1" name="矩形 11">
              <a:extLst>
                <a:ext uri="{FF2B5EF4-FFF2-40B4-BE49-F238E27FC236}">
                  <a16:creationId xmlns:a16="http://schemas.microsoft.com/office/drawing/2014/main" id="{7F95EFC2-0089-6C46-D861-2FC155410CC5}"/>
                </a:ext>
              </a:extLst>
            </p:cNvPr>
            <p:cNvSpPr>
              <a:spLocks noChangeArrowheads="1"/>
            </p:cNvSpPr>
            <p:nvPr/>
          </p:nvSpPr>
          <p:spPr bwMode="auto">
            <a:xfrm>
              <a:off x="174790" y="941484"/>
              <a:ext cx="1883455" cy="2763767"/>
            </a:xfrm>
            <a:prstGeom prst="rect">
              <a:avLst/>
            </a:prstGeom>
            <a:noFill/>
            <a:ln>
              <a:noFill/>
            </a:ln>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sz="1600">
                  <a:latin typeface="+mj-lt"/>
                  <a:ea typeface="+mn-ea"/>
                  <a:cs typeface="+mn-ea"/>
                </a:rPr>
                <a:t>Require feature scaling, might require label balancing as well</a:t>
              </a:r>
            </a:p>
          </p:txBody>
        </p:sp>
      </p:grpSp>
      <p:grpSp>
        <p:nvGrpSpPr>
          <p:cNvPr id="12" name="组合 13">
            <a:extLst>
              <a:ext uri="{FF2B5EF4-FFF2-40B4-BE49-F238E27FC236}">
                <a16:creationId xmlns:a16="http://schemas.microsoft.com/office/drawing/2014/main" id="{5563393E-ADF7-52DD-2290-5D504E5C3CA1}"/>
              </a:ext>
            </a:extLst>
          </p:cNvPr>
          <p:cNvGrpSpPr>
            <a:grpSpLocks/>
          </p:cNvGrpSpPr>
          <p:nvPr/>
        </p:nvGrpSpPr>
        <p:grpSpPr bwMode="auto">
          <a:xfrm>
            <a:off x="8659813" y="1336674"/>
            <a:ext cx="2724150" cy="4206875"/>
            <a:chOff x="77804" y="533455"/>
            <a:chExt cx="2054678" cy="3445231"/>
          </a:xfrm>
        </p:grpSpPr>
        <p:sp>
          <p:nvSpPr>
            <p:cNvPr id="13" name="任意多边形 44">
              <a:extLst>
                <a:ext uri="{FF2B5EF4-FFF2-40B4-BE49-F238E27FC236}">
                  <a16:creationId xmlns:a16="http://schemas.microsoft.com/office/drawing/2014/main" id="{41DD4041-0D1F-B12A-4B84-8BB5A17E9381}"/>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4" name="矩形 11">
              <a:extLst>
                <a:ext uri="{FF2B5EF4-FFF2-40B4-BE49-F238E27FC236}">
                  <a16:creationId xmlns:a16="http://schemas.microsoft.com/office/drawing/2014/main" id="{54518EA7-61C3-24AD-6866-E37709721B50}"/>
                </a:ext>
              </a:extLst>
            </p:cNvPr>
            <p:cNvSpPr>
              <a:spLocks noChangeArrowheads="1"/>
            </p:cNvSpPr>
            <p:nvPr/>
          </p:nvSpPr>
          <p:spPr bwMode="auto">
            <a:xfrm>
              <a:off x="174790" y="941484"/>
              <a:ext cx="1883455" cy="2063544"/>
            </a:xfrm>
            <a:prstGeom prst="rect">
              <a:avLst/>
            </a:prstGeom>
            <a:noFill/>
            <a:ln>
              <a:noFill/>
            </a:ln>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a:latin typeface="+mj-lt"/>
                  <a:ea typeface="+mn-ea"/>
                  <a:cs typeface="+mn-ea"/>
                </a:rPr>
                <a:t>Hyperparameters chosen:</a:t>
              </a:r>
            </a:p>
            <a:p>
              <a:pPr algn="ctr">
                <a:lnSpc>
                  <a:spcPct val="140000"/>
                </a:lnSpc>
                <a:defRPr/>
              </a:pPr>
              <a:r>
                <a:rPr lang="en-US" altLang="zh-CN">
                  <a:latin typeface="+mj-lt"/>
                  <a:ea typeface="+mn-ea"/>
                  <a:cs typeface="+mn-ea"/>
                </a:rPr>
                <a:t>C : 0.01 (due to time complexity concerns)</a:t>
              </a:r>
            </a:p>
            <a:p>
              <a:pPr algn="ctr">
                <a:lnSpc>
                  <a:spcPct val="140000"/>
                </a:lnSpc>
                <a:defRPr/>
              </a:pPr>
              <a:r>
                <a:rPr lang="en-US" altLang="zh-CN">
                  <a:latin typeface="+mj-lt"/>
                  <a:ea typeface="+mn-ea"/>
                  <a:cs typeface="+mn-ea"/>
                </a:rPr>
                <a:t>Kernel: Gaussian</a:t>
              </a:r>
            </a:p>
            <a:p>
              <a:pPr algn="ctr">
                <a:lnSpc>
                  <a:spcPct val="140000"/>
                </a:lnSpc>
                <a:defRPr/>
              </a:pPr>
              <a:r>
                <a:rPr lang="en-US" altLang="zh-CN">
                  <a:latin typeface="+mj-lt"/>
                  <a:ea typeface="+mn-ea"/>
                  <a:cs typeface="+mn-ea"/>
                </a:rPr>
                <a:t>Gamma:0.5</a:t>
              </a:r>
            </a:p>
          </p:txBody>
        </p:sp>
      </p:grpSp>
      <p:grpSp>
        <p:nvGrpSpPr>
          <p:cNvPr id="2" name="组合 13">
            <a:extLst>
              <a:ext uri="{FF2B5EF4-FFF2-40B4-BE49-F238E27FC236}">
                <a16:creationId xmlns:a16="http://schemas.microsoft.com/office/drawing/2014/main" id="{C4F27A90-51F4-4DBD-1116-343D4D5561F3}"/>
              </a:ext>
            </a:extLst>
          </p:cNvPr>
          <p:cNvGrpSpPr>
            <a:grpSpLocks/>
          </p:cNvGrpSpPr>
          <p:nvPr/>
        </p:nvGrpSpPr>
        <p:grpSpPr bwMode="auto">
          <a:xfrm>
            <a:off x="519113" y="2867023"/>
            <a:ext cx="2724150" cy="1698625"/>
            <a:chOff x="77804" y="533455"/>
            <a:chExt cx="2054678" cy="3445231"/>
          </a:xfrm>
        </p:grpSpPr>
        <p:sp>
          <p:nvSpPr>
            <p:cNvPr id="3" name="任意多边形 44">
              <a:extLst>
                <a:ext uri="{FF2B5EF4-FFF2-40B4-BE49-F238E27FC236}">
                  <a16:creationId xmlns:a16="http://schemas.microsoft.com/office/drawing/2014/main" id="{1896B222-62BD-6FEB-5AF5-04D41E63C233}"/>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5" name="矩形 11">
              <a:extLst>
                <a:ext uri="{FF2B5EF4-FFF2-40B4-BE49-F238E27FC236}">
                  <a16:creationId xmlns:a16="http://schemas.microsoft.com/office/drawing/2014/main" id="{96D90AA9-A91F-29F9-797E-06ADA5F1BC5E}"/>
                </a:ext>
              </a:extLst>
            </p:cNvPr>
            <p:cNvSpPr>
              <a:spLocks noChangeArrowheads="1"/>
            </p:cNvSpPr>
            <p:nvPr/>
          </p:nvSpPr>
          <p:spPr bwMode="auto">
            <a:xfrm>
              <a:off x="165211" y="1675608"/>
              <a:ext cx="1883455" cy="821276"/>
            </a:xfrm>
            <a:prstGeom prst="rect">
              <a:avLst/>
            </a:prstGeom>
            <a:noFill/>
            <a:ln>
              <a:noFill/>
            </a:ln>
          </p:spPr>
          <p:txBody>
            <a:bodyPr lIns="91440" tIns="45720" rIns="91440" bIns="4572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sz="1600">
                  <a:latin typeface="+mj-lt"/>
                  <a:ea typeface="+mn-ea"/>
                  <a:cs typeface="+mn-ea"/>
                </a:rPr>
                <a:t>Resilient to outliers</a:t>
              </a:r>
            </a:p>
          </p:txBody>
        </p:sp>
      </p:grpSp>
    </p:spTree>
    <p:extLst>
      <p:ext uri="{BB962C8B-B14F-4D97-AF65-F5344CB8AC3E}">
        <p14:creationId xmlns:p14="http://schemas.microsoft.com/office/powerpoint/2010/main" val="427579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4">
            <a:extLst>
              <a:ext uri="{FF2B5EF4-FFF2-40B4-BE49-F238E27FC236}">
                <a16:creationId xmlns:a16="http://schemas.microsoft.com/office/drawing/2014/main" id="{0F03E339-67AC-C9BB-3546-B4FD7302B887}"/>
              </a:ext>
            </a:extLst>
          </p:cNvPr>
          <p:cNvSpPr>
            <a:spLocks noChangeArrowheads="1"/>
          </p:cNvSpPr>
          <p:nvPr/>
        </p:nvSpPr>
        <p:spPr bwMode="auto">
          <a:xfrm>
            <a:off x="455613" y="-485775"/>
            <a:ext cx="5507037" cy="58324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7300" b="1">
                <a:solidFill>
                  <a:srgbClr val="008780"/>
                </a:solidFill>
                <a:latin typeface="+mn-lt"/>
                <a:ea typeface="+mn-ea"/>
                <a:cs typeface="+mn-ea"/>
                <a:sym typeface="+mn-lt"/>
              </a:rPr>
              <a:t>01</a:t>
            </a:r>
            <a:endParaRPr lang="zh-CN" altLang="en-US" sz="37300" b="1">
              <a:solidFill>
                <a:srgbClr val="008780"/>
              </a:solidFill>
              <a:latin typeface="+mn-lt"/>
              <a:ea typeface="+mn-ea"/>
              <a:cs typeface="+mn-ea"/>
              <a:sym typeface="+mn-lt"/>
            </a:endParaRPr>
          </a:p>
        </p:txBody>
      </p:sp>
      <p:sp>
        <p:nvSpPr>
          <p:cNvPr id="4099" name="任意多边形 6">
            <a:extLst>
              <a:ext uri="{FF2B5EF4-FFF2-40B4-BE49-F238E27FC236}">
                <a16:creationId xmlns:a16="http://schemas.microsoft.com/office/drawing/2014/main" id="{42CA8DE4-204D-4586-61D5-04242B5453F7}"/>
              </a:ext>
            </a:extLst>
          </p:cNvPr>
          <p:cNvSpPr>
            <a:spLocks noChangeArrowheads="1"/>
          </p:cNvSpPr>
          <p:nvPr/>
        </p:nvSpPr>
        <p:spPr bwMode="auto">
          <a:xfrm>
            <a:off x="0" y="0"/>
            <a:ext cx="12192000" cy="6858000"/>
          </a:xfrm>
          <a:custGeom>
            <a:avLst/>
            <a:gdLst>
              <a:gd name="T0" fmla="*/ 7499889 w 12896850"/>
              <a:gd name="T1" fmla="*/ 0 h 7962900"/>
              <a:gd name="T2" fmla="*/ 10895763 w 12896850"/>
              <a:gd name="T3" fmla="*/ 0 h 7962900"/>
              <a:gd name="T4" fmla="*/ 10895763 w 12896850"/>
              <a:gd name="T5" fmla="*/ 5086859 h 7962900"/>
              <a:gd name="T6" fmla="*/ 5214513 w 12896850"/>
              <a:gd name="T7" fmla="*/ 5086859 h 7962900"/>
              <a:gd name="T8" fmla="*/ 5700179 w 12896850"/>
              <a:gd name="T9" fmla="*/ 4008437 h 7962900"/>
              <a:gd name="T10" fmla="*/ 0 w 12896850"/>
              <a:gd name="T11" fmla="*/ 4008437 h 7962900"/>
              <a:gd name="T12" fmla="*/ 0 w 12896850"/>
              <a:gd name="T13" fmla="*/ 3387789 h 7962900"/>
              <a:gd name="T14" fmla="*/ 5979688 w 12896850"/>
              <a:gd name="T15" fmla="*/ 3387789 h 7962900"/>
              <a:gd name="T16" fmla="*/ 7499889 w 12896850"/>
              <a:gd name="T17" fmla="*/ 12169 h 79629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6850"/>
              <a:gd name="T28" fmla="*/ 0 h 7962900"/>
              <a:gd name="T29" fmla="*/ 12896850 w 12896850"/>
              <a:gd name="T30" fmla="*/ 7962900 h 79629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6850" h="7962900">
                <a:moveTo>
                  <a:pt x="8877300" y="0"/>
                </a:moveTo>
                <a:lnTo>
                  <a:pt x="12896850" y="0"/>
                </a:lnTo>
                <a:lnTo>
                  <a:pt x="12896850" y="7962900"/>
                </a:lnTo>
                <a:lnTo>
                  <a:pt x="6172200" y="7962900"/>
                </a:lnTo>
                <a:lnTo>
                  <a:pt x="6747062" y="6274749"/>
                </a:lnTo>
                <a:lnTo>
                  <a:pt x="0" y="6274749"/>
                </a:lnTo>
                <a:lnTo>
                  <a:pt x="0" y="5303199"/>
                </a:lnTo>
                <a:lnTo>
                  <a:pt x="7077902" y="5303199"/>
                </a:lnTo>
                <a:lnTo>
                  <a:pt x="8877300" y="19050"/>
                </a:lnTo>
                <a:lnTo>
                  <a:pt x="8877300" y="0"/>
                </a:lnTo>
                <a:close/>
              </a:path>
            </a:pathLst>
          </a:custGeom>
          <a:solidFill>
            <a:srgbClr val="00878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1" name="直接连接符 7">
            <a:extLst>
              <a:ext uri="{FF2B5EF4-FFF2-40B4-BE49-F238E27FC236}">
                <a16:creationId xmlns:a16="http://schemas.microsoft.com/office/drawing/2014/main" id="{D8D6CBA6-2147-6F8D-9C47-D04C7C505E65}"/>
              </a:ext>
            </a:extLst>
          </p:cNvPr>
          <p:cNvSpPr>
            <a:spLocks noChangeShapeType="1"/>
          </p:cNvSpPr>
          <p:nvPr/>
        </p:nvSpPr>
        <p:spPr bwMode="auto">
          <a:xfrm>
            <a:off x="6946900" y="4986338"/>
            <a:ext cx="5224463" cy="38100"/>
          </a:xfrm>
          <a:prstGeom prst="line">
            <a:avLst/>
          </a:prstGeom>
          <a:noFill/>
          <a:ln w="127000">
            <a:solidFill>
              <a:schemeClr val="bg1"/>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3" name="矩形 3">
            <a:extLst>
              <a:ext uri="{FF2B5EF4-FFF2-40B4-BE49-F238E27FC236}">
                <a16:creationId xmlns:a16="http://schemas.microsoft.com/office/drawing/2014/main" id="{984AD10A-602E-C240-C88A-176C4711C8F6}"/>
              </a:ext>
            </a:extLst>
          </p:cNvPr>
          <p:cNvSpPr>
            <a:spLocks noChangeArrowheads="1"/>
          </p:cNvSpPr>
          <p:nvPr/>
        </p:nvSpPr>
        <p:spPr bwMode="auto">
          <a:xfrm>
            <a:off x="20638" y="4694238"/>
            <a:ext cx="6905625" cy="5842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200" b="1">
                <a:solidFill>
                  <a:srgbClr val="FFFFFF"/>
                </a:solidFill>
                <a:latin typeface="+mn-lt"/>
                <a:ea typeface="+mn-ea"/>
                <a:cs typeface="+mn-ea"/>
                <a:sym typeface="+mn-lt"/>
              </a:rPr>
              <a:t>Fraud Data Analytics Methodology</a:t>
            </a:r>
            <a:endParaRPr lang="zh-CN" altLang="en-US" sz="3200" b="1">
              <a:solidFill>
                <a:srgbClr val="FFFFFF"/>
              </a:solidFill>
              <a:latin typeface="+mn-lt"/>
              <a:ea typeface="+mn-ea"/>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20</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6556236" cy="4617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solidFill>
                    <a:srgbClr val="FFFFFF"/>
                  </a:solidFill>
                  <a:latin typeface="Arial Black"/>
                  <a:ea typeface="+mn-ea"/>
                  <a:cs typeface="+mn-ea"/>
                </a:rPr>
                <a:t>SVM RESULT – without downsampling</a:t>
              </a: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33400" y="1067217"/>
            <a:ext cx="7996238" cy="520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0.996</a:t>
            </a:r>
          </a:p>
          <a:p>
            <a:pPr algn="ctr">
              <a:defRPr/>
            </a:pPr>
            <a:endParaRPr lang="en-US" sz="2000">
              <a:latin typeface="+mj-lt"/>
            </a:endParaRPr>
          </a:p>
          <a:p>
            <a:pPr algn="ctr">
              <a:defRPr/>
            </a:pPr>
            <a:r>
              <a:rPr lang="en-US" sz="2000">
                <a:latin typeface="+mj-lt"/>
              </a:rPr>
              <a:t>0.928</a:t>
            </a:r>
          </a:p>
          <a:p>
            <a:pPr algn="ctr">
              <a:defRPr/>
            </a:pPr>
            <a:endParaRPr lang="en-US" sz="2000">
              <a:latin typeface="+mj-lt"/>
            </a:endParaRPr>
          </a:p>
          <a:p>
            <a:pPr algn="ctr">
              <a:defRPr/>
            </a:pPr>
            <a:r>
              <a:rPr lang="en-US" sz="2000">
                <a:latin typeface="+mj-lt"/>
              </a:rPr>
              <a:t>0.961</a:t>
            </a:r>
          </a:p>
          <a:p>
            <a:pPr algn="ctr">
              <a:defRPr/>
            </a:pPr>
            <a:endParaRPr lang="en-US" sz="2000">
              <a:latin typeface="+mj-lt"/>
            </a:endParaRPr>
          </a:p>
          <a:p>
            <a:pPr algn="ctr">
              <a:defRPr/>
            </a:pPr>
            <a:r>
              <a:rPr lang="en-US" sz="2000">
                <a:latin typeface="+mj-lt"/>
              </a:rPr>
              <a:t>0.993</a:t>
            </a:r>
          </a:p>
          <a:p>
            <a:pPr algn="ctr">
              <a:defRPr/>
            </a:pPr>
            <a:endParaRPr lang="en-US" sz="2000">
              <a:latin typeface="+mj-lt"/>
            </a:endParaRPr>
          </a:p>
          <a:p>
            <a:pPr algn="ctr">
              <a:defRPr/>
            </a:pPr>
            <a:r>
              <a:rPr lang="en-US" sz="2000">
                <a:latin typeface="+mj-lt"/>
              </a:rPr>
              <a:t>0.958</a:t>
            </a:r>
          </a:p>
        </p:txBody>
      </p:sp>
    </p:spTree>
    <p:extLst>
      <p:ext uri="{BB962C8B-B14F-4D97-AF65-F5344CB8AC3E}">
        <p14:creationId xmlns:p14="http://schemas.microsoft.com/office/powerpoint/2010/main" val="993038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21</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6556236" cy="4617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solidFill>
                    <a:srgbClr val="FFFFFF"/>
                  </a:solidFill>
                  <a:latin typeface="Arial Black"/>
                  <a:ea typeface="+mn-ea"/>
                  <a:cs typeface="+mn-ea"/>
                </a:rPr>
                <a:t>SVM RESULT – without downsampling</a:t>
              </a: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41791" y="1067217"/>
            <a:ext cx="8000253" cy="526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0.997</a:t>
            </a:r>
          </a:p>
          <a:p>
            <a:pPr algn="ctr">
              <a:defRPr/>
            </a:pPr>
            <a:endParaRPr lang="en-US" sz="2000">
              <a:latin typeface="+mj-lt"/>
            </a:endParaRPr>
          </a:p>
          <a:p>
            <a:pPr algn="ctr">
              <a:defRPr/>
            </a:pPr>
            <a:r>
              <a:rPr lang="en-US" sz="2000">
                <a:latin typeface="+mj-lt"/>
              </a:rPr>
              <a:t>0.892</a:t>
            </a:r>
          </a:p>
          <a:p>
            <a:pPr algn="ctr">
              <a:defRPr/>
            </a:pPr>
            <a:endParaRPr lang="en-US" sz="2000">
              <a:latin typeface="+mj-lt"/>
            </a:endParaRPr>
          </a:p>
          <a:p>
            <a:pPr algn="ctr">
              <a:defRPr/>
            </a:pPr>
            <a:r>
              <a:rPr lang="en-US" sz="2000">
                <a:latin typeface="+mj-lt"/>
              </a:rPr>
              <a:t>0.941</a:t>
            </a:r>
          </a:p>
          <a:p>
            <a:pPr algn="ctr">
              <a:defRPr/>
            </a:pPr>
            <a:endParaRPr lang="en-US" sz="2000">
              <a:latin typeface="+mj-lt"/>
            </a:endParaRPr>
          </a:p>
          <a:p>
            <a:pPr algn="ctr">
              <a:defRPr/>
            </a:pPr>
            <a:r>
              <a:rPr lang="en-US" sz="2000">
                <a:latin typeface="+mj-lt"/>
              </a:rPr>
              <a:t>0.99</a:t>
            </a:r>
          </a:p>
          <a:p>
            <a:pPr algn="ctr">
              <a:defRPr/>
            </a:pPr>
            <a:endParaRPr lang="en-US" sz="2000">
              <a:latin typeface="+mj-lt"/>
            </a:endParaRPr>
          </a:p>
          <a:p>
            <a:pPr algn="ctr">
              <a:defRPr/>
            </a:pPr>
            <a:r>
              <a:rPr lang="en-US" sz="2000">
                <a:latin typeface="+mj-lt"/>
              </a:rPr>
              <a:t>0.936</a:t>
            </a:r>
          </a:p>
        </p:txBody>
      </p:sp>
    </p:spTree>
    <p:extLst>
      <p:ext uri="{BB962C8B-B14F-4D97-AF65-F5344CB8AC3E}">
        <p14:creationId xmlns:p14="http://schemas.microsoft.com/office/powerpoint/2010/main" val="420141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1" y="254000"/>
            <a:ext cx="12211051" cy="6553196"/>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22</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6214795" cy="461700"/>
            </a:xfrm>
            <a:prstGeom prst="rect">
              <a:avLst/>
            </a:prstGeom>
            <a:noFill/>
            <a:ln>
              <a:noFill/>
            </a:ln>
          </p:spPr>
          <p:txBody>
            <a:bodyPr wrap="non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solidFill>
                    <a:srgbClr val="FFFFFF"/>
                  </a:solidFill>
                  <a:latin typeface="Arial Black"/>
                  <a:ea typeface="+mn-ea"/>
                  <a:cs typeface="+mn-ea"/>
                </a:rPr>
                <a:t>SVM RESULT – with downsampling</a:t>
              </a: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0"/>
          <a:stretch/>
        </p:blipFill>
        <p:spPr bwMode="auto">
          <a:xfrm>
            <a:off x="541791" y="1046163"/>
            <a:ext cx="8000253" cy="526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solidFill>
                  <a:srgbClr val="FF0000"/>
                </a:solidFill>
                <a:latin typeface="+mj-lt"/>
              </a:rPr>
              <a:t>0.747</a:t>
            </a:r>
          </a:p>
          <a:p>
            <a:pPr algn="ctr">
              <a:defRPr/>
            </a:pPr>
            <a:endParaRPr lang="en-US" sz="2000">
              <a:latin typeface="+mj-lt"/>
            </a:endParaRPr>
          </a:p>
          <a:p>
            <a:pPr algn="ctr">
              <a:defRPr/>
            </a:pPr>
            <a:r>
              <a:rPr lang="en-US" sz="2000">
                <a:solidFill>
                  <a:srgbClr val="00B050"/>
                </a:solidFill>
                <a:latin typeface="+mj-lt"/>
              </a:rPr>
              <a:t>0.995</a:t>
            </a:r>
          </a:p>
          <a:p>
            <a:pPr algn="ctr">
              <a:defRPr/>
            </a:pPr>
            <a:endParaRPr lang="en-US" sz="2000">
              <a:latin typeface="+mj-lt"/>
            </a:endParaRPr>
          </a:p>
          <a:p>
            <a:pPr algn="ctr">
              <a:defRPr/>
            </a:pPr>
            <a:r>
              <a:rPr lang="en-US" sz="2000">
                <a:latin typeface="+mj-lt"/>
              </a:rPr>
              <a:t>0.853</a:t>
            </a:r>
          </a:p>
          <a:p>
            <a:pPr algn="ctr">
              <a:defRPr/>
            </a:pPr>
            <a:endParaRPr lang="en-US" sz="2000">
              <a:latin typeface="+mj-lt"/>
            </a:endParaRPr>
          </a:p>
          <a:p>
            <a:pPr algn="ctr">
              <a:defRPr/>
            </a:pPr>
            <a:r>
              <a:rPr lang="en-US" sz="2000">
                <a:latin typeface="+mj-lt"/>
              </a:rPr>
              <a:t>0.97</a:t>
            </a:r>
          </a:p>
          <a:p>
            <a:pPr algn="ctr">
              <a:defRPr/>
            </a:pPr>
            <a:endParaRPr lang="en-US" sz="2000">
              <a:latin typeface="+mj-lt"/>
            </a:endParaRPr>
          </a:p>
          <a:p>
            <a:pPr algn="ctr">
              <a:defRPr/>
            </a:pPr>
            <a:r>
              <a:rPr lang="en-US" sz="2000">
                <a:latin typeface="+mj-lt"/>
              </a:rPr>
              <a:t>0.837</a:t>
            </a:r>
          </a:p>
        </p:txBody>
      </p:sp>
    </p:spTree>
    <p:extLst>
      <p:ext uri="{BB962C8B-B14F-4D97-AF65-F5344CB8AC3E}">
        <p14:creationId xmlns:p14="http://schemas.microsoft.com/office/powerpoint/2010/main" val="3333334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3">
            <a:extLst>
              <a:ext uri="{FF2B5EF4-FFF2-40B4-BE49-F238E27FC236}">
                <a16:creationId xmlns:a16="http://schemas.microsoft.com/office/drawing/2014/main" id="{55A5E0EC-A734-E582-CE8C-E3DFFAC51AD6}"/>
              </a:ext>
            </a:extLst>
          </p:cNvPr>
          <p:cNvGrpSpPr>
            <a:grpSpLocks/>
          </p:cNvGrpSpPr>
          <p:nvPr/>
        </p:nvGrpSpPr>
        <p:grpSpPr bwMode="auto">
          <a:xfrm>
            <a:off x="544513" y="1958975"/>
            <a:ext cx="2724150" cy="3444875"/>
            <a:chOff x="77804" y="533455"/>
            <a:chExt cx="2054678" cy="3445231"/>
          </a:xfrm>
        </p:grpSpPr>
        <p:sp>
          <p:nvSpPr>
            <p:cNvPr id="30782" name="任意多边形 44">
              <a:extLst>
                <a:ext uri="{FF2B5EF4-FFF2-40B4-BE49-F238E27FC236}">
                  <a16:creationId xmlns:a16="http://schemas.microsoft.com/office/drawing/2014/main" id="{B7BE6787-EC18-8823-47EE-440812F453C7}"/>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30785" name="矩形 11">
              <a:extLst>
                <a:ext uri="{FF2B5EF4-FFF2-40B4-BE49-F238E27FC236}">
                  <a16:creationId xmlns:a16="http://schemas.microsoft.com/office/drawing/2014/main" id="{8AAE584D-BA3E-DBB9-A33A-8DFB6F5DAB7F}"/>
                </a:ext>
              </a:extLst>
            </p:cNvPr>
            <p:cNvSpPr>
              <a:spLocks noChangeArrowheads="1"/>
            </p:cNvSpPr>
            <p:nvPr/>
          </p:nvSpPr>
          <p:spPr bwMode="auto">
            <a:xfrm>
              <a:off x="174790" y="941485"/>
              <a:ext cx="1883455" cy="194488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buFont typeface="Arial" panose="020B0604020202020204" pitchFamily="34" charset="0"/>
                <a:buNone/>
                <a:defRPr/>
              </a:pPr>
              <a:r>
                <a:rPr lang="en-US" altLang="zh-CN" sz="2200">
                  <a:latin typeface="+mj-lt"/>
                  <a:ea typeface="+mn-ea"/>
                  <a:cs typeface="+mn-ea"/>
                  <a:sym typeface="+mn-lt"/>
                </a:rPr>
                <a:t>Quite high accuracy on clustering works</a:t>
              </a:r>
              <a:endParaRPr lang="zh-CN" altLang="en-US" sz="2200">
                <a:latin typeface="+mj-lt"/>
                <a:ea typeface="+mn-ea"/>
                <a:cs typeface="+mn-ea"/>
                <a:sym typeface="+mn-lt"/>
              </a:endParaRPr>
            </a:p>
          </p:txBody>
        </p:sp>
      </p:grpSp>
      <p:grpSp>
        <p:nvGrpSpPr>
          <p:cNvPr id="4099" name="组合 30">
            <a:extLst>
              <a:ext uri="{FF2B5EF4-FFF2-40B4-BE49-F238E27FC236}">
                <a16:creationId xmlns:a16="http://schemas.microsoft.com/office/drawing/2014/main" id="{B1C976DB-922E-1A11-B4B0-F01D7E175A55}"/>
              </a:ext>
            </a:extLst>
          </p:cNvPr>
          <p:cNvGrpSpPr>
            <a:grpSpLocks/>
          </p:cNvGrpSpPr>
          <p:nvPr/>
        </p:nvGrpSpPr>
        <p:grpSpPr bwMode="auto">
          <a:xfrm>
            <a:off x="-19050" y="254000"/>
            <a:ext cx="12211050" cy="6553200"/>
            <a:chOff x="0" y="0"/>
            <a:chExt cx="12211083" cy="6553690"/>
          </a:xfrm>
        </p:grpSpPr>
        <p:grpSp>
          <p:nvGrpSpPr>
            <p:cNvPr id="4104" name="组合 31">
              <a:extLst>
                <a:ext uri="{FF2B5EF4-FFF2-40B4-BE49-F238E27FC236}">
                  <a16:creationId xmlns:a16="http://schemas.microsoft.com/office/drawing/2014/main" id="{FDAED486-101E-C382-DC13-C65851D632F7}"/>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F47B5009-70F8-1180-D1AA-40003019E99C}"/>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DC56E703-0CCA-8A74-BF46-361A79846B37}"/>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57B0AD80-369E-2BD2-7A8D-25E5862C318C}"/>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9" name="Rectangle 13">
                <a:extLst>
                  <a:ext uri="{FF2B5EF4-FFF2-40B4-BE49-F238E27FC236}">
                    <a16:creationId xmlns:a16="http://schemas.microsoft.com/office/drawing/2014/main" id="{2CB6D451-EEC3-8F50-3C2D-CA6CA3FD18D4}"/>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B029F64A-CF51-4E6E-B8C1-9D7FF3D2377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23</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BC3E91C9-23D1-E020-38D0-EB2377080463}"/>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D407D3FF-D61A-53D2-D2A5-C2FD7D3A2D1A}"/>
                </a:ext>
              </a:extLst>
            </p:cNvPr>
            <p:cNvSpPr>
              <a:spLocks noChangeArrowheads="1"/>
            </p:cNvSpPr>
            <p:nvPr/>
          </p:nvSpPr>
          <p:spPr bwMode="auto">
            <a:xfrm>
              <a:off x="315914" y="90495"/>
              <a:ext cx="1057278"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a:t>
              </a:r>
              <a:endParaRPr lang="zh-CN" altLang="en-US" sz="2400">
                <a:solidFill>
                  <a:schemeClr val="bg1"/>
                </a:solidFill>
                <a:latin typeface="+mj-lt"/>
                <a:ea typeface="+mn-ea"/>
                <a:cs typeface="+mn-ea"/>
                <a:sym typeface="+mn-lt"/>
              </a:endParaRPr>
            </a:p>
          </p:txBody>
        </p:sp>
      </p:grpSp>
      <p:pic>
        <p:nvPicPr>
          <p:cNvPr id="4100" name="Picture 69">
            <a:extLst>
              <a:ext uri="{FF2B5EF4-FFF2-40B4-BE49-F238E27FC236}">
                <a16:creationId xmlns:a16="http://schemas.microsoft.com/office/drawing/2014/main" id="{98AE051A-A54E-9CEE-C059-3BBB014B5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1284288"/>
            <a:ext cx="481012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组合 13">
            <a:extLst>
              <a:ext uri="{FF2B5EF4-FFF2-40B4-BE49-F238E27FC236}">
                <a16:creationId xmlns:a16="http://schemas.microsoft.com/office/drawing/2014/main" id="{EF4BD381-4135-79F3-E5FB-BA2B70D071E5}"/>
              </a:ext>
            </a:extLst>
          </p:cNvPr>
          <p:cNvGrpSpPr>
            <a:grpSpLocks/>
          </p:cNvGrpSpPr>
          <p:nvPr/>
        </p:nvGrpSpPr>
        <p:grpSpPr bwMode="auto">
          <a:xfrm>
            <a:off x="8923338" y="1958975"/>
            <a:ext cx="2724150" cy="3444875"/>
            <a:chOff x="77804" y="533455"/>
            <a:chExt cx="2054678" cy="3445231"/>
          </a:xfrm>
        </p:grpSpPr>
        <p:sp>
          <p:nvSpPr>
            <p:cNvPr id="3" name="任意多边形 44">
              <a:extLst>
                <a:ext uri="{FF2B5EF4-FFF2-40B4-BE49-F238E27FC236}">
                  <a16:creationId xmlns:a16="http://schemas.microsoft.com/office/drawing/2014/main" id="{709040C0-4646-A060-0F3B-5AF9AE27DE36}"/>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 name="矩形 11">
              <a:extLst>
                <a:ext uri="{FF2B5EF4-FFF2-40B4-BE49-F238E27FC236}">
                  <a16:creationId xmlns:a16="http://schemas.microsoft.com/office/drawing/2014/main" id="{91C4AD73-7445-DDDB-7483-CD4828DEA04E}"/>
                </a:ext>
              </a:extLst>
            </p:cNvPr>
            <p:cNvSpPr>
              <a:spLocks noChangeArrowheads="1"/>
            </p:cNvSpPr>
            <p:nvPr/>
          </p:nvSpPr>
          <p:spPr bwMode="auto">
            <a:xfrm>
              <a:off x="174790" y="941485"/>
              <a:ext cx="1883455" cy="194488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buFont typeface="Arial" panose="020B0604020202020204" pitchFamily="34" charset="0"/>
                <a:buNone/>
                <a:defRPr/>
              </a:pPr>
              <a:r>
                <a:rPr lang="en-US" altLang="zh-CN" sz="2200">
                  <a:latin typeface="+mj-lt"/>
                  <a:ea typeface="+mn-ea"/>
                  <a:cs typeface="+mn-ea"/>
                  <a:sym typeface="+mn-lt"/>
                </a:rPr>
                <a:t>Performs</a:t>
              </a:r>
              <a:br>
                <a:rPr lang="en-US" altLang="zh-CN" sz="2200">
                  <a:latin typeface="+mj-lt"/>
                  <a:ea typeface="+mn-ea"/>
                  <a:cs typeface="+mn-ea"/>
                  <a:sym typeface="+mn-lt"/>
                </a:rPr>
              </a:br>
              <a:r>
                <a:rPr lang="en-US" altLang="zh-CN" sz="2200">
                  <a:latin typeface="+mj-lt"/>
                  <a:ea typeface="+mn-ea"/>
                  <a:cs typeface="+mn-ea"/>
                  <a:sym typeface="+mn-lt"/>
                </a:rPr>
                <a:t>better</a:t>
              </a:r>
              <a:r>
                <a:rPr lang="zh-CN" altLang="en-US" sz="2200">
                  <a:latin typeface="+mj-lt"/>
                  <a:ea typeface="+mn-ea"/>
                  <a:cs typeface="+mn-ea"/>
                  <a:sym typeface="+mn-lt"/>
                </a:rPr>
                <a:t> </a:t>
              </a:r>
              <a:r>
                <a:rPr lang="en-US" altLang="zh-CN" sz="2200">
                  <a:latin typeface="+mj-lt"/>
                  <a:ea typeface="+mn-ea"/>
                  <a:cs typeface="+mn-ea"/>
                  <a:sym typeface="+mn-lt"/>
                </a:rPr>
                <a:t>on</a:t>
              </a:r>
              <a:br>
                <a:rPr lang="en-US" altLang="zh-CN" sz="2200">
                  <a:latin typeface="+mj-lt"/>
                  <a:ea typeface="+mn-ea"/>
                  <a:cs typeface="+mn-ea"/>
                  <a:sym typeface="+mn-lt"/>
                </a:rPr>
              </a:br>
              <a:r>
                <a:rPr lang="en-US" altLang="zh-CN" sz="2200">
                  <a:latin typeface="+mj-lt"/>
                  <a:ea typeface="+mn-ea"/>
                  <a:cs typeface="+mn-ea"/>
                  <a:sym typeface="+mn-lt"/>
                </a:rPr>
                <a:t>low-dimension</a:t>
              </a:r>
              <a:br>
                <a:rPr lang="en-US" altLang="zh-CN" sz="2200">
                  <a:latin typeface="+mj-lt"/>
                  <a:ea typeface="+mn-ea"/>
                  <a:cs typeface="+mn-ea"/>
                  <a:sym typeface="+mn-lt"/>
                </a:rPr>
              </a:br>
              <a:r>
                <a:rPr lang="en-US" altLang="zh-CN" sz="2200">
                  <a:latin typeface="+mj-lt"/>
                  <a:ea typeface="+mn-ea"/>
                  <a:cs typeface="+mn-ea"/>
                  <a:sym typeface="+mn-lt"/>
                </a:rPr>
                <a:t>dataset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30">
            <a:extLst>
              <a:ext uri="{FF2B5EF4-FFF2-40B4-BE49-F238E27FC236}">
                <a16:creationId xmlns:a16="http://schemas.microsoft.com/office/drawing/2014/main" id="{1DC63F2F-DA07-A485-276F-81EF4D5D9B86}"/>
              </a:ext>
            </a:extLst>
          </p:cNvPr>
          <p:cNvGrpSpPr>
            <a:grpSpLocks/>
          </p:cNvGrpSpPr>
          <p:nvPr/>
        </p:nvGrpSpPr>
        <p:grpSpPr bwMode="auto">
          <a:xfrm>
            <a:off x="-19050" y="254000"/>
            <a:ext cx="12211050" cy="6553200"/>
            <a:chOff x="0" y="0"/>
            <a:chExt cx="12211083" cy="6553690"/>
          </a:xfrm>
        </p:grpSpPr>
        <p:grpSp>
          <p:nvGrpSpPr>
            <p:cNvPr id="6150" name="组合 31">
              <a:extLst>
                <a:ext uri="{FF2B5EF4-FFF2-40B4-BE49-F238E27FC236}">
                  <a16:creationId xmlns:a16="http://schemas.microsoft.com/office/drawing/2014/main" id="{8B97D16A-6673-22D5-FC9A-25807FA6254F}"/>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759F9F2A-DDA2-9904-5420-ECFDFC34FCAB}"/>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00547CBC-CA5C-95E3-EF65-64C51286D80B}"/>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AF7A7462-ADF7-BAA9-7753-726B45B016B1}"/>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6155" name="Rectangle 13">
                <a:extLst>
                  <a:ext uri="{FF2B5EF4-FFF2-40B4-BE49-F238E27FC236}">
                    <a16:creationId xmlns:a16="http://schemas.microsoft.com/office/drawing/2014/main" id="{30A8C78A-D834-0C8E-6FE8-B76956372E40}"/>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2975571E-54EB-4793-9854-9E49C2E4BD8B}"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24</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A5E3D47C-5D59-E611-F72A-CB69CE7A1A7E}"/>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282CFEEC-00EF-BD14-6F60-E9D08F052F26}"/>
                </a:ext>
              </a:extLst>
            </p:cNvPr>
            <p:cNvSpPr>
              <a:spLocks noChangeArrowheads="1"/>
            </p:cNvSpPr>
            <p:nvPr/>
          </p:nvSpPr>
          <p:spPr bwMode="auto">
            <a:xfrm>
              <a:off x="315914" y="90495"/>
              <a:ext cx="2513019"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 RESULT</a:t>
              </a:r>
              <a:endParaRPr lang="zh-CN" altLang="en-US" sz="2400">
                <a:solidFill>
                  <a:schemeClr val="bg1"/>
                </a:solidFill>
                <a:latin typeface="+mj-lt"/>
                <a:ea typeface="+mn-ea"/>
                <a:cs typeface="+mn-ea"/>
                <a:sym typeface="+mn-lt"/>
              </a:endParaRPr>
            </a:p>
          </p:txBody>
        </p:sp>
      </p:grpSp>
      <p:pic>
        <p:nvPicPr>
          <p:cNvPr id="6147" name="Picture 9">
            <a:extLst>
              <a:ext uri="{FF2B5EF4-FFF2-40B4-BE49-F238E27FC236}">
                <a16:creationId xmlns:a16="http://schemas.microsoft.com/office/drawing/2014/main" id="{AA80166F-8E44-EC25-3671-02C28A9AB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47"/>
          <a:stretch>
            <a:fillRect/>
          </a:stretch>
        </p:blipFill>
        <p:spPr bwMode="auto">
          <a:xfrm>
            <a:off x="549275" y="1066800"/>
            <a:ext cx="7916863"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60AC95EC-C337-D6F5-F1CA-FECE253F89B1}"/>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00F59350-21D7-BE08-E70C-3A07448AD5E6}"/>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0.999</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0.999</a:t>
            </a:r>
            <a:endParaRPr lang="LID4096" sz="200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0">
            <a:extLst>
              <a:ext uri="{FF2B5EF4-FFF2-40B4-BE49-F238E27FC236}">
                <a16:creationId xmlns:a16="http://schemas.microsoft.com/office/drawing/2014/main" id="{316A258B-8074-B179-E009-A2F369E453BB}"/>
              </a:ext>
            </a:extLst>
          </p:cNvPr>
          <p:cNvGrpSpPr>
            <a:grpSpLocks/>
          </p:cNvGrpSpPr>
          <p:nvPr/>
        </p:nvGrpSpPr>
        <p:grpSpPr bwMode="auto">
          <a:xfrm>
            <a:off x="-19050" y="254000"/>
            <a:ext cx="12211050" cy="6553200"/>
            <a:chOff x="0" y="0"/>
            <a:chExt cx="12211083" cy="6553690"/>
          </a:xfrm>
        </p:grpSpPr>
        <p:grpSp>
          <p:nvGrpSpPr>
            <p:cNvPr id="8198" name="组合 31">
              <a:extLst>
                <a:ext uri="{FF2B5EF4-FFF2-40B4-BE49-F238E27FC236}">
                  <a16:creationId xmlns:a16="http://schemas.microsoft.com/office/drawing/2014/main" id="{68BC0BA4-0C23-89D2-6CD5-025E0479859D}"/>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F85B278B-1C2A-E32C-267C-BFA412D7CAB9}"/>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5B097762-A9B4-17A0-2260-148A35850AE6}"/>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A6CBBE2B-E5B4-BC0B-394B-6DD3B5973EB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8203" name="Rectangle 13">
                <a:extLst>
                  <a:ext uri="{FF2B5EF4-FFF2-40B4-BE49-F238E27FC236}">
                    <a16:creationId xmlns:a16="http://schemas.microsoft.com/office/drawing/2014/main" id="{F287218F-B82C-DDDA-2405-4E0BDE6784FE}"/>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B150D4E-BBEC-4781-91BA-8B7657F4984A}"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25</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DDDF5E21-CD41-8E01-DF05-845F1D4129C0}"/>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C6AB6594-5B41-78EC-9399-4F41D94C3F97}"/>
                </a:ext>
              </a:extLst>
            </p:cNvPr>
            <p:cNvSpPr>
              <a:spLocks noChangeArrowheads="1"/>
            </p:cNvSpPr>
            <p:nvPr/>
          </p:nvSpPr>
          <p:spPr bwMode="auto">
            <a:xfrm>
              <a:off x="315914" y="90495"/>
              <a:ext cx="2513019"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 RESULT</a:t>
              </a:r>
              <a:endParaRPr lang="zh-CN" altLang="en-US" sz="2400">
                <a:solidFill>
                  <a:schemeClr val="bg1"/>
                </a:solidFill>
                <a:latin typeface="+mj-lt"/>
                <a:ea typeface="+mn-ea"/>
                <a:cs typeface="+mn-ea"/>
                <a:sym typeface="+mn-lt"/>
              </a:endParaRPr>
            </a:p>
          </p:txBody>
        </p:sp>
      </p:grpSp>
      <p:pic>
        <p:nvPicPr>
          <p:cNvPr id="8195" name="Picture 9">
            <a:extLst>
              <a:ext uri="{FF2B5EF4-FFF2-40B4-BE49-F238E27FC236}">
                <a16:creationId xmlns:a16="http://schemas.microsoft.com/office/drawing/2014/main" id="{3EEA6AB0-D62D-94C5-4706-B5CEC7F7F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9975"/>
            <a:ext cx="7996238"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A1EAD34E-BF46-BE22-ACCC-076FD4E8D98C}"/>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A1D0AE76-9A9C-461F-427A-214352D46E88}"/>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0.994</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0.997 </a:t>
            </a:r>
          </a:p>
          <a:p>
            <a:pPr>
              <a:defRPr/>
            </a:pPr>
            <a:endParaRPr lang="en-US" sz="2000">
              <a:latin typeface="+mj-lt"/>
            </a:endParaRPr>
          </a:p>
          <a:p>
            <a:pPr>
              <a:defRPr/>
            </a:pPr>
            <a:r>
              <a:rPr lang="en-US" sz="2000">
                <a:latin typeface="+mj-lt"/>
              </a:rPr>
              <a:t>  0.</a:t>
            </a:r>
            <a:r>
              <a:rPr lang="en-US" altLang="zh-CN" sz="2000">
                <a:latin typeface="+mj-lt"/>
              </a:rPr>
              <a:t>999</a:t>
            </a:r>
            <a:endParaRPr lang="en-US" sz="2000">
              <a:latin typeface="+mj-lt"/>
            </a:endParaRPr>
          </a:p>
          <a:p>
            <a:pPr>
              <a:defRPr/>
            </a:pPr>
            <a:endParaRPr lang="en-US" sz="2000">
              <a:latin typeface="+mj-lt"/>
            </a:endParaRPr>
          </a:p>
          <a:p>
            <a:pPr>
              <a:defRPr/>
            </a:pPr>
            <a:r>
              <a:rPr lang="en-US" sz="2000">
                <a:latin typeface="+mj-lt"/>
              </a:rPr>
              <a:t>  0.997</a:t>
            </a:r>
            <a:endParaRPr lang="LID4096" sz="200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26</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2513019"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 RESULT</a:t>
              </a:r>
              <a:endParaRPr lang="zh-CN" altLang="en-US" sz="2400">
                <a:solidFill>
                  <a:schemeClr val="bg1"/>
                </a:solidFill>
                <a:latin typeface="+mj-lt"/>
                <a:ea typeface="+mn-ea"/>
                <a:cs typeface="+mn-ea"/>
                <a:sym typeface="+mn-lt"/>
              </a:endParaRP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30300"/>
            <a:ext cx="7996238"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0.994</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0.997 </a:t>
            </a:r>
          </a:p>
          <a:p>
            <a:pPr>
              <a:defRPr/>
            </a:pPr>
            <a:endParaRPr lang="en-US" sz="2000">
              <a:latin typeface="+mj-lt"/>
            </a:endParaRPr>
          </a:p>
          <a:p>
            <a:pPr>
              <a:defRPr/>
            </a:pPr>
            <a:r>
              <a:rPr lang="en-US" sz="2000">
                <a:latin typeface="+mj-lt"/>
              </a:rPr>
              <a:t>  0.</a:t>
            </a:r>
            <a:r>
              <a:rPr lang="en-US" altLang="zh-CN" sz="2000">
                <a:latin typeface="+mj-lt"/>
              </a:rPr>
              <a:t>999</a:t>
            </a:r>
            <a:endParaRPr lang="en-US" sz="2000">
              <a:latin typeface="+mj-lt"/>
            </a:endParaRPr>
          </a:p>
          <a:p>
            <a:pPr>
              <a:defRPr/>
            </a:pPr>
            <a:endParaRPr lang="en-US" sz="2000">
              <a:latin typeface="+mj-lt"/>
            </a:endParaRPr>
          </a:p>
          <a:p>
            <a:pPr>
              <a:defRPr/>
            </a:pPr>
            <a:r>
              <a:rPr lang="en-US" sz="2000">
                <a:latin typeface="+mj-lt"/>
              </a:rPr>
              <a:t>  0.997</a:t>
            </a:r>
            <a:endParaRPr lang="LID4096" sz="200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54">
            <a:extLst>
              <a:ext uri="{FF2B5EF4-FFF2-40B4-BE49-F238E27FC236}">
                <a16:creationId xmlns:a16="http://schemas.microsoft.com/office/drawing/2014/main" id="{B1BFC8E1-9B8F-6B3B-E775-545DBA963214}"/>
              </a:ext>
            </a:extLst>
          </p:cNvPr>
          <p:cNvGrpSpPr>
            <a:grpSpLocks/>
          </p:cNvGrpSpPr>
          <p:nvPr/>
        </p:nvGrpSpPr>
        <p:grpSpPr bwMode="auto">
          <a:xfrm>
            <a:off x="-19050" y="254000"/>
            <a:ext cx="12211050" cy="6553200"/>
            <a:chOff x="0" y="0"/>
            <a:chExt cx="12211083" cy="6553690"/>
          </a:xfrm>
        </p:grpSpPr>
        <p:grpSp>
          <p:nvGrpSpPr>
            <p:cNvPr id="12292" name="组合 55">
              <a:extLst>
                <a:ext uri="{FF2B5EF4-FFF2-40B4-BE49-F238E27FC236}">
                  <a16:creationId xmlns:a16="http://schemas.microsoft.com/office/drawing/2014/main" id="{1C66747A-4FA0-1D9D-499D-26D1266A8E33}"/>
                </a:ext>
              </a:extLst>
            </p:cNvPr>
            <p:cNvGrpSpPr>
              <a:grpSpLocks/>
            </p:cNvGrpSpPr>
            <p:nvPr/>
          </p:nvGrpSpPr>
          <p:grpSpPr bwMode="auto">
            <a:xfrm>
              <a:off x="0" y="0"/>
              <a:ext cx="12211083" cy="6553690"/>
              <a:chOff x="0" y="0"/>
              <a:chExt cx="12211083" cy="6553690"/>
            </a:xfrm>
          </p:grpSpPr>
          <p:sp>
            <p:nvSpPr>
              <p:cNvPr id="18448" name="Rectangle 11">
                <a:extLst>
                  <a:ext uri="{FF2B5EF4-FFF2-40B4-BE49-F238E27FC236}">
                    <a16:creationId xmlns:a16="http://schemas.microsoft.com/office/drawing/2014/main" id="{C4A6D51E-9CFA-1E30-2886-1E2222605614}"/>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8449" name="Rectangle 7">
                <a:extLst>
                  <a:ext uri="{FF2B5EF4-FFF2-40B4-BE49-F238E27FC236}">
                    <a16:creationId xmlns:a16="http://schemas.microsoft.com/office/drawing/2014/main" id="{4656650F-FA79-A911-E142-B72B2FE383D8}"/>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8450" name="Freeform 8">
                <a:extLst>
                  <a:ext uri="{FF2B5EF4-FFF2-40B4-BE49-F238E27FC236}">
                    <a16:creationId xmlns:a16="http://schemas.microsoft.com/office/drawing/2014/main" id="{62B97B0B-7E79-A203-845D-6B7AAD3A40EF}"/>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2297" name="Rectangle 13">
                <a:extLst>
                  <a:ext uri="{FF2B5EF4-FFF2-40B4-BE49-F238E27FC236}">
                    <a16:creationId xmlns:a16="http://schemas.microsoft.com/office/drawing/2014/main" id="{931343AE-A97D-F86B-3BAD-E4148D7A9B7B}"/>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581367C-AFF0-4ED3-8CC2-CEB75E4066C5}"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27</a:t>
                </a:fld>
                <a:endParaRPr lang="en-US" altLang="zh-CN" sz="1100">
                  <a:solidFill>
                    <a:schemeClr val="bg1"/>
                  </a:solidFill>
                  <a:ea typeface="微软雅黑" panose="020B0503020204020204" pitchFamily="34" charset="-122"/>
                  <a:sym typeface="+mn-lt"/>
                </a:endParaRPr>
              </a:p>
            </p:txBody>
          </p:sp>
          <p:sp>
            <p:nvSpPr>
              <p:cNvPr id="18453" name="Freeform 12">
                <a:extLst>
                  <a:ext uri="{FF2B5EF4-FFF2-40B4-BE49-F238E27FC236}">
                    <a16:creationId xmlns:a16="http://schemas.microsoft.com/office/drawing/2014/main" id="{DACB3C8D-2B19-6500-02EE-7DE6FF03EBE7}"/>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8447" name="文本框 56">
              <a:extLst>
                <a:ext uri="{FF2B5EF4-FFF2-40B4-BE49-F238E27FC236}">
                  <a16:creationId xmlns:a16="http://schemas.microsoft.com/office/drawing/2014/main" id="{06659F56-62A2-D7CE-EDFA-CBA43DFDA38A}"/>
                </a:ext>
              </a:extLst>
            </p:cNvPr>
            <p:cNvSpPr>
              <a:spLocks noChangeArrowheads="1"/>
            </p:cNvSpPr>
            <p:nvPr/>
          </p:nvSpPr>
          <p:spPr bwMode="auto">
            <a:xfrm>
              <a:off x="315914" y="90495"/>
              <a:ext cx="6100778"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Tree Based Model – Random Forest</a:t>
              </a:r>
              <a:endParaRPr lang="zh-CN" altLang="en-US" sz="2400">
                <a:solidFill>
                  <a:schemeClr val="bg1"/>
                </a:solidFill>
                <a:latin typeface="+mj-lt"/>
                <a:ea typeface="+mn-ea"/>
                <a:cs typeface="+mn-ea"/>
                <a:sym typeface="+mn-lt"/>
              </a:endParaRPr>
            </a:p>
          </p:txBody>
        </p:sp>
      </p:grpSp>
      <p:pic>
        <p:nvPicPr>
          <p:cNvPr id="12291" name="Picture 6" descr="Graphical user interface&#10;&#10;Description automatically generated">
            <a:extLst>
              <a:ext uri="{FF2B5EF4-FFF2-40B4-BE49-F238E27FC236}">
                <a16:creationId xmlns:a16="http://schemas.microsoft.com/office/drawing/2014/main" id="{DB8B6441-204F-B15C-E451-08C7C9CB2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850900"/>
            <a:ext cx="9712325" cy="582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30">
            <a:extLst>
              <a:ext uri="{FF2B5EF4-FFF2-40B4-BE49-F238E27FC236}">
                <a16:creationId xmlns:a16="http://schemas.microsoft.com/office/drawing/2014/main" id="{50954AD9-4D84-6367-E60E-2E2CBBF7DC07}"/>
              </a:ext>
            </a:extLst>
          </p:cNvPr>
          <p:cNvGrpSpPr>
            <a:grpSpLocks/>
          </p:cNvGrpSpPr>
          <p:nvPr/>
        </p:nvGrpSpPr>
        <p:grpSpPr bwMode="auto">
          <a:xfrm>
            <a:off x="-19050" y="254000"/>
            <a:ext cx="12211050" cy="6553200"/>
            <a:chOff x="0" y="0"/>
            <a:chExt cx="12211083" cy="6553690"/>
          </a:xfrm>
        </p:grpSpPr>
        <p:grpSp>
          <p:nvGrpSpPr>
            <p:cNvPr id="14342" name="组合 31">
              <a:extLst>
                <a:ext uri="{FF2B5EF4-FFF2-40B4-BE49-F238E27FC236}">
                  <a16:creationId xmlns:a16="http://schemas.microsoft.com/office/drawing/2014/main" id="{EBB7294F-A061-A484-99E1-518F18E2609B}"/>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8E1E6A77-54ED-11AC-C737-4D25B2462A99}"/>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A4E589-3325-C95B-BD9E-E66AEB60586D}"/>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110A93-BC82-06AA-DB84-A55E155FC5B5}"/>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4347" name="Rectangle 13">
                <a:extLst>
                  <a:ext uri="{FF2B5EF4-FFF2-40B4-BE49-F238E27FC236}">
                    <a16:creationId xmlns:a16="http://schemas.microsoft.com/office/drawing/2014/main" id="{43909CEF-1FC1-54E5-AC6B-3AEA2999ACA0}"/>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DD6D49A3-B3C3-4D76-8361-2980C591A3AC}"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28</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5015494C-41C5-3EE0-0B72-B3A89187E7DD}"/>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9D9C6056-0B73-13CB-3B38-D426DEC49127}"/>
                </a:ext>
              </a:extLst>
            </p:cNvPr>
            <p:cNvSpPr>
              <a:spLocks noChangeArrowheads="1"/>
            </p:cNvSpPr>
            <p:nvPr/>
          </p:nvSpPr>
          <p:spPr bwMode="auto">
            <a:xfrm>
              <a:off x="315914" y="90495"/>
              <a:ext cx="4632338"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RANDOM FOREST RESULT</a:t>
              </a:r>
              <a:endParaRPr lang="zh-CN" altLang="en-US" sz="2400">
                <a:solidFill>
                  <a:schemeClr val="bg1"/>
                </a:solidFill>
                <a:latin typeface="+mj-lt"/>
                <a:ea typeface="+mn-ea"/>
                <a:cs typeface="+mn-ea"/>
                <a:sym typeface="+mn-lt"/>
              </a:endParaRPr>
            </a:p>
          </p:txBody>
        </p:sp>
      </p:grpSp>
      <p:pic>
        <p:nvPicPr>
          <p:cNvPr id="14339" name="Picture 9">
            <a:extLst>
              <a:ext uri="{FF2B5EF4-FFF2-40B4-BE49-F238E27FC236}">
                <a16:creationId xmlns:a16="http://schemas.microsoft.com/office/drawing/2014/main" id="{A871D9D3-3CED-FD7C-210A-364980B7A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074738"/>
            <a:ext cx="799306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1ECA618E-2822-ED4C-E780-B70AA033A41F}"/>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CA66261C-EA9D-0C46-9759-C74E020D0506}"/>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 </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endParaRPr lang="LID4096" sz="200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0">
            <a:extLst>
              <a:ext uri="{FF2B5EF4-FFF2-40B4-BE49-F238E27FC236}">
                <a16:creationId xmlns:a16="http://schemas.microsoft.com/office/drawing/2014/main" id="{AF5C600F-D408-80F2-AB45-27132B169956}"/>
              </a:ext>
            </a:extLst>
          </p:cNvPr>
          <p:cNvGrpSpPr>
            <a:grpSpLocks/>
          </p:cNvGrpSpPr>
          <p:nvPr/>
        </p:nvGrpSpPr>
        <p:grpSpPr bwMode="auto">
          <a:xfrm>
            <a:off x="-19050" y="254000"/>
            <a:ext cx="12211050" cy="6553200"/>
            <a:chOff x="0" y="0"/>
            <a:chExt cx="12211083" cy="6553690"/>
          </a:xfrm>
        </p:grpSpPr>
        <p:grpSp>
          <p:nvGrpSpPr>
            <p:cNvPr id="16390" name="组合 31">
              <a:extLst>
                <a:ext uri="{FF2B5EF4-FFF2-40B4-BE49-F238E27FC236}">
                  <a16:creationId xmlns:a16="http://schemas.microsoft.com/office/drawing/2014/main" id="{4925EC5E-0B54-56A0-3730-A3E1E163C010}"/>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046ED15B-2718-9673-AD02-95CEF33E0747}"/>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72209612-F093-850A-DA96-F96CA0470FA5}"/>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F2810EEB-7020-D63D-418E-0DF0E1AF99BE}"/>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6395" name="Rectangle 13">
                <a:extLst>
                  <a:ext uri="{FF2B5EF4-FFF2-40B4-BE49-F238E27FC236}">
                    <a16:creationId xmlns:a16="http://schemas.microsoft.com/office/drawing/2014/main" id="{3625DEC5-2182-E977-6A5F-E567B2A7750F}"/>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69D51788-FA9F-4C0D-8F34-020BE5945C93}"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29</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55378ADB-1094-766A-EEF1-ED6FD12C3116}"/>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F8C926E5-4131-2B92-E11A-256A6226B9F4}"/>
                </a:ext>
              </a:extLst>
            </p:cNvPr>
            <p:cNvSpPr>
              <a:spLocks noChangeArrowheads="1"/>
            </p:cNvSpPr>
            <p:nvPr/>
          </p:nvSpPr>
          <p:spPr bwMode="auto">
            <a:xfrm>
              <a:off x="315914" y="90495"/>
              <a:ext cx="5195901" cy="83032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RANDOM FOREST RESULT – 2</a:t>
              </a:r>
            </a:p>
            <a:p>
              <a:pPr eaLnBrk="1" hangingPunct="1">
                <a:buFont typeface="Arial" panose="020B0604020202020204" pitchFamily="34" charset="0"/>
                <a:buNone/>
                <a:defRPr/>
              </a:pPr>
              <a:endParaRPr lang="zh-CN" altLang="en-US" sz="2400">
                <a:solidFill>
                  <a:schemeClr val="bg1"/>
                </a:solidFill>
                <a:latin typeface="+mj-lt"/>
                <a:ea typeface="+mn-ea"/>
                <a:cs typeface="+mn-ea"/>
                <a:sym typeface="+mn-lt"/>
              </a:endParaRPr>
            </a:p>
          </p:txBody>
        </p:sp>
      </p:grpSp>
      <p:pic>
        <p:nvPicPr>
          <p:cNvPr id="16387" name="Picture 9">
            <a:extLst>
              <a:ext uri="{FF2B5EF4-FFF2-40B4-BE49-F238E27FC236}">
                <a16:creationId xmlns:a16="http://schemas.microsoft.com/office/drawing/2014/main" id="{908DDEEB-C388-CCB2-4D0A-1FC39647B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058863"/>
            <a:ext cx="79644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5044366-1894-1F27-0A27-69D0BAB32C4A}"/>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A4FE1B7D-1F6A-09F2-FB8B-083E9209536C}"/>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 </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endParaRPr lang="LID4096" sz="200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2">
            <a:extLst>
              <a:ext uri="{FF2B5EF4-FFF2-40B4-BE49-F238E27FC236}">
                <a16:creationId xmlns:a16="http://schemas.microsoft.com/office/drawing/2014/main" id="{6B73CAB6-8970-8D77-F6C6-9BEB1B4F6578}"/>
              </a:ext>
            </a:extLst>
          </p:cNvPr>
          <p:cNvGrpSpPr>
            <a:grpSpLocks/>
          </p:cNvGrpSpPr>
          <p:nvPr/>
        </p:nvGrpSpPr>
        <p:grpSpPr bwMode="auto">
          <a:xfrm>
            <a:off x="196850" y="989013"/>
            <a:ext cx="5299075" cy="2178050"/>
            <a:chOff x="0" y="0"/>
            <a:chExt cx="6362700" cy="2615713"/>
          </a:xfrm>
        </p:grpSpPr>
        <p:sp>
          <p:nvSpPr>
            <p:cNvPr id="11293" name="椭圆 33">
              <a:extLst>
                <a:ext uri="{FF2B5EF4-FFF2-40B4-BE49-F238E27FC236}">
                  <a16:creationId xmlns:a16="http://schemas.microsoft.com/office/drawing/2014/main" id="{1E93CBEA-D34B-E13A-4F3C-FC31F81B1FF8}"/>
                </a:ext>
              </a:extLst>
            </p:cNvPr>
            <p:cNvSpPr>
              <a:spLocks noChangeArrowheads="1"/>
            </p:cNvSpPr>
            <p:nvPr/>
          </p:nvSpPr>
          <p:spPr bwMode="auto">
            <a:xfrm>
              <a:off x="3467272" y="0"/>
              <a:ext cx="863481" cy="863642"/>
            </a:xfrm>
            <a:prstGeom prst="ellipse">
              <a:avLst/>
            </a:prstGeom>
            <a:noFill/>
            <a:ln w="25400">
              <a:solidFill>
                <a:srgbClr val="4DBFDB"/>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4" name="椭圆 43">
              <a:extLst>
                <a:ext uri="{FF2B5EF4-FFF2-40B4-BE49-F238E27FC236}">
                  <a16:creationId xmlns:a16="http://schemas.microsoft.com/office/drawing/2014/main" id="{0C60D015-1D83-9345-4540-7CC6B4307D01}"/>
                </a:ext>
              </a:extLst>
            </p:cNvPr>
            <p:cNvSpPr>
              <a:spLocks noChangeArrowheads="1"/>
            </p:cNvSpPr>
            <p:nvPr/>
          </p:nvSpPr>
          <p:spPr bwMode="auto">
            <a:xfrm>
              <a:off x="2437955" y="114390"/>
              <a:ext cx="1677404" cy="1675810"/>
            </a:xfrm>
            <a:prstGeom prst="ellipse">
              <a:avLst/>
            </a:prstGeom>
            <a:noFill/>
            <a:ln w="25400">
              <a:solidFill>
                <a:srgbClr val="7F7F7F"/>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5" name="椭圆 44">
              <a:extLst>
                <a:ext uri="{FF2B5EF4-FFF2-40B4-BE49-F238E27FC236}">
                  <a16:creationId xmlns:a16="http://schemas.microsoft.com/office/drawing/2014/main" id="{1E8A4F23-6658-5A62-D1D6-BD14A38B20FB}"/>
                </a:ext>
              </a:extLst>
            </p:cNvPr>
            <p:cNvSpPr>
              <a:spLocks noChangeArrowheads="1"/>
            </p:cNvSpPr>
            <p:nvPr/>
          </p:nvSpPr>
          <p:spPr bwMode="auto">
            <a:xfrm>
              <a:off x="4687202" y="163959"/>
              <a:ext cx="1675498" cy="1675810"/>
            </a:xfrm>
            <a:prstGeom prst="ellipse">
              <a:avLst/>
            </a:prstGeom>
            <a:noFill/>
            <a:ln w="25400">
              <a:solidFill>
                <a:srgbClr val="A5A5A5"/>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6" name="椭圆 45">
              <a:extLst>
                <a:ext uri="{FF2B5EF4-FFF2-40B4-BE49-F238E27FC236}">
                  <a16:creationId xmlns:a16="http://schemas.microsoft.com/office/drawing/2014/main" id="{B863C5FA-45CC-0951-F9E8-E1281F8D174C}"/>
                </a:ext>
              </a:extLst>
            </p:cNvPr>
            <p:cNvSpPr>
              <a:spLocks noChangeArrowheads="1"/>
            </p:cNvSpPr>
            <p:nvPr/>
          </p:nvSpPr>
          <p:spPr bwMode="auto">
            <a:xfrm>
              <a:off x="0" y="901772"/>
              <a:ext cx="949258" cy="949435"/>
            </a:xfrm>
            <a:prstGeom prst="ellipse">
              <a:avLst/>
            </a:prstGeom>
            <a:solidFill>
              <a:srgbClr val="4DBFDE"/>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7" name="椭圆 46">
              <a:extLst>
                <a:ext uri="{FF2B5EF4-FFF2-40B4-BE49-F238E27FC236}">
                  <a16:creationId xmlns:a16="http://schemas.microsoft.com/office/drawing/2014/main" id="{A31CD60A-3709-8388-0F44-BB89B9E439FD}"/>
                </a:ext>
              </a:extLst>
            </p:cNvPr>
            <p:cNvSpPr>
              <a:spLocks noChangeArrowheads="1"/>
            </p:cNvSpPr>
            <p:nvPr/>
          </p:nvSpPr>
          <p:spPr bwMode="auto">
            <a:xfrm>
              <a:off x="356449" y="1574766"/>
              <a:ext cx="1040753" cy="1040947"/>
            </a:xfrm>
            <a:prstGeom prst="ellipse">
              <a:avLst/>
            </a:prstGeom>
            <a:noFill/>
            <a:ln w="25400">
              <a:solidFill>
                <a:srgbClr val="F2F2F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grpSp>
        <p:nvGrpSpPr>
          <p:cNvPr id="3075" name="组合 47">
            <a:extLst>
              <a:ext uri="{FF2B5EF4-FFF2-40B4-BE49-F238E27FC236}">
                <a16:creationId xmlns:a16="http://schemas.microsoft.com/office/drawing/2014/main" id="{8DF7E0D0-4F12-3D69-D9C1-C8B4998D56E0}"/>
              </a:ext>
            </a:extLst>
          </p:cNvPr>
          <p:cNvGrpSpPr>
            <a:grpSpLocks/>
          </p:cNvGrpSpPr>
          <p:nvPr/>
        </p:nvGrpSpPr>
        <p:grpSpPr bwMode="auto">
          <a:xfrm>
            <a:off x="10658475" y="4776788"/>
            <a:ext cx="1041400" cy="1909762"/>
            <a:chOff x="0" y="0"/>
            <a:chExt cx="1041400" cy="1908992"/>
          </a:xfrm>
        </p:grpSpPr>
        <p:sp>
          <p:nvSpPr>
            <p:cNvPr id="11291" name="椭圆 48">
              <a:extLst>
                <a:ext uri="{FF2B5EF4-FFF2-40B4-BE49-F238E27FC236}">
                  <a16:creationId xmlns:a16="http://schemas.microsoft.com/office/drawing/2014/main" id="{76067AEC-C243-2A50-C505-67AA88A63AB4}"/>
                </a:ext>
              </a:extLst>
            </p:cNvPr>
            <p:cNvSpPr>
              <a:spLocks noChangeArrowheads="1"/>
            </p:cNvSpPr>
            <p:nvPr/>
          </p:nvSpPr>
          <p:spPr bwMode="auto">
            <a:xfrm>
              <a:off x="0" y="0"/>
              <a:ext cx="949325" cy="948942"/>
            </a:xfrm>
            <a:prstGeom prst="ellipse">
              <a:avLst/>
            </a:prstGeom>
            <a:solidFill>
              <a:srgbClr val="4DBFDE"/>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2" name="椭圆 49">
              <a:extLst>
                <a:ext uri="{FF2B5EF4-FFF2-40B4-BE49-F238E27FC236}">
                  <a16:creationId xmlns:a16="http://schemas.microsoft.com/office/drawing/2014/main" id="{CA77A254-31FA-DB0A-4179-49F416034B4E}"/>
                </a:ext>
              </a:extLst>
            </p:cNvPr>
            <p:cNvSpPr>
              <a:spLocks noChangeArrowheads="1"/>
            </p:cNvSpPr>
            <p:nvPr/>
          </p:nvSpPr>
          <p:spPr bwMode="auto">
            <a:xfrm>
              <a:off x="0" y="868012"/>
              <a:ext cx="1041400" cy="1040980"/>
            </a:xfrm>
            <a:prstGeom prst="ellipse">
              <a:avLst/>
            </a:prstGeom>
            <a:noFill/>
            <a:ln w="25400">
              <a:solidFill>
                <a:srgbClr val="F2F2F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sp>
        <p:nvSpPr>
          <p:cNvPr id="11268" name="矩形 25">
            <a:extLst>
              <a:ext uri="{FF2B5EF4-FFF2-40B4-BE49-F238E27FC236}">
                <a16:creationId xmlns:a16="http://schemas.microsoft.com/office/drawing/2014/main" id="{595EE280-66E1-1227-A6AF-F942A975982E}"/>
              </a:ext>
            </a:extLst>
          </p:cNvPr>
          <p:cNvSpPr>
            <a:spLocks noChangeArrowheads="1"/>
          </p:cNvSpPr>
          <p:nvPr/>
        </p:nvSpPr>
        <p:spPr bwMode="auto">
          <a:xfrm>
            <a:off x="1162050" y="1284288"/>
            <a:ext cx="9982200" cy="5005387"/>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nvGrpSpPr>
          <p:cNvPr id="3077" name="组合 26">
            <a:extLst>
              <a:ext uri="{FF2B5EF4-FFF2-40B4-BE49-F238E27FC236}">
                <a16:creationId xmlns:a16="http://schemas.microsoft.com/office/drawing/2014/main" id="{50131960-11CE-A789-A9BD-50ECEB32E6E9}"/>
              </a:ext>
            </a:extLst>
          </p:cNvPr>
          <p:cNvGrpSpPr>
            <a:grpSpLocks/>
          </p:cNvGrpSpPr>
          <p:nvPr/>
        </p:nvGrpSpPr>
        <p:grpSpPr bwMode="auto">
          <a:xfrm>
            <a:off x="8518525" y="1876425"/>
            <a:ext cx="3028950" cy="831850"/>
            <a:chOff x="0" y="0"/>
            <a:chExt cx="3028950" cy="831851"/>
          </a:xfrm>
        </p:grpSpPr>
        <p:sp>
          <p:nvSpPr>
            <p:cNvPr id="11289" name="直角三角形 27">
              <a:extLst>
                <a:ext uri="{FF2B5EF4-FFF2-40B4-BE49-F238E27FC236}">
                  <a16:creationId xmlns:a16="http://schemas.microsoft.com/office/drawing/2014/main" id="{DA50A1A9-494D-9945-E218-8D03AA5FE993}"/>
                </a:ext>
              </a:extLst>
            </p:cNvPr>
            <p:cNvSpPr>
              <a:spLocks noChangeArrowheads="1"/>
            </p:cNvSpPr>
            <p:nvPr/>
          </p:nvSpPr>
          <p:spPr bwMode="auto">
            <a:xfrm rot="5400000">
              <a:off x="2724150" y="527051"/>
              <a:ext cx="241300" cy="368300"/>
            </a:xfrm>
            <a:prstGeom prst="rtTriangle">
              <a:avLst/>
            </a:prstGeom>
            <a:solidFill>
              <a:srgbClr val="0D5153"/>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0" name="矩形 28">
              <a:extLst>
                <a:ext uri="{FF2B5EF4-FFF2-40B4-BE49-F238E27FC236}">
                  <a16:creationId xmlns:a16="http://schemas.microsoft.com/office/drawing/2014/main" id="{8B4946C5-CA36-7349-51AA-45B4BE5F73B4}"/>
                </a:ext>
              </a:extLst>
            </p:cNvPr>
            <p:cNvSpPr>
              <a:spLocks noChangeArrowheads="1"/>
            </p:cNvSpPr>
            <p:nvPr/>
          </p:nvSpPr>
          <p:spPr bwMode="auto">
            <a:xfrm>
              <a:off x="0" y="0"/>
              <a:ext cx="3028950" cy="590551"/>
            </a:xfrm>
            <a:prstGeom prst="rect">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sp>
        <p:nvSpPr>
          <p:cNvPr id="3078" name="文本框 29">
            <a:extLst>
              <a:ext uri="{FF2B5EF4-FFF2-40B4-BE49-F238E27FC236}">
                <a16:creationId xmlns:a16="http://schemas.microsoft.com/office/drawing/2014/main" id="{F293EB75-019C-64B5-B29B-3D3B3A8545FF}"/>
              </a:ext>
            </a:extLst>
          </p:cNvPr>
          <p:cNvSpPr>
            <a:spLocks noChangeArrowheads="1"/>
          </p:cNvSpPr>
          <p:nvPr/>
        </p:nvSpPr>
        <p:spPr bwMode="auto">
          <a:xfrm>
            <a:off x="8693150" y="1960563"/>
            <a:ext cx="2203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FFFFFF"/>
                </a:solidFill>
                <a:ea typeface="微软雅黑" panose="020B0503020204020204" pitchFamily="34" charset="-122"/>
                <a:sym typeface="+mn-lt"/>
              </a:rPr>
              <a:t>Background</a:t>
            </a:r>
          </a:p>
        </p:txBody>
      </p:sp>
      <p:sp>
        <p:nvSpPr>
          <p:cNvPr id="11277" name="矩形 24">
            <a:extLst>
              <a:ext uri="{FF2B5EF4-FFF2-40B4-BE49-F238E27FC236}">
                <a16:creationId xmlns:a16="http://schemas.microsoft.com/office/drawing/2014/main" id="{18BA97CC-72B1-B486-3577-FEDCA68C4DC8}"/>
              </a:ext>
            </a:extLst>
          </p:cNvPr>
          <p:cNvSpPr>
            <a:spLocks noChangeArrowheads="1"/>
          </p:cNvSpPr>
          <p:nvPr/>
        </p:nvSpPr>
        <p:spPr bwMode="auto">
          <a:xfrm>
            <a:off x="1395413" y="2638425"/>
            <a:ext cx="9501187" cy="267811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1. According to SMALL bank’s report, more than 80 thousand credit card digital </a:t>
            </a:r>
          </a:p>
          <a:p>
            <a:pPr eaLnBrk="1" hangingPunct="1">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payments records are reported of being stolen in a monthly basis.</a:t>
            </a:r>
          </a:p>
          <a:p>
            <a:pPr eaLnBrk="1" hangingPunct="1">
              <a:defRPr/>
            </a:pPr>
            <a:endParaRPr lang="en-US" altLang="zh-CN" sz="2100">
              <a:solidFill>
                <a:srgbClr val="404040"/>
              </a:solidFill>
              <a:latin typeface="Times New Roman" panose="02020603050405020304" pitchFamily="18" charset="0"/>
              <a:ea typeface="+mn-ea"/>
              <a:cs typeface="Times New Roman" panose="02020603050405020304" pitchFamily="18" charset="0"/>
              <a:sym typeface="+mn-lt"/>
            </a:endParaRPr>
          </a:p>
          <a:p>
            <a:pPr eaLnBrk="1" hangingPunct="1">
              <a:defRPr/>
            </a:pPr>
            <a:endParaRPr lang="en-US" altLang="zh-CN" sz="2100">
              <a:solidFill>
                <a:srgbClr val="404040"/>
              </a:solidFill>
              <a:latin typeface="Times New Roman" panose="02020603050405020304" pitchFamily="18" charset="0"/>
              <a:ea typeface="+mn-ea"/>
              <a:cs typeface="Times New Roman" panose="02020603050405020304" pitchFamily="18" charset="0"/>
              <a:sym typeface="+mn-lt"/>
            </a:endParaRPr>
          </a:p>
          <a:p>
            <a:pPr eaLnBrk="1" hangingPunct="1">
              <a:defRPr/>
            </a:pPr>
            <a:endParaRPr lang="en-US" altLang="zh-CN" sz="2100">
              <a:solidFill>
                <a:srgbClr val="404040"/>
              </a:solidFill>
              <a:latin typeface="Times New Roman" panose="02020603050405020304" pitchFamily="18" charset="0"/>
              <a:ea typeface="+mn-ea"/>
              <a:cs typeface="Times New Roman" panose="02020603050405020304" pitchFamily="18" charset="0"/>
              <a:sym typeface="+mn-lt"/>
            </a:endParaRPr>
          </a:p>
          <a:p>
            <a:pPr eaLnBrk="1" hangingPunct="1">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2. We are the Financial Fraud Analysis team that are assigned by the SMALL bank to </a:t>
            </a:r>
          </a:p>
          <a:p>
            <a:pPr eaLnBrk="1" hangingPunct="1">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develop a fraud detection model to prevent similar fraud cases happening in the future.</a:t>
            </a:r>
          </a:p>
          <a:p>
            <a:pPr eaLnBrk="1" hangingPunct="1">
              <a:defRPr/>
            </a:pPr>
            <a:endParaRPr lang="en-US" altLang="zh-CN" sz="2100">
              <a:solidFill>
                <a:srgbClr val="404040"/>
              </a:solidFill>
              <a:latin typeface="Times New Roman" panose="02020603050405020304" pitchFamily="18" charset="0"/>
              <a:ea typeface="+mn-ea"/>
              <a:cs typeface="Times New Roman" panose="02020603050405020304" pitchFamily="18" charset="0"/>
              <a:sym typeface="+mn-lt"/>
            </a:endParaRPr>
          </a:p>
        </p:txBody>
      </p:sp>
      <p:grpSp>
        <p:nvGrpSpPr>
          <p:cNvPr id="3080" name="组合 50">
            <a:extLst>
              <a:ext uri="{FF2B5EF4-FFF2-40B4-BE49-F238E27FC236}">
                <a16:creationId xmlns:a16="http://schemas.microsoft.com/office/drawing/2014/main" id="{16CFC644-2146-A609-1D98-425681CDEED9}"/>
              </a:ext>
            </a:extLst>
          </p:cNvPr>
          <p:cNvGrpSpPr>
            <a:grpSpLocks/>
          </p:cNvGrpSpPr>
          <p:nvPr/>
        </p:nvGrpSpPr>
        <p:grpSpPr bwMode="auto">
          <a:xfrm>
            <a:off x="-19050" y="254000"/>
            <a:ext cx="12211050" cy="6553200"/>
            <a:chOff x="0" y="0"/>
            <a:chExt cx="12211083" cy="6553690"/>
          </a:xfrm>
        </p:grpSpPr>
        <p:grpSp>
          <p:nvGrpSpPr>
            <p:cNvPr id="3081" name="组合 51">
              <a:extLst>
                <a:ext uri="{FF2B5EF4-FFF2-40B4-BE49-F238E27FC236}">
                  <a16:creationId xmlns:a16="http://schemas.microsoft.com/office/drawing/2014/main" id="{31FEE0D4-3381-87B3-21C1-AA2436948980}"/>
                </a:ext>
              </a:extLst>
            </p:cNvPr>
            <p:cNvGrpSpPr>
              <a:grpSpLocks/>
            </p:cNvGrpSpPr>
            <p:nvPr/>
          </p:nvGrpSpPr>
          <p:grpSpPr bwMode="auto">
            <a:xfrm>
              <a:off x="0" y="0"/>
              <a:ext cx="12211083" cy="6553690"/>
              <a:chOff x="0" y="0"/>
              <a:chExt cx="12211083" cy="6553690"/>
            </a:xfrm>
          </p:grpSpPr>
          <p:sp>
            <p:nvSpPr>
              <p:cNvPr id="11283" name="Rectangle 11">
                <a:extLst>
                  <a:ext uri="{FF2B5EF4-FFF2-40B4-BE49-F238E27FC236}">
                    <a16:creationId xmlns:a16="http://schemas.microsoft.com/office/drawing/2014/main" id="{47D25E4F-3DE5-D394-DD86-B7EDAEC207C4}"/>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1284" name="Rectangle 7">
                <a:extLst>
                  <a:ext uri="{FF2B5EF4-FFF2-40B4-BE49-F238E27FC236}">
                    <a16:creationId xmlns:a16="http://schemas.microsoft.com/office/drawing/2014/main" id="{218D65F9-141E-88E0-7FEF-73111F099C56}"/>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1285" name="Freeform 8">
                <a:extLst>
                  <a:ext uri="{FF2B5EF4-FFF2-40B4-BE49-F238E27FC236}">
                    <a16:creationId xmlns:a16="http://schemas.microsoft.com/office/drawing/2014/main" id="{AF2B9359-4520-C176-B70D-EC1F1A544690}"/>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3086" name="Rectangle 13">
                <a:extLst>
                  <a:ext uri="{FF2B5EF4-FFF2-40B4-BE49-F238E27FC236}">
                    <a16:creationId xmlns:a16="http://schemas.microsoft.com/office/drawing/2014/main" id="{162EA734-1173-4EF7-74C4-E3DC6AB97BF1}"/>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84BD7B9C-2D48-42EC-9D1F-0375327FA14B}"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a:t>
                </a:fld>
                <a:endParaRPr lang="en-US" altLang="zh-CN" sz="1100">
                  <a:solidFill>
                    <a:schemeClr val="bg1"/>
                  </a:solidFill>
                  <a:ea typeface="微软雅黑" panose="020B0503020204020204" pitchFamily="34" charset="-122"/>
                  <a:sym typeface="+mn-lt"/>
                </a:endParaRPr>
              </a:p>
            </p:txBody>
          </p:sp>
          <p:sp>
            <p:nvSpPr>
              <p:cNvPr id="11288" name="Freeform 12">
                <a:extLst>
                  <a:ext uri="{FF2B5EF4-FFF2-40B4-BE49-F238E27FC236}">
                    <a16:creationId xmlns:a16="http://schemas.microsoft.com/office/drawing/2014/main" id="{1CB1A17C-3C4B-9859-FC93-3BCB92A13C3F}"/>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1282" name="文本框 52">
              <a:extLst>
                <a:ext uri="{FF2B5EF4-FFF2-40B4-BE49-F238E27FC236}">
                  <a16:creationId xmlns:a16="http://schemas.microsoft.com/office/drawing/2014/main" id="{12EFE247-3693-303F-2648-FE71F1DB72CC}"/>
                </a:ext>
              </a:extLst>
            </p:cNvPr>
            <p:cNvSpPr>
              <a:spLocks noChangeArrowheads="1"/>
            </p:cNvSpPr>
            <p:nvPr/>
          </p:nvSpPr>
          <p:spPr bwMode="auto">
            <a:xfrm>
              <a:off x="315914" y="90495"/>
              <a:ext cx="3592522"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n-lt"/>
                  <a:ea typeface="+mn-ea"/>
                  <a:cs typeface="+mn-ea"/>
                  <a:sym typeface="+mn-lt"/>
                </a:rPr>
                <a:t>Case Background Profile</a:t>
              </a:r>
              <a:endParaRPr lang="zh-CN" altLang="en-US" sz="2400">
                <a:solidFill>
                  <a:schemeClr val="bg1"/>
                </a:solidFill>
                <a:latin typeface="+mn-lt"/>
                <a:ea typeface="+mn-ea"/>
                <a:cs typeface="+mn-ea"/>
                <a:sym typeface="+mn-lt"/>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30">
            <a:extLst>
              <a:ext uri="{FF2B5EF4-FFF2-40B4-BE49-F238E27FC236}">
                <a16:creationId xmlns:a16="http://schemas.microsoft.com/office/drawing/2014/main" id="{0209A509-4601-EBB6-BDDC-086268BA2621}"/>
              </a:ext>
            </a:extLst>
          </p:cNvPr>
          <p:cNvGrpSpPr>
            <a:grpSpLocks/>
          </p:cNvGrpSpPr>
          <p:nvPr/>
        </p:nvGrpSpPr>
        <p:grpSpPr bwMode="auto">
          <a:xfrm>
            <a:off x="-19050" y="254000"/>
            <a:ext cx="12211050" cy="6553200"/>
            <a:chOff x="0" y="0"/>
            <a:chExt cx="12211083" cy="6553690"/>
          </a:xfrm>
        </p:grpSpPr>
        <p:grpSp>
          <p:nvGrpSpPr>
            <p:cNvPr id="18436" name="组合 31">
              <a:extLst>
                <a:ext uri="{FF2B5EF4-FFF2-40B4-BE49-F238E27FC236}">
                  <a16:creationId xmlns:a16="http://schemas.microsoft.com/office/drawing/2014/main" id="{B76EF443-41CC-FD37-3986-E5F722F065A1}"/>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2D012573-9603-F976-BE68-FFCFECC84BB0}"/>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DAF499E-03C3-BB48-6424-2ABC6F1CC109}"/>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4B96E37F-96CC-F28A-491F-89A914176C92}"/>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8441" name="Rectangle 13">
                <a:extLst>
                  <a:ext uri="{FF2B5EF4-FFF2-40B4-BE49-F238E27FC236}">
                    <a16:creationId xmlns:a16="http://schemas.microsoft.com/office/drawing/2014/main" id="{66A4CED1-325C-291F-31C1-C74B6052842B}"/>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3AFD5F51-697A-4A24-AE8F-E72ED3FE870E}"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30</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31247C-E2A7-A33B-F813-380514D93019}"/>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85371E88-5A36-9C20-0CD5-0F8DE486F535}"/>
                </a:ext>
              </a:extLst>
            </p:cNvPr>
            <p:cNvSpPr>
              <a:spLocks noChangeArrowheads="1"/>
            </p:cNvSpPr>
            <p:nvPr/>
          </p:nvSpPr>
          <p:spPr bwMode="auto">
            <a:xfrm>
              <a:off x="315914" y="90495"/>
              <a:ext cx="4749813"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ATTRIBUTES IMPORTANCE</a:t>
              </a:r>
              <a:endParaRPr lang="zh-CN" altLang="en-US" sz="2400">
                <a:solidFill>
                  <a:schemeClr val="bg1"/>
                </a:solidFill>
                <a:latin typeface="+mj-lt"/>
                <a:ea typeface="+mn-ea"/>
                <a:cs typeface="+mn-ea"/>
                <a:sym typeface="+mn-lt"/>
              </a:endParaRPr>
            </a:p>
          </p:txBody>
        </p:sp>
      </p:grpSp>
      <p:pic>
        <p:nvPicPr>
          <p:cNvPr id="18435" name="Picture 4" descr="Chart, funnel chart">
            <a:extLst>
              <a:ext uri="{FF2B5EF4-FFF2-40B4-BE49-F238E27FC236}">
                <a16:creationId xmlns:a16="http://schemas.microsoft.com/office/drawing/2014/main" id="{3AE8BB02-D994-1BEA-9E2D-444B46CB9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1096963"/>
            <a:ext cx="11596687"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30">
            <a:extLst>
              <a:ext uri="{FF2B5EF4-FFF2-40B4-BE49-F238E27FC236}">
                <a16:creationId xmlns:a16="http://schemas.microsoft.com/office/drawing/2014/main" id="{BC14FAC7-17AD-643C-F867-2A7570EE96B0}"/>
              </a:ext>
            </a:extLst>
          </p:cNvPr>
          <p:cNvGrpSpPr>
            <a:grpSpLocks/>
          </p:cNvGrpSpPr>
          <p:nvPr/>
        </p:nvGrpSpPr>
        <p:grpSpPr bwMode="auto">
          <a:xfrm>
            <a:off x="-19050" y="254000"/>
            <a:ext cx="12211050" cy="6553200"/>
            <a:chOff x="0" y="0"/>
            <a:chExt cx="12211083" cy="6553690"/>
          </a:xfrm>
        </p:grpSpPr>
        <p:grpSp>
          <p:nvGrpSpPr>
            <p:cNvPr id="20484" name="组合 31">
              <a:extLst>
                <a:ext uri="{FF2B5EF4-FFF2-40B4-BE49-F238E27FC236}">
                  <a16:creationId xmlns:a16="http://schemas.microsoft.com/office/drawing/2014/main" id="{259D3FD6-4121-4138-C5D2-F34DA033DCAA}"/>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12785538-537C-1A16-CE8C-EFD72AD0B3E1}"/>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5075AD45-0C31-52EA-0E0C-F71A02FA19A5}"/>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7960940E-FDB2-69B9-255B-410A630F8206}"/>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0489" name="Rectangle 13">
                <a:extLst>
                  <a:ext uri="{FF2B5EF4-FFF2-40B4-BE49-F238E27FC236}">
                    <a16:creationId xmlns:a16="http://schemas.microsoft.com/office/drawing/2014/main" id="{E17BCEB4-2590-8882-7DF7-BB41F9E11F6B}"/>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284FA0C8-05D4-4686-A235-AEB09E1BB572}"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31</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518E8F62-D400-4094-CBC6-817F934B9FAD}"/>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765CF7DC-AC31-E45D-B5A6-D718EB38095C}"/>
                </a:ext>
              </a:extLst>
            </p:cNvPr>
            <p:cNvSpPr>
              <a:spLocks noChangeArrowheads="1"/>
            </p:cNvSpPr>
            <p:nvPr/>
          </p:nvSpPr>
          <p:spPr bwMode="auto">
            <a:xfrm>
              <a:off x="315914" y="90495"/>
              <a:ext cx="3159134"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FRAUD ANALYSIS</a:t>
              </a:r>
              <a:endParaRPr lang="zh-CN" altLang="en-US" sz="2400">
                <a:solidFill>
                  <a:schemeClr val="bg1"/>
                </a:solidFill>
                <a:latin typeface="+mj-lt"/>
                <a:ea typeface="+mn-ea"/>
                <a:cs typeface="+mn-ea"/>
                <a:sym typeface="+mn-lt"/>
              </a:endParaRPr>
            </a:p>
          </p:txBody>
        </p:sp>
      </p:grpSp>
      <p:pic>
        <p:nvPicPr>
          <p:cNvPr id="20483" name="Picture 5" descr="A screenshot of a computer&#10;&#10;Description automatically generated with low confidence">
            <a:extLst>
              <a:ext uri="{FF2B5EF4-FFF2-40B4-BE49-F238E27FC236}">
                <a16:creationId xmlns:a16="http://schemas.microsoft.com/office/drawing/2014/main" id="{9E2D848E-4705-6936-E196-87AD92399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679450"/>
            <a:ext cx="11342687"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30">
            <a:extLst>
              <a:ext uri="{FF2B5EF4-FFF2-40B4-BE49-F238E27FC236}">
                <a16:creationId xmlns:a16="http://schemas.microsoft.com/office/drawing/2014/main" id="{CE54BADD-F0B2-119F-B272-199A84942B46}"/>
              </a:ext>
            </a:extLst>
          </p:cNvPr>
          <p:cNvGrpSpPr>
            <a:grpSpLocks/>
          </p:cNvGrpSpPr>
          <p:nvPr/>
        </p:nvGrpSpPr>
        <p:grpSpPr bwMode="auto">
          <a:xfrm>
            <a:off x="-19050" y="254000"/>
            <a:ext cx="12211050" cy="6553200"/>
            <a:chOff x="0" y="0"/>
            <a:chExt cx="12211083" cy="6553690"/>
          </a:xfrm>
        </p:grpSpPr>
        <p:grpSp>
          <p:nvGrpSpPr>
            <p:cNvPr id="22582" name="组合 31">
              <a:extLst>
                <a:ext uri="{FF2B5EF4-FFF2-40B4-BE49-F238E27FC236}">
                  <a16:creationId xmlns:a16="http://schemas.microsoft.com/office/drawing/2014/main" id="{D3B8FA00-6828-AF4B-26BB-C32FF01D1F8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638C2C20-B77D-2612-E1F5-4BC2DBEF5932}"/>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EA0205BA-09EA-9FBD-0ED2-D3F003BA5889}"/>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9B6B4CF2-2D5A-7F0D-68CC-013DDC567840}"/>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2587" name="Rectangle 13">
                <a:extLst>
                  <a:ext uri="{FF2B5EF4-FFF2-40B4-BE49-F238E27FC236}">
                    <a16:creationId xmlns:a16="http://schemas.microsoft.com/office/drawing/2014/main" id="{A162957C-436D-606A-2850-03FD457CE1FD}"/>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05E7B99-108C-49AD-9DBC-6BA2FBEED40F}"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32</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E2DD8629-C608-462E-668C-ACC6CBBC84AB}"/>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19B5A0EE-7BC2-9746-EC57-ADD6C3EBB567}"/>
                </a:ext>
              </a:extLst>
            </p:cNvPr>
            <p:cNvSpPr>
              <a:spLocks noChangeArrowheads="1"/>
            </p:cNvSpPr>
            <p:nvPr/>
          </p:nvSpPr>
          <p:spPr bwMode="auto">
            <a:xfrm>
              <a:off x="315914" y="90495"/>
              <a:ext cx="3159134"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FRAUD ANALYSIS</a:t>
              </a:r>
              <a:endParaRPr lang="zh-CN" altLang="en-US" sz="2400">
                <a:solidFill>
                  <a:schemeClr val="bg1"/>
                </a:solidFill>
                <a:latin typeface="+mj-lt"/>
                <a:ea typeface="+mn-ea"/>
                <a:cs typeface="+mn-ea"/>
                <a:sym typeface="+mn-lt"/>
              </a:endParaRPr>
            </a:p>
          </p:txBody>
        </p:sp>
      </p:grpSp>
      <p:graphicFrame>
        <p:nvGraphicFramePr>
          <p:cNvPr id="4" name="Table 4">
            <a:extLst>
              <a:ext uri="{FF2B5EF4-FFF2-40B4-BE49-F238E27FC236}">
                <a16:creationId xmlns:a16="http://schemas.microsoft.com/office/drawing/2014/main" id="{E66FB0EA-640C-2ADD-B3E0-2D08E063CFEE}"/>
              </a:ext>
            </a:extLst>
          </p:cNvPr>
          <p:cNvGraphicFramePr>
            <a:graphicFrameLocks noGrp="1"/>
          </p:cNvGraphicFramePr>
          <p:nvPr/>
        </p:nvGraphicFramePr>
        <p:xfrm>
          <a:off x="525463" y="1641475"/>
          <a:ext cx="10985502" cy="3878262"/>
        </p:xfrm>
        <a:graphic>
          <a:graphicData uri="http://schemas.openxmlformats.org/drawingml/2006/table">
            <a:tbl>
              <a:tblPr firstRow="1" bandRow="1">
                <a:tableStyleId>{5C22544A-7EE6-4342-B048-85BDC9FD1C3A}</a:tableStyleId>
              </a:tblPr>
              <a:tblGrid>
                <a:gridCol w="2086979">
                  <a:extLst>
                    <a:ext uri="{9D8B030D-6E8A-4147-A177-3AD203B41FA5}">
                      <a16:colId xmlns:a16="http://schemas.microsoft.com/office/drawing/2014/main" val="20000"/>
                    </a:ext>
                  </a:extLst>
                </a:gridCol>
                <a:gridCol w="1574855">
                  <a:extLst>
                    <a:ext uri="{9D8B030D-6E8A-4147-A177-3AD203B41FA5}">
                      <a16:colId xmlns:a16="http://schemas.microsoft.com/office/drawing/2014/main" val="20001"/>
                    </a:ext>
                  </a:extLst>
                </a:gridCol>
                <a:gridCol w="1429418">
                  <a:extLst>
                    <a:ext uri="{9D8B030D-6E8A-4147-A177-3AD203B41FA5}">
                      <a16:colId xmlns:a16="http://schemas.microsoft.com/office/drawing/2014/main" val="20002"/>
                    </a:ext>
                  </a:extLst>
                </a:gridCol>
                <a:gridCol w="2171566">
                  <a:extLst>
                    <a:ext uri="{9D8B030D-6E8A-4147-A177-3AD203B41FA5}">
                      <a16:colId xmlns:a16="http://schemas.microsoft.com/office/drawing/2014/main" val="20003"/>
                    </a:ext>
                  </a:extLst>
                </a:gridCol>
                <a:gridCol w="1444989">
                  <a:extLst>
                    <a:ext uri="{9D8B030D-6E8A-4147-A177-3AD203B41FA5}">
                      <a16:colId xmlns:a16="http://schemas.microsoft.com/office/drawing/2014/main" val="20004"/>
                    </a:ext>
                  </a:extLst>
                </a:gridCol>
                <a:gridCol w="2277695">
                  <a:extLst>
                    <a:ext uri="{9D8B030D-6E8A-4147-A177-3AD203B41FA5}">
                      <a16:colId xmlns:a16="http://schemas.microsoft.com/office/drawing/2014/main" val="20005"/>
                    </a:ext>
                  </a:extLst>
                </a:gridCol>
              </a:tblGrid>
              <a:tr h="646377">
                <a:tc>
                  <a:txBody>
                    <a:bodyPr/>
                    <a:lstStyle/>
                    <a:p>
                      <a:r>
                        <a:rPr lang="en-US" sz="1800" err="1"/>
                        <a:t>ratio_to_median_purchase_price</a:t>
                      </a:r>
                      <a:endParaRPr lang="LID4096" sz="1800"/>
                    </a:p>
                  </a:txBody>
                  <a:tcPr marL="91434" marR="91434" marT="45736" marB="45736"/>
                </a:tc>
                <a:tc>
                  <a:txBody>
                    <a:bodyPr/>
                    <a:lstStyle/>
                    <a:p>
                      <a:r>
                        <a:rPr lang="en-US" sz="1800" err="1"/>
                        <a:t>online_order</a:t>
                      </a:r>
                      <a:endParaRPr lang="LID4096" sz="1800"/>
                    </a:p>
                  </a:txBody>
                  <a:tcPr marL="91434" marR="91434" marT="45736" marB="45736"/>
                </a:tc>
                <a:tc>
                  <a:txBody>
                    <a:bodyPr/>
                    <a:lstStyle/>
                    <a:p>
                      <a:r>
                        <a:rPr lang="en-US" sz="1800"/>
                        <a:t>distance_</a:t>
                      </a:r>
                    </a:p>
                    <a:p>
                      <a:r>
                        <a:rPr lang="en-US" altLang="zh-CN" sz="1800" err="1"/>
                        <a:t>from_home</a:t>
                      </a:r>
                      <a:endParaRPr lang="LID4096" sz="1800"/>
                    </a:p>
                  </a:txBody>
                  <a:tcPr marL="91434" marR="91434" marT="45736" marB="45736"/>
                </a:tc>
                <a:tc>
                  <a:txBody>
                    <a:bodyPr/>
                    <a:lstStyle/>
                    <a:p>
                      <a:r>
                        <a:rPr lang="en-US" sz="1800" err="1"/>
                        <a:t>used_pin_number</a:t>
                      </a:r>
                      <a:endParaRPr lang="LID4096" sz="1800"/>
                    </a:p>
                  </a:txBody>
                  <a:tcPr marL="91434" marR="91434" marT="45736" marB="45736"/>
                </a:tc>
                <a:tc>
                  <a:txBody>
                    <a:bodyPr/>
                    <a:lstStyle/>
                    <a:p>
                      <a:r>
                        <a:rPr lang="en-US" sz="1800" err="1"/>
                        <a:t>used_chip</a:t>
                      </a:r>
                      <a:endParaRPr lang="LID4096" sz="1800"/>
                    </a:p>
                  </a:txBody>
                  <a:tcPr marL="91434" marR="91434" marT="45736" marB="45736"/>
                </a:tc>
                <a:tc>
                  <a:txBody>
                    <a:bodyPr/>
                    <a:lstStyle/>
                    <a:p>
                      <a:r>
                        <a:rPr lang="en-US" sz="1800" err="1"/>
                        <a:t>distance_from_last_transaction</a:t>
                      </a:r>
                      <a:endParaRPr lang="LID4096" sz="1800"/>
                    </a:p>
                  </a:txBody>
                  <a:tcPr marL="91434" marR="91434" marT="45736" marB="45736"/>
                </a:tc>
                <a:extLst>
                  <a:ext uri="{0D108BD9-81ED-4DB2-BD59-A6C34878D82A}">
                    <a16:rowId xmlns:a16="http://schemas.microsoft.com/office/drawing/2014/main" val="10000"/>
                  </a:ext>
                </a:extLst>
              </a:tr>
              <a:tr h="646377">
                <a:tc>
                  <a:txBody>
                    <a:bodyPr/>
                    <a:lstStyle/>
                    <a:p>
                      <a:pPr algn="ct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altLang="zh-CN" sz="3200">
                          <a:latin typeface="+mn-ea"/>
                          <a:ea typeface="+mn-ea"/>
                        </a:rPr>
                        <a:t>&lt;1.9</a:t>
                      </a: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1"/>
                  </a:ext>
                </a:extLst>
              </a:tr>
              <a:tr h="6463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100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2"/>
                  </a:ext>
                </a:extLst>
              </a:tr>
              <a:tr h="6463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1</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3"/>
                  </a:ext>
                </a:extLst>
              </a:tr>
              <a:tr h="646377">
                <a:tc>
                  <a:txBody>
                    <a:bodyPr/>
                    <a:lstStyle/>
                    <a:p>
                      <a:pPr algn="ct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1</a:t>
                      </a:r>
                      <a:endParaRPr lang="LID4096" sz="3200">
                        <a:latin typeface="+mn-ea"/>
                        <a:ea typeface="+mn-ea"/>
                      </a:endParaRPr>
                    </a:p>
                  </a:txBody>
                  <a:tcPr marL="91434" marR="91434" marT="45736" marB="457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100</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4"/>
                  </a:ext>
                </a:extLst>
              </a:tr>
              <a:tr h="6463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1</a:t>
                      </a:r>
                      <a:endParaRPr lang="LID4096" sz="3200">
                        <a:latin typeface="+mn-ea"/>
                        <a:ea typeface="+mn-ea"/>
                      </a:endParaRPr>
                    </a:p>
                  </a:txBody>
                  <a:tcPr marL="91434" marR="91434" marT="45736" marB="45736"/>
                </a:tc>
                <a:tc>
                  <a:txBody>
                    <a:bodyPr/>
                    <a:lstStyle/>
                    <a:p>
                      <a:pPr algn="ctr"/>
                      <a:r>
                        <a:rPr lang="en-US" sz="3200">
                          <a:latin typeface="+mn-ea"/>
                          <a:ea typeface="+mn-ea"/>
                        </a:rPr>
                        <a:t>&lt;100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50</a:t>
                      </a:r>
                      <a:endParaRPr lang="LID4096" sz="3200">
                        <a:latin typeface="+mn-ea"/>
                        <a:ea typeface="+mn-ea"/>
                      </a:endParaRPr>
                    </a:p>
                  </a:txBody>
                  <a:tcPr marL="91434" marR="91434" marT="45736" marB="45736"/>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4">
            <a:extLst>
              <a:ext uri="{FF2B5EF4-FFF2-40B4-BE49-F238E27FC236}">
                <a16:creationId xmlns:a16="http://schemas.microsoft.com/office/drawing/2014/main" id="{4842C9C8-BC9F-3EB0-73D4-5E25932E059A}"/>
              </a:ext>
            </a:extLst>
          </p:cNvPr>
          <p:cNvSpPr>
            <a:spLocks noChangeArrowheads="1"/>
          </p:cNvSpPr>
          <p:nvPr/>
        </p:nvSpPr>
        <p:spPr bwMode="auto">
          <a:xfrm>
            <a:off x="455613" y="-485775"/>
            <a:ext cx="5507037" cy="58324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7300" b="1">
                <a:solidFill>
                  <a:srgbClr val="008780"/>
                </a:solidFill>
                <a:latin typeface="+mn-lt"/>
                <a:ea typeface="+mn-ea"/>
                <a:cs typeface="+mn-ea"/>
                <a:sym typeface="+mn-lt"/>
              </a:rPr>
              <a:t>04</a:t>
            </a:r>
            <a:endParaRPr lang="zh-CN" altLang="en-US" sz="37300" b="1">
              <a:solidFill>
                <a:srgbClr val="008780"/>
              </a:solidFill>
              <a:latin typeface="+mn-lt"/>
              <a:ea typeface="+mn-ea"/>
              <a:cs typeface="+mn-ea"/>
              <a:sym typeface="+mn-lt"/>
            </a:endParaRPr>
          </a:p>
        </p:txBody>
      </p:sp>
      <p:sp>
        <p:nvSpPr>
          <p:cNvPr id="20483" name="任意多边形 6">
            <a:extLst>
              <a:ext uri="{FF2B5EF4-FFF2-40B4-BE49-F238E27FC236}">
                <a16:creationId xmlns:a16="http://schemas.microsoft.com/office/drawing/2014/main" id="{E816DB6B-9F16-314B-763B-62390491AA10}"/>
              </a:ext>
            </a:extLst>
          </p:cNvPr>
          <p:cNvSpPr>
            <a:spLocks noChangeArrowheads="1"/>
          </p:cNvSpPr>
          <p:nvPr/>
        </p:nvSpPr>
        <p:spPr bwMode="auto">
          <a:xfrm>
            <a:off x="0" y="0"/>
            <a:ext cx="12192000" cy="6858000"/>
          </a:xfrm>
          <a:custGeom>
            <a:avLst/>
            <a:gdLst>
              <a:gd name="T0" fmla="*/ 7499889 w 12896850"/>
              <a:gd name="T1" fmla="*/ 0 h 7962900"/>
              <a:gd name="T2" fmla="*/ 10895763 w 12896850"/>
              <a:gd name="T3" fmla="*/ 0 h 7962900"/>
              <a:gd name="T4" fmla="*/ 10895763 w 12896850"/>
              <a:gd name="T5" fmla="*/ 5086859 h 7962900"/>
              <a:gd name="T6" fmla="*/ 5214513 w 12896850"/>
              <a:gd name="T7" fmla="*/ 5086859 h 7962900"/>
              <a:gd name="T8" fmla="*/ 5700179 w 12896850"/>
              <a:gd name="T9" fmla="*/ 4008437 h 7962900"/>
              <a:gd name="T10" fmla="*/ 0 w 12896850"/>
              <a:gd name="T11" fmla="*/ 4008437 h 7962900"/>
              <a:gd name="T12" fmla="*/ 0 w 12896850"/>
              <a:gd name="T13" fmla="*/ 3387789 h 7962900"/>
              <a:gd name="T14" fmla="*/ 5979688 w 12896850"/>
              <a:gd name="T15" fmla="*/ 3387789 h 7962900"/>
              <a:gd name="T16" fmla="*/ 7499889 w 12896850"/>
              <a:gd name="T17" fmla="*/ 12169 h 79629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6850"/>
              <a:gd name="T28" fmla="*/ 0 h 7962900"/>
              <a:gd name="T29" fmla="*/ 12896850 w 12896850"/>
              <a:gd name="T30" fmla="*/ 7962900 h 79629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6850" h="7962900">
                <a:moveTo>
                  <a:pt x="8877300" y="0"/>
                </a:moveTo>
                <a:lnTo>
                  <a:pt x="12896850" y="0"/>
                </a:lnTo>
                <a:lnTo>
                  <a:pt x="12896850" y="7962900"/>
                </a:lnTo>
                <a:lnTo>
                  <a:pt x="6172200" y="7962900"/>
                </a:lnTo>
                <a:lnTo>
                  <a:pt x="6747062" y="6274749"/>
                </a:lnTo>
                <a:lnTo>
                  <a:pt x="0" y="6274749"/>
                </a:lnTo>
                <a:lnTo>
                  <a:pt x="0" y="5303199"/>
                </a:lnTo>
                <a:lnTo>
                  <a:pt x="7077902" y="5303199"/>
                </a:lnTo>
                <a:lnTo>
                  <a:pt x="8877300" y="19050"/>
                </a:lnTo>
                <a:lnTo>
                  <a:pt x="8877300" y="0"/>
                </a:lnTo>
                <a:close/>
              </a:path>
            </a:pathLst>
          </a:custGeom>
          <a:solidFill>
            <a:srgbClr val="00878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0485" name="直接连接符 7">
            <a:extLst>
              <a:ext uri="{FF2B5EF4-FFF2-40B4-BE49-F238E27FC236}">
                <a16:creationId xmlns:a16="http://schemas.microsoft.com/office/drawing/2014/main" id="{92A7F6D6-0112-D7C5-E27C-B037CF5EFE6E}"/>
              </a:ext>
            </a:extLst>
          </p:cNvPr>
          <p:cNvSpPr>
            <a:spLocks noChangeShapeType="1"/>
          </p:cNvSpPr>
          <p:nvPr/>
        </p:nvSpPr>
        <p:spPr bwMode="auto">
          <a:xfrm>
            <a:off x="6394450" y="5010150"/>
            <a:ext cx="5776913" cy="14288"/>
          </a:xfrm>
          <a:prstGeom prst="line">
            <a:avLst/>
          </a:prstGeom>
          <a:noFill/>
          <a:ln w="127000">
            <a:solidFill>
              <a:schemeClr val="bg1"/>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0487" name="矩形 3">
            <a:extLst>
              <a:ext uri="{FF2B5EF4-FFF2-40B4-BE49-F238E27FC236}">
                <a16:creationId xmlns:a16="http://schemas.microsoft.com/office/drawing/2014/main" id="{FF878B1F-287A-D807-4D25-1BC28256740D}"/>
              </a:ext>
            </a:extLst>
          </p:cNvPr>
          <p:cNvSpPr>
            <a:spLocks noChangeArrowheads="1"/>
          </p:cNvSpPr>
          <p:nvPr/>
        </p:nvSpPr>
        <p:spPr bwMode="auto">
          <a:xfrm>
            <a:off x="1114425" y="4718050"/>
            <a:ext cx="5259388" cy="5842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200" b="1">
                <a:solidFill>
                  <a:srgbClr val="FFFFFF"/>
                </a:solidFill>
                <a:latin typeface="+mn-lt"/>
                <a:ea typeface="+mn-ea"/>
                <a:cs typeface="+mn-ea"/>
                <a:sym typeface="+mn-lt"/>
              </a:rPr>
              <a:t>Non-data analytic element</a:t>
            </a:r>
            <a:endParaRPr lang="zh-CN" altLang="en-US">
              <a:latin typeface="+mn-lt"/>
              <a:ea typeface="+mn-ea"/>
              <a:cs typeface="+mn-ea"/>
              <a:sym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5">
            <a:extLst>
              <a:ext uri="{FF2B5EF4-FFF2-40B4-BE49-F238E27FC236}">
                <a16:creationId xmlns:a16="http://schemas.microsoft.com/office/drawing/2014/main" id="{33C4172A-07D4-298C-F646-3F533D23BD2C}"/>
              </a:ext>
            </a:extLst>
          </p:cNvPr>
          <p:cNvSpPr>
            <a:spLocks noChangeArrowheads="1"/>
          </p:cNvSpPr>
          <p:nvPr/>
        </p:nvSpPr>
        <p:spPr bwMode="auto">
          <a:xfrm>
            <a:off x="3157538" y="1439862"/>
            <a:ext cx="8431950" cy="5005388"/>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nvGrpSpPr>
          <p:cNvPr id="3074" name="组合 2">
            <a:extLst>
              <a:ext uri="{FF2B5EF4-FFF2-40B4-BE49-F238E27FC236}">
                <a16:creationId xmlns:a16="http://schemas.microsoft.com/office/drawing/2014/main" id="{C2BB21B3-16EF-ACC5-810F-DBF5B720F5A7}"/>
              </a:ext>
            </a:extLst>
          </p:cNvPr>
          <p:cNvGrpSpPr>
            <a:grpSpLocks/>
          </p:cNvGrpSpPr>
          <p:nvPr/>
        </p:nvGrpSpPr>
        <p:grpSpPr bwMode="auto">
          <a:xfrm>
            <a:off x="3375025" y="1792288"/>
            <a:ext cx="7907338" cy="3963987"/>
            <a:chOff x="0" y="0"/>
            <a:chExt cx="7907791" cy="3965214"/>
          </a:xfrm>
        </p:grpSpPr>
        <p:sp>
          <p:nvSpPr>
            <p:cNvPr id="28697" name="矩形 7">
              <a:extLst>
                <a:ext uri="{FF2B5EF4-FFF2-40B4-BE49-F238E27FC236}">
                  <a16:creationId xmlns:a16="http://schemas.microsoft.com/office/drawing/2014/main" id="{45794E41-A5B4-1B5E-CDEC-BBBA2AD91A7E}"/>
                </a:ext>
              </a:extLst>
            </p:cNvPr>
            <p:cNvSpPr>
              <a:spLocks noChangeArrowheads="1"/>
            </p:cNvSpPr>
            <p:nvPr/>
          </p:nvSpPr>
          <p:spPr bwMode="auto">
            <a:xfrm>
              <a:off x="250839" y="487513"/>
              <a:ext cx="7199725" cy="278533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just">
                <a:lnSpc>
                  <a:spcPct val="200000"/>
                </a:lnSpc>
                <a:buFont typeface="Wingdings" panose="05000000000000000000" pitchFamily="2" charset="2"/>
                <a:buChar char=""/>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The ratio of the current transaction amount to the median is too high</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ct val="200000"/>
                </a:lnSpc>
                <a:buFont typeface="Wingdings" panose="05000000000000000000" pitchFamily="2" charset="2"/>
                <a:buChar char=""/>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The transaction type is online shopping</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ct val="200000"/>
                </a:lnSpc>
                <a:buFont typeface="Wingdings" panose="05000000000000000000" pitchFamily="2" charset="2"/>
                <a:buChar char=""/>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The location of the transaction is too far from the user's address</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ct val="200000"/>
                </a:lnSpc>
                <a:buFont typeface="Wingdings" panose="05000000000000000000" pitchFamily="2" charset="2"/>
                <a:buChar char=""/>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No payment password was used during the transaction</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ct val="200000"/>
                </a:lnSpc>
                <a:buFont typeface="Wingdings" panose="05000000000000000000" pitchFamily="2" charset="2"/>
                <a:buChar char=""/>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Both transactions occurred at the same merchant i.e. repeated retailer</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p:txBody>
        </p:sp>
      </p:grpSp>
      <p:sp>
        <p:nvSpPr>
          <p:cNvPr id="28675" name="直接连接符 19">
            <a:extLst>
              <a:ext uri="{FF2B5EF4-FFF2-40B4-BE49-F238E27FC236}">
                <a16:creationId xmlns:a16="http://schemas.microsoft.com/office/drawing/2014/main" id="{E768F117-B229-9BE4-E078-8F570F400435}"/>
              </a:ext>
            </a:extLst>
          </p:cNvPr>
          <p:cNvSpPr>
            <a:spLocks noChangeShapeType="1"/>
          </p:cNvSpPr>
          <p:nvPr/>
        </p:nvSpPr>
        <p:spPr bwMode="auto">
          <a:xfrm flipH="1">
            <a:off x="1374775" y="1336675"/>
            <a:ext cx="488950" cy="488950"/>
          </a:xfrm>
          <a:prstGeom prst="line">
            <a:avLst/>
          </a:prstGeom>
          <a:noFill/>
          <a:ln w="63500">
            <a:solidFill>
              <a:srgbClr val="2E3A49"/>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76" name="直接连接符 20">
            <a:extLst>
              <a:ext uri="{FF2B5EF4-FFF2-40B4-BE49-F238E27FC236}">
                <a16:creationId xmlns:a16="http://schemas.microsoft.com/office/drawing/2014/main" id="{C5697B5E-DE4C-F43A-C899-00EDEE9B4C76}"/>
              </a:ext>
            </a:extLst>
          </p:cNvPr>
          <p:cNvSpPr>
            <a:spLocks noChangeShapeType="1"/>
          </p:cNvSpPr>
          <p:nvPr/>
        </p:nvSpPr>
        <p:spPr bwMode="auto">
          <a:xfrm>
            <a:off x="1939925" y="1327150"/>
            <a:ext cx="488950" cy="488950"/>
          </a:xfrm>
          <a:prstGeom prst="line">
            <a:avLst/>
          </a:prstGeom>
          <a:noFill/>
          <a:ln w="63500">
            <a:solidFill>
              <a:srgbClr val="2E3A49"/>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77" name="矩形 21">
            <a:extLst>
              <a:ext uri="{FF2B5EF4-FFF2-40B4-BE49-F238E27FC236}">
                <a16:creationId xmlns:a16="http://schemas.microsoft.com/office/drawing/2014/main" id="{12F12D98-3DFB-89BA-6D4C-174D36C83341}"/>
              </a:ext>
            </a:extLst>
          </p:cNvPr>
          <p:cNvSpPr>
            <a:spLocks noChangeArrowheads="1"/>
          </p:cNvSpPr>
          <p:nvPr/>
        </p:nvSpPr>
        <p:spPr bwMode="auto">
          <a:xfrm>
            <a:off x="787400" y="1792288"/>
            <a:ext cx="2235200" cy="1300162"/>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78" name="矩形 22">
            <a:extLst>
              <a:ext uri="{FF2B5EF4-FFF2-40B4-BE49-F238E27FC236}">
                <a16:creationId xmlns:a16="http://schemas.microsoft.com/office/drawing/2014/main" id="{8AD58436-11DC-050C-432C-BDE20ADF952E}"/>
              </a:ext>
            </a:extLst>
          </p:cNvPr>
          <p:cNvSpPr>
            <a:spLocks noChangeArrowheads="1"/>
          </p:cNvSpPr>
          <p:nvPr/>
        </p:nvSpPr>
        <p:spPr bwMode="auto">
          <a:xfrm>
            <a:off x="922338" y="1936750"/>
            <a:ext cx="1963737" cy="1011238"/>
          </a:xfrm>
          <a:prstGeom prst="rect">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79" name="椭圆 23">
            <a:extLst>
              <a:ext uri="{FF2B5EF4-FFF2-40B4-BE49-F238E27FC236}">
                <a16:creationId xmlns:a16="http://schemas.microsoft.com/office/drawing/2014/main" id="{B5EDCF57-1002-6EEE-5989-3BCD604B15F0}"/>
              </a:ext>
            </a:extLst>
          </p:cNvPr>
          <p:cNvSpPr>
            <a:spLocks noChangeArrowheads="1"/>
          </p:cNvSpPr>
          <p:nvPr/>
        </p:nvSpPr>
        <p:spPr bwMode="auto">
          <a:xfrm>
            <a:off x="1727200" y="1139825"/>
            <a:ext cx="309563" cy="320675"/>
          </a:xfrm>
          <a:prstGeom prst="ellipse">
            <a:avLst/>
          </a:prstGeom>
          <a:gradFill rotWithShape="1">
            <a:gsLst>
              <a:gs pos="0">
                <a:srgbClr val="BFBFBF"/>
              </a:gs>
              <a:gs pos="29999">
                <a:srgbClr val="C6C6C6"/>
              </a:gs>
              <a:gs pos="60999">
                <a:srgbClr val="EEEEEE"/>
              </a:gs>
              <a:gs pos="100000">
                <a:srgbClr val="F4F4F4"/>
              </a:gs>
            </a:gsLst>
            <a:lin ang="7800000" scaled="1"/>
          </a:gradFill>
          <a:ln w="34925">
            <a:solidFill>
              <a:srgbClr val="42719B"/>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3200">
              <a:solidFill>
                <a:srgbClr val="262626"/>
              </a:solidFill>
              <a:latin typeface="+mn-lt"/>
              <a:ea typeface="+mn-ea"/>
              <a:cs typeface="+mn-ea"/>
              <a:sym typeface="+mn-lt"/>
            </a:endParaRPr>
          </a:p>
        </p:txBody>
      </p:sp>
      <p:sp>
        <p:nvSpPr>
          <p:cNvPr id="28680" name="文本框 26">
            <a:extLst>
              <a:ext uri="{FF2B5EF4-FFF2-40B4-BE49-F238E27FC236}">
                <a16:creationId xmlns:a16="http://schemas.microsoft.com/office/drawing/2014/main" id="{F59C90D9-8DFC-466F-18DF-D351240E2E61}"/>
              </a:ext>
            </a:extLst>
          </p:cNvPr>
          <p:cNvSpPr>
            <a:spLocks noChangeArrowheads="1"/>
          </p:cNvSpPr>
          <p:nvPr/>
        </p:nvSpPr>
        <p:spPr bwMode="auto">
          <a:xfrm>
            <a:off x="922338" y="2197100"/>
            <a:ext cx="1963737" cy="58420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sz="3200">
                <a:solidFill>
                  <a:srgbClr val="FFFFFF"/>
                </a:solidFill>
                <a:latin typeface="+mn-lt"/>
                <a:ea typeface="+mn-ea"/>
                <a:cs typeface="+mn-ea"/>
                <a:sym typeface="+mn-lt"/>
              </a:rPr>
              <a:t>Red Flag</a:t>
            </a:r>
          </a:p>
        </p:txBody>
      </p:sp>
      <p:grpSp>
        <p:nvGrpSpPr>
          <p:cNvPr id="3081" name="组合 13">
            <a:extLst>
              <a:ext uri="{FF2B5EF4-FFF2-40B4-BE49-F238E27FC236}">
                <a16:creationId xmlns:a16="http://schemas.microsoft.com/office/drawing/2014/main" id="{89FD2BD7-E503-E3B4-4285-C8C8EB22F4C5}"/>
              </a:ext>
            </a:extLst>
          </p:cNvPr>
          <p:cNvGrpSpPr>
            <a:grpSpLocks/>
          </p:cNvGrpSpPr>
          <p:nvPr/>
        </p:nvGrpSpPr>
        <p:grpSpPr bwMode="auto">
          <a:xfrm>
            <a:off x="-19050" y="254000"/>
            <a:ext cx="12211050" cy="6553200"/>
            <a:chOff x="0" y="0"/>
            <a:chExt cx="12211083" cy="6553690"/>
          </a:xfrm>
        </p:grpSpPr>
        <p:grpSp>
          <p:nvGrpSpPr>
            <p:cNvPr id="3087" name="组合 14">
              <a:extLst>
                <a:ext uri="{FF2B5EF4-FFF2-40B4-BE49-F238E27FC236}">
                  <a16:creationId xmlns:a16="http://schemas.microsoft.com/office/drawing/2014/main" id="{78993C85-D644-CD11-5406-0759A2668A55}"/>
                </a:ext>
              </a:extLst>
            </p:cNvPr>
            <p:cNvGrpSpPr>
              <a:grpSpLocks/>
            </p:cNvGrpSpPr>
            <p:nvPr/>
          </p:nvGrpSpPr>
          <p:grpSpPr bwMode="auto">
            <a:xfrm>
              <a:off x="0" y="0"/>
              <a:ext cx="12211083" cy="6553690"/>
              <a:chOff x="0" y="0"/>
              <a:chExt cx="12211083" cy="6553690"/>
            </a:xfrm>
          </p:grpSpPr>
          <p:sp>
            <p:nvSpPr>
              <p:cNvPr id="28689" name="Rectangle 11">
                <a:extLst>
                  <a:ext uri="{FF2B5EF4-FFF2-40B4-BE49-F238E27FC236}">
                    <a16:creationId xmlns:a16="http://schemas.microsoft.com/office/drawing/2014/main" id="{FA0C6D80-9FB0-F9D5-566B-9262ABD9ECA2}"/>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8690" name="Rectangle 7">
                <a:extLst>
                  <a:ext uri="{FF2B5EF4-FFF2-40B4-BE49-F238E27FC236}">
                    <a16:creationId xmlns:a16="http://schemas.microsoft.com/office/drawing/2014/main" id="{51C37F67-27B9-3092-79FF-FFD115299F1A}"/>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8691" name="Freeform 8">
                <a:extLst>
                  <a:ext uri="{FF2B5EF4-FFF2-40B4-BE49-F238E27FC236}">
                    <a16:creationId xmlns:a16="http://schemas.microsoft.com/office/drawing/2014/main" id="{DEE64F15-F739-D722-0635-99FA099BF052}"/>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3092" name="Rectangle 13">
                <a:extLst>
                  <a:ext uri="{FF2B5EF4-FFF2-40B4-BE49-F238E27FC236}">
                    <a16:creationId xmlns:a16="http://schemas.microsoft.com/office/drawing/2014/main" id="{60F7E453-0CB5-58D9-FBD8-044CE9825469}"/>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C6A1B1EC-AE1D-4A58-8698-C1F60472E00A}"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34</a:t>
                </a:fld>
                <a:endParaRPr lang="en-US" altLang="zh-CN" sz="1100">
                  <a:solidFill>
                    <a:schemeClr val="bg1"/>
                  </a:solidFill>
                  <a:ea typeface="微软雅黑" panose="020B0503020204020204" pitchFamily="34" charset="-122"/>
                  <a:sym typeface="+mn-lt"/>
                </a:endParaRPr>
              </a:p>
            </p:txBody>
          </p:sp>
          <p:sp>
            <p:nvSpPr>
              <p:cNvPr id="28694" name="Freeform 12">
                <a:extLst>
                  <a:ext uri="{FF2B5EF4-FFF2-40B4-BE49-F238E27FC236}">
                    <a16:creationId xmlns:a16="http://schemas.microsoft.com/office/drawing/2014/main" id="{D0A84970-D57B-897A-A5E3-FA64371E4BCE}"/>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28688" name="文本框 15">
              <a:extLst>
                <a:ext uri="{FF2B5EF4-FFF2-40B4-BE49-F238E27FC236}">
                  <a16:creationId xmlns:a16="http://schemas.microsoft.com/office/drawing/2014/main" id="{FA963F30-8DA9-FE35-02AD-D8A31B495480}"/>
                </a:ext>
              </a:extLst>
            </p:cNvPr>
            <p:cNvSpPr>
              <a:spLocks noChangeArrowheads="1"/>
            </p:cNvSpPr>
            <p:nvPr/>
          </p:nvSpPr>
          <p:spPr bwMode="auto">
            <a:xfrm>
              <a:off x="315914" y="90495"/>
              <a:ext cx="3998923"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FFFFFF"/>
                  </a:solidFill>
                  <a:latin typeface="+mn-lt"/>
                  <a:ea typeface="+mn-ea"/>
                  <a:cs typeface="+mn-ea"/>
                  <a:sym typeface="+mn-lt"/>
                </a:rPr>
                <a:t>Non-data analytic element</a:t>
              </a:r>
              <a:endParaRPr lang="zh-CN" altLang="en-US" sz="2400">
                <a:latin typeface="+mn-lt"/>
                <a:ea typeface="+mn-ea"/>
                <a:cs typeface="+mn-ea"/>
                <a:sym typeface="+mn-lt"/>
              </a:endParaRPr>
            </a:p>
          </p:txBody>
        </p:sp>
      </p:grpSp>
      <p:grpSp>
        <p:nvGrpSpPr>
          <p:cNvPr id="3082" name="组合 28">
            <a:extLst>
              <a:ext uri="{FF2B5EF4-FFF2-40B4-BE49-F238E27FC236}">
                <a16:creationId xmlns:a16="http://schemas.microsoft.com/office/drawing/2014/main" id="{70AC21FE-138E-FFDD-1EF3-81BA57F9C634}"/>
              </a:ext>
            </a:extLst>
          </p:cNvPr>
          <p:cNvGrpSpPr>
            <a:grpSpLocks/>
          </p:cNvGrpSpPr>
          <p:nvPr/>
        </p:nvGrpSpPr>
        <p:grpSpPr bwMode="auto">
          <a:xfrm>
            <a:off x="10136188" y="4568825"/>
            <a:ext cx="1190625" cy="1109663"/>
            <a:chOff x="0" y="0"/>
            <a:chExt cx="2981325" cy="2777091"/>
          </a:xfrm>
        </p:grpSpPr>
        <p:sp>
          <p:nvSpPr>
            <p:cNvPr id="28683" name="任意多边形 29">
              <a:extLst>
                <a:ext uri="{FF2B5EF4-FFF2-40B4-BE49-F238E27FC236}">
                  <a16:creationId xmlns:a16="http://schemas.microsoft.com/office/drawing/2014/main" id="{288756DD-C864-55A1-50EE-420D85FFE8C0}"/>
                </a:ext>
              </a:extLst>
            </p:cNvPr>
            <p:cNvSpPr>
              <a:spLocks noChangeArrowheads="1"/>
            </p:cNvSpPr>
            <p:nvPr/>
          </p:nvSpPr>
          <p:spPr bwMode="auto">
            <a:xfrm>
              <a:off x="218629" y="1287235"/>
              <a:ext cx="2237983" cy="1239559"/>
            </a:xfrm>
            <a:custGeom>
              <a:avLst/>
              <a:gdLst>
                <a:gd name="T0" fmla="*/ 1927226 w 2238375"/>
                <a:gd name="T1" fmla="*/ 0 h 1238250"/>
                <a:gd name="T2" fmla="*/ 1063626 w 2238375"/>
                <a:gd name="T3" fmla="*/ 1066800 h 1238250"/>
                <a:gd name="T4" fmla="*/ 174625 w 2238375"/>
                <a:gd name="T5" fmla="*/ 508000 h 1238250"/>
                <a:gd name="T6" fmla="*/ 0 w 2238375"/>
                <a:gd name="T7" fmla="*/ 809625 h 1238250"/>
                <a:gd name="T8" fmla="*/ 1063626 w 2238375"/>
                <a:gd name="T9" fmla="*/ 1238250 h 1238250"/>
                <a:gd name="T10" fmla="*/ 2238375 w 2238375"/>
                <a:gd name="T11" fmla="*/ 349250 h 1238250"/>
                <a:gd name="T12" fmla="*/ 1927226 w 2238375"/>
                <a:gd name="T13" fmla="*/ 0 h 1238250"/>
                <a:gd name="T14" fmla="*/ 0 60000 65536"/>
                <a:gd name="T15" fmla="*/ 0 60000 65536"/>
                <a:gd name="T16" fmla="*/ 0 60000 65536"/>
                <a:gd name="T17" fmla="*/ 0 60000 65536"/>
                <a:gd name="T18" fmla="*/ 0 60000 65536"/>
                <a:gd name="T19" fmla="*/ 0 60000 65536"/>
                <a:gd name="T20" fmla="*/ 0 60000 65536"/>
                <a:gd name="T21" fmla="*/ 0 w 2238375"/>
                <a:gd name="T22" fmla="*/ 0 h 1238250"/>
                <a:gd name="T23" fmla="*/ 2238375 w 2238375"/>
                <a:gd name="T24" fmla="*/ 1238250 h 1238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8375" h="1238250">
                  <a:moveTo>
                    <a:pt x="1927225" y="0"/>
                  </a:moveTo>
                  <a:cubicBezTo>
                    <a:pt x="1318683" y="352425"/>
                    <a:pt x="1268942" y="641350"/>
                    <a:pt x="1063625" y="1066800"/>
                  </a:cubicBezTo>
                  <a:cubicBezTo>
                    <a:pt x="795867" y="702733"/>
                    <a:pt x="632883" y="630767"/>
                    <a:pt x="174625" y="508000"/>
                  </a:cubicBezTo>
                  <a:cubicBezTo>
                    <a:pt x="203200" y="758825"/>
                    <a:pt x="139700" y="698500"/>
                    <a:pt x="0" y="809625"/>
                  </a:cubicBezTo>
                  <a:cubicBezTo>
                    <a:pt x="731308" y="865717"/>
                    <a:pt x="719667" y="953558"/>
                    <a:pt x="1063625" y="1238250"/>
                  </a:cubicBezTo>
                  <a:cubicBezTo>
                    <a:pt x="1379008" y="862542"/>
                    <a:pt x="1380067" y="642408"/>
                    <a:pt x="2238375" y="349250"/>
                  </a:cubicBezTo>
                  <a:cubicBezTo>
                    <a:pt x="1979083" y="251883"/>
                    <a:pt x="1983317" y="237067"/>
                    <a:pt x="1927225" y="0"/>
                  </a:cubicBezTo>
                  <a:close/>
                </a:path>
              </a:pathLst>
            </a:custGeom>
            <a:solidFill>
              <a:srgbClr val="40404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84" name="任意多边形 30">
              <a:extLst>
                <a:ext uri="{FF2B5EF4-FFF2-40B4-BE49-F238E27FC236}">
                  <a16:creationId xmlns:a16="http://schemas.microsoft.com/office/drawing/2014/main" id="{C0B1D646-3F31-F255-C33A-9CD036F842B2}"/>
                </a:ext>
              </a:extLst>
            </p:cNvPr>
            <p:cNvSpPr>
              <a:spLocks noChangeArrowheads="1"/>
            </p:cNvSpPr>
            <p:nvPr/>
          </p:nvSpPr>
          <p:spPr bwMode="auto">
            <a:xfrm>
              <a:off x="0" y="1652746"/>
              <a:ext cx="2981325" cy="1124345"/>
            </a:xfrm>
            <a:custGeom>
              <a:avLst/>
              <a:gdLst>
                <a:gd name="T0" fmla="*/ 2738437 w 2981325"/>
                <a:gd name="T1" fmla="*/ 0 h 1123950"/>
                <a:gd name="T2" fmla="*/ 1285876 w 2981325"/>
                <a:gd name="T3" fmla="*/ 928688 h 1123950"/>
                <a:gd name="T4" fmla="*/ 85725 w 2981325"/>
                <a:gd name="T5" fmla="*/ 500063 h 1123950"/>
                <a:gd name="T6" fmla="*/ 0 w 2981325"/>
                <a:gd name="T7" fmla="*/ 671513 h 1123950"/>
                <a:gd name="T8" fmla="*/ 1304926 w 2981325"/>
                <a:gd name="T9" fmla="*/ 1123950 h 1123950"/>
                <a:gd name="T10" fmla="*/ 2981325 w 2981325"/>
                <a:gd name="T11" fmla="*/ 280988 h 1123950"/>
                <a:gd name="T12" fmla="*/ 2738437 w 2981325"/>
                <a:gd name="T13" fmla="*/ 0 h 1123950"/>
                <a:gd name="T14" fmla="*/ 0 60000 65536"/>
                <a:gd name="T15" fmla="*/ 0 60000 65536"/>
                <a:gd name="T16" fmla="*/ 0 60000 65536"/>
                <a:gd name="T17" fmla="*/ 0 60000 65536"/>
                <a:gd name="T18" fmla="*/ 0 60000 65536"/>
                <a:gd name="T19" fmla="*/ 0 60000 65536"/>
                <a:gd name="T20" fmla="*/ 0 60000 65536"/>
                <a:gd name="T21" fmla="*/ 0 w 2981325"/>
                <a:gd name="T22" fmla="*/ 0 h 1123950"/>
                <a:gd name="T23" fmla="*/ 2981325 w 2981325"/>
                <a:gd name="T24" fmla="*/ 1123950 h 11239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1325" h="1123950">
                  <a:moveTo>
                    <a:pt x="2738437" y="0"/>
                  </a:moveTo>
                  <a:cubicBezTo>
                    <a:pt x="1746250" y="141288"/>
                    <a:pt x="1392237" y="835025"/>
                    <a:pt x="1285875" y="928688"/>
                  </a:cubicBezTo>
                  <a:cubicBezTo>
                    <a:pt x="1050925" y="700088"/>
                    <a:pt x="863600" y="468313"/>
                    <a:pt x="85725" y="500063"/>
                  </a:cubicBezTo>
                  <a:lnTo>
                    <a:pt x="0" y="671513"/>
                  </a:lnTo>
                  <a:cubicBezTo>
                    <a:pt x="631825" y="619125"/>
                    <a:pt x="1095375" y="808038"/>
                    <a:pt x="1304925" y="1123950"/>
                  </a:cubicBezTo>
                  <a:cubicBezTo>
                    <a:pt x="1447800" y="915988"/>
                    <a:pt x="2292350" y="152400"/>
                    <a:pt x="2981325" y="280988"/>
                  </a:cubicBezTo>
                  <a:lnTo>
                    <a:pt x="2738437" y="0"/>
                  </a:lnTo>
                  <a:close/>
                </a:path>
              </a:pathLst>
            </a:custGeom>
            <a:solidFill>
              <a:srgbClr val="40404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85" name="椭圆 31">
              <a:extLst>
                <a:ext uri="{FF2B5EF4-FFF2-40B4-BE49-F238E27FC236}">
                  <a16:creationId xmlns:a16="http://schemas.microsoft.com/office/drawing/2014/main" id="{BFC4EBE0-E9E0-D1DB-0527-905F2CC04B6A}"/>
                </a:ext>
              </a:extLst>
            </p:cNvPr>
            <p:cNvSpPr>
              <a:spLocks noChangeArrowheads="1"/>
            </p:cNvSpPr>
            <p:nvPr/>
          </p:nvSpPr>
          <p:spPr bwMode="auto">
            <a:xfrm>
              <a:off x="802970" y="0"/>
              <a:ext cx="934147" cy="933644"/>
            </a:xfrm>
            <a:prstGeom prst="ellipse">
              <a:avLst/>
            </a:prstGeom>
            <a:solidFill>
              <a:srgbClr val="7F7F7F"/>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86" name="任意多边形 32">
              <a:extLst>
                <a:ext uri="{FF2B5EF4-FFF2-40B4-BE49-F238E27FC236}">
                  <a16:creationId xmlns:a16="http://schemas.microsoft.com/office/drawing/2014/main" id="{6964CD8F-38B5-04CF-A056-A040F2247F00}"/>
                </a:ext>
              </a:extLst>
            </p:cNvPr>
            <p:cNvSpPr>
              <a:spLocks noChangeArrowheads="1"/>
            </p:cNvSpPr>
            <p:nvPr/>
          </p:nvSpPr>
          <p:spPr bwMode="auto">
            <a:xfrm>
              <a:off x="600239" y="933644"/>
              <a:ext cx="1315759" cy="1207776"/>
            </a:xfrm>
            <a:custGeom>
              <a:avLst/>
              <a:gdLst>
                <a:gd name="T0" fmla="*/ 969439 w 1318502"/>
                <a:gd name="T1" fmla="*/ 0 h 1210731"/>
                <a:gd name="T2" fmla="*/ 1049588 w 1318502"/>
                <a:gd name="T3" fmla="*/ 42164 h 1210731"/>
                <a:gd name="T4" fmla="*/ 1299699 w 1318502"/>
                <a:gd name="T5" fmla="*/ 343955 h 1210731"/>
                <a:gd name="T6" fmla="*/ 1318502 w 1318502"/>
                <a:gd name="T7" fmla="*/ 400127 h 1210731"/>
                <a:gd name="T8" fmla="*/ 1283137 w 1318502"/>
                <a:gd name="T9" fmla="*/ 420467 h 1210731"/>
                <a:gd name="T10" fmla="*/ 716915 w 1318502"/>
                <a:gd name="T11" fmla="*/ 1190368 h 1210731"/>
                <a:gd name="T12" fmla="*/ 710853 w 1318502"/>
                <a:gd name="T13" fmla="*/ 1210731 h 1210731"/>
                <a:gd name="T14" fmla="*/ 675705 w 1318502"/>
                <a:gd name="T15" fmla="*/ 1174881 h 1210731"/>
                <a:gd name="T16" fmla="*/ 84113 w 1318502"/>
                <a:gd name="T17" fmla="*/ 846380 h 1210731"/>
                <a:gd name="T18" fmla="*/ 54299 w 1318502"/>
                <a:gd name="T19" fmla="*/ 839655 h 1210731"/>
                <a:gd name="T20" fmla="*/ 52903 w 1318502"/>
                <a:gd name="T21" fmla="*/ 837164 h 1210731"/>
                <a:gd name="T22" fmla="*/ 0 w 1318502"/>
                <a:gd name="T23" fmla="*/ 583196 h 1210731"/>
                <a:gd name="T24" fmla="*/ 296807 w 1318502"/>
                <a:gd name="T25" fmla="*/ 42164 h 1210731"/>
                <a:gd name="T26" fmla="*/ 359715 w 1318502"/>
                <a:gd name="T27" fmla="*/ 9070 h 1210731"/>
                <a:gd name="T28" fmla="*/ 405115 w 1318502"/>
                <a:gd name="T29" fmla="*/ 40512 h 1210731"/>
                <a:gd name="T30" fmla="*/ 658029 w 1318502"/>
                <a:gd name="T31" fmla="*/ 105359 h 1210731"/>
                <a:gd name="T32" fmla="*/ 910944 w 1318502"/>
                <a:gd name="T33" fmla="*/ 40512 h 12107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18502"/>
                <a:gd name="T52" fmla="*/ 0 h 1210731"/>
                <a:gd name="T53" fmla="*/ 1318502 w 1318502"/>
                <a:gd name="T54" fmla="*/ 1210731 h 12107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18502" h="1210731">
                  <a:moveTo>
                    <a:pt x="969439" y="0"/>
                  </a:moveTo>
                  <a:lnTo>
                    <a:pt x="1049588" y="42164"/>
                  </a:lnTo>
                  <a:cubicBezTo>
                    <a:pt x="1161508" y="115447"/>
                    <a:pt x="1249468" y="220492"/>
                    <a:pt x="1299699" y="343955"/>
                  </a:cubicBezTo>
                  <a:lnTo>
                    <a:pt x="1318502" y="400127"/>
                  </a:lnTo>
                  <a:lnTo>
                    <a:pt x="1283137" y="420467"/>
                  </a:lnTo>
                  <a:cubicBezTo>
                    <a:pt x="1006364" y="598501"/>
                    <a:pt x="786970" y="980305"/>
                    <a:pt x="716915" y="1190368"/>
                  </a:cubicBezTo>
                  <a:lnTo>
                    <a:pt x="710853" y="1210731"/>
                  </a:lnTo>
                  <a:lnTo>
                    <a:pt x="675705" y="1174881"/>
                  </a:lnTo>
                  <a:cubicBezTo>
                    <a:pt x="518691" y="1028545"/>
                    <a:pt x="305421" y="906990"/>
                    <a:pt x="84113" y="846380"/>
                  </a:cubicBezTo>
                  <a:lnTo>
                    <a:pt x="54299" y="839655"/>
                  </a:lnTo>
                  <a:lnTo>
                    <a:pt x="52903" y="837164"/>
                  </a:lnTo>
                  <a:cubicBezTo>
                    <a:pt x="18838" y="759105"/>
                    <a:pt x="0" y="673283"/>
                    <a:pt x="0" y="583196"/>
                  </a:cubicBezTo>
                  <a:cubicBezTo>
                    <a:pt x="0" y="357981"/>
                    <a:pt x="117735" y="159416"/>
                    <a:pt x="296807" y="42164"/>
                  </a:cubicBezTo>
                  <a:lnTo>
                    <a:pt x="359715" y="9070"/>
                  </a:lnTo>
                  <a:lnTo>
                    <a:pt x="405115" y="40512"/>
                  </a:lnTo>
                  <a:cubicBezTo>
                    <a:pt x="477311" y="81453"/>
                    <a:pt x="564344" y="105359"/>
                    <a:pt x="658029" y="105359"/>
                  </a:cubicBezTo>
                  <a:cubicBezTo>
                    <a:pt x="751714" y="105359"/>
                    <a:pt x="838748" y="81453"/>
                    <a:pt x="910944" y="40512"/>
                  </a:cubicBezTo>
                  <a:lnTo>
                    <a:pt x="969439" y="0"/>
                  </a:lnTo>
                  <a:close/>
                </a:path>
              </a:pathLst>
            </a:custGeom>
            <a:solidFill>
              <a:srgbClr val="7F7F7F"/>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
            <a:extLst>
              <a:ext uri="{FF2B5EF4-FFF2-40B4-BE49-F238E27FC236}">
                <a16:creationId xmlns:a16="http://schemas.microsoft.com/office/drawing/2014/main" id="{B551B3C4-29A3-0A58-FA7F-2A52BC23D67D}"/>
              </a:ext>
            </a:extLst>
          </p:cNvPr>
          <p:cNvGrpSpPr>
            <a:grpSpLocks/>
          </p:cNvGrpSpPr>
          <p:nvPr/>
        </p:nvGrpSpPr>
        <p:grpSpPr bwMode="auto">
          <a:xfrm>
            <a:off x="1162050" y="1425575"/>
            <a:ext cx="11136313" cy="5005388"/>
            <a:chOff x="0" y="0"/>
            <a:chExt cx="11137392" cy="5005388"/>
          </a:xfrm>
        </p:grpSpPr>
        <p:sp>
          <p:nvSpPr>
            <p:cNvPr id="52254" name="矩形 15">
              <a:extLst>
                <a:ext uri="{FF2B5EF4-FFF2-40B4-BE49-F238E27FC236}">
                  <a16:creationId xmlns:a16="http://schemas.microsoft.com/office/drawing/2014/main" id="{3DC0A781-050E-015F-5933-331291C099FA}"/>
                </a:ext>
              </a:extLst>
            </p:cNvPr>
            <p:cNvSpPr>
              <a:spLocks noChangeArrowheads="1"/>
            </p:cNvSpPr>
            <p:nvPr/>
          </p:nvSpPr>
          <p:spPr bwMode="auto">
            <a:xfrm>
              <a:off x="0" y="0"/>
              <a:ext cx="9983167" cy="5005388"/>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52255" name="矩形 18">
              <a:extLst>
                <a:ext uri="{FF2B5EF4-FFF2-40B4-BE49-F238E27FC236}">
                  <a16:creationId xmlns:a16="http://schemas.microsoft.com/office/drawing/2014/main" id="{1A6AF1FD-735E-22DC-44A9-3C8DF6643D44}"/>
                </a:ext>
              </a:extLst>
            </p:cNvPr>
            <p:cNvSpPr>
              <a:spLocks noChangeArrowheads="1"/>
            </p:cNvSpPr>
            <p:nvPr/>
          </p:nvSpPr>
          <p:spPr bwMode="auto">
            <a:xfrm>
              <a:off x="7998600" y="592138"/>
              <a:ext cx="2386244" cy="590550"/>
            </a:xfrm>
            <a:prstGeom prst="rect">
              <a:avLst/>
            </a:prstGeom>
            <a:solidFill>
              <a:srgbClr val="00B9B3"/>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52256" name="文本框 19">
              <a:extLst>
                <a:ext uri="{FF2B5EF4-FFF2-40B4-BE49-F238E27FC236}">
                  <a16:creationId xmlns:a16="http://schemas.microsoft.com/office/drawing/2014/main" id="{46F29B41-986A-D3AA-4FCA-F3DB6029C9ED}"/>
                </a:ext>
              </a:extLst>
            </p:cNvPr>
            <p:cNvSpPr>
              <a:spLocks noChangeArrowheads="1"/>
            </p:cNvSpPr>
            <p:nvPr/>
          </p:nvSpPr>
          <p:spPr bwMode="auto">
            <a:xfrm>
              <a:off x="8108149" y="639763"/>
              <a:ext cx="3029243" cy="4603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rgbClr val="FFFFFF"/>
                  </a:solidFill>
                  <a:latin typeface="+mn-lt"/>
                  <a:ea typeface="+mn-ea"/>
                  <a:cs typeface="+mn-ea"/>
                  <a:sym typeface="+mn-lt"/>
                </a:rPr>
                <a:t>Controls</a:t>
              </a:r>
            </a:p>
          </p:txBody>
        </p:sp>
      </p:grpSp>
      <p:sp>
        <p:nvSpPr>
          <p:cNvPr id="52227" name="矩形 22">
            <a:extLst>
              <a:ext uri="{FF2B5EF4-FFF2-40B4-BE49-F238E27FC236}">
                <a16:creationId xmlns:a16="http://schemas.microsoft.com/office/drawing/2014/main" id="{48E95AA0-C202-B05C-97D3-8099DEC1A6E0}"/>
              </a:ext>
            </a:extLst>
          </p:cNvPr>
          <p:cNvSpPr>
            <a:spLocks noChangeArrowheads="1"/>
          </p:cNvSpPr>
          <p:nvPr/>
        </p:nvSpPr>
        <p:spPr bwMode="auto">
          <a:xfrm>
            <a:off x="1463675" y="1882775"/>
            <a:ext cx="7661275" cy="420370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1.  Firstly, we should check each link within the bank to confirm whether any link has the risk of information leakage. In information management, we should clarify the responsibilities of each department and person so that they can restrict each other and avoid the disclosure of information.</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2.  Next, we should improve the information management system to ensure the reliability of the technology and leave traces of every step of information modification so that there is evidence to trace when problems occur in the future.</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3.  Improve the professionalism and ethics of merchants to prevent them from being able to obtain other people's information from daily purchases and commit credit card theft.</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p:txBody>
      </p:sp>
      <p:pic>
        <p:nvPicPr>
          <p:cNvPr id="4100" name="图片 20">
            <a:extLst>
              <a:ext uri="{FF2B5EF4-FFF2-40B4-BE49-F238E27FC236}">
                <a16:creationId xmlns:a16="http://schemas.microsoft.com/office/drawing/2014/main" id="{97253607-9EA1-0CC3-840F-DE764E33B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3713" y="4362450"/>
            <a:ext cx="13208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组合 33">
            <a:extLst>
              <a:ext uri="{FF2B5EF4-FFF2-40B4-BE49-F238E27FC236}">
                <a16:creationId xmlns:a16="http://schemas.microsoft.com/office/drawing/2014/main" id="{CE1758C6-E712-8CB9-AC63-00E58926714F}"/>
              </a:ext>
            </a:extLst>
          </p:cNvPr>
          <p:cNvGrpSpPr>
            <a:grpSpLocks/>
          </p:cNvGrpSpPr>
          <p:nvPr/>
        </p:nvGrpSpPr>
        <p:grpSpPr bwMode="auto">
          <a:xfrm>
            <a:off x="-19050" y="254000"/>
            <a:ext cx="12211050" cy="6553200"/>
            <a:chOff x="0" y="0"/>
            <a:chExt cx="12211083" cy="6553690"/>
          </a:xfrm>
        </p:grpSpPr>
        <p:grpSp>
          <p:nvGrpSpPr>
            <p:cNvPr id="4103" name="组合 34">
              <a:extLst>
                <a:ext uri="{FF2B5EF4-FFF2-40B4-BE49-F238E27FC236}">
                  <a16:creationId xmlns:a16="http://schemas.microsoft.com/office/drawing/2014/main" id="{F04653F0-BDB4-F296-83EA-D735FCD548C8}"/>
                </a:ext>
              </a:extLst>
            </p:cNvPr>
            <p:cNvGrpSpPr>
              <a:grpSpLocks/>
            </p:cNvGrpSpPr>
            <p:nvPr/>
          </p:nvGrpSpPr>
          <p:grpSpPr bwMode="auto">
            <a:xfrm>
              <a:off x="0" y="0"/>
              <a:ext cx="12211083" cy="6553690"/>
              <a:chOff x="0" y="0"/>
              <a:chExt cx="12211083" cy="6553690"/>
            </a:xfrm>
          </p:grpSpPr>
          <p:sp>
            <p:nvSpPr>
              <p:cNvPr id="52237" name="Rectangle 11">
                <a:extLst>
                  <a:ext uri="{FF2B5EF4-FFF2-40B4-BE49-F238E27FC236}">
                    <a16:creationId xmlns:a16="http://schemas.microsoft.com/office/drawing/2014/main" id="{6616463A-DF27-96AA-4E6E-07AE30DD8570}"/>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52238" name="Rectangle 7">
                <a:extLst>
                  <a:ext uri="{FF2B5EF4-FFF2-40B4-BE49-F238E27FC236}">
                    <a16:creationId xmlns:a16="http://schemas.microsoft.com/office/drawing/2014/main" id="{CA11321A-61DB-75D1-5172-67D1A8F31493}"/>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52239" name="Freeform 8">
                <a:extLst>
                  <a:ext uri="{FF2B5EF4-FFF2-40B4-BE49-F238E27FC236}">
                    <a16:creationId xmlns:a16="http://schemas.microsoft.com/office/drawing/2014/main" id="{07DEC520-5D25-D336-2360-51F74280D743}"/>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8" name="Rectangle 13">
                <a:extLst>
                  <a:ext uri="{FF2B5EF4-FFF2-40B4-BE49-F238E27FC236}">
                    <a16:creationId xmlns:a16="http://schemas.microsoft.com/office/drawing/2014/main" id="{7D841DBB-2B3D-AA7B-6F89-8681FEE4F2E9}"/>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C0395F2B-5F82-4413-A60E-150F26BC7594}"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35</a:t>
                </a:fld>
                <a:endParaRPr lang="en-US" altLang="zh-CN" sz="1100">
                  <a:solidFill>
                    <a:schemeClr val="bg1"/>
                  </a:solidFill>
                  <a:ea typeface="微软雅黑" panose="020B0503020204020204" pitchFamily="34" charset="-122"/>
                  <a:sym typeface="+mn-lt"/>
                </a:endParaRPr>
              </a:p>
            </p:txBody>
          </p:sp>
          <p:sp>
            <p:nvSpPr>
              <p:cNvPr id="52242" name="Freeform 12">
                <a:extLst>
                  <a:ext uri="{FF2B5EF4-FFF2-40B4-BE49-F238E27FC236}">
                    <a16:creationId xmlns:a16="http://schemas.microsoft.com/office/drawing/2014/main" id="{40F6A988-B6DE-C9CF-6983-61E36D237F9F}"/>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52236" name="文本框 35">
              <a:extLst>
                <a:ext uri="{FF2B5EF4-FFF2-40B4-BE49-F238E27FC236}">
                  <a16:creationId xmlns:a16="http://schemas.microsoft.com/office/drawing/2014/main" id="{E10C8B17-BDA5-61D0-BF24-FD2AEC28A71B}"/>
                </a:ext>
              </a:extLst>
            </p:cNvPr>
            <p:cNvSpPr>
              <a:spLocks noChangeArrowheads="1"/>
            </p:cNvSpPr>
            <p:nvPr/>
          </p:nvSpPr>
          <p:spPr bwMode="auto">
            <a:xfrm>
              <a:off x="315914" y="90495"/>
              <a:ext cx="3878272"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chemeClr val="bg1"/>
                  </a:solidFill>
                  <a:latin typeface="Times New Roman" panose="02020603050405020304" pitchFamily="18" charset="0"/>
                  <a:ea typeface="+mn-ea"/>
                  <a:cs typeface="Times New Roman" panose="02020603050405020304" pitchFamily="18" charset="0"/>
                  <a:sym typeface="+mn-lt"/>
                </a:rPr>
                <a:t>Non-data Analytic Elements</a:t>
              </a:r>
              <a:endParaRPr lang="zh-CN" altLang="en-US" sz="2400" b="1">
                <a:solidFill>
                  <a:schemeClr val="bg1"/>
                </a:solidFill>
                <a:latin typeface="Times New Roman" panose="02020603050405020304" pitchFamily="18" charset="0"/>
                <a:ea typeface="+mn-ea"/>
                <a:cs typeface="Times New Roman" panose="02020603050405020304" pitchFamily="18" charset="0"/>
                <a:sym typeface="+mn-lt"/>
              </a:endParaRPr>
            </a:p>
          </p:txBody>
        </p:sp>
      </p:grpSp>
      <p:sp>
        <p:nvSpPr>
          <p:cNvPr id="52234" name="直角三角形 57">
            <a:extLst>
              <a:ext uri="{FF2B5EF4-FFF2-40B4-BE49-F238E27FC236}">
                <a16:creationId xmlns:a16="http://schemas.microsoft.com/office/drawing/2014/main" id="{799AE7E8-32C9-7DF9-851A-3FA6EB5BF34D}"/>
              </a:ext>
            </a:extLst>
          </p:cNvPr>
          <p:cNvSpPr>
            <a:spLocks noChangeArrowheads="1"/>
          </p:cNvSpPr>
          <p:nvPr/>
        </p:nvSpPr>
        <p:spPr bwMode="auto">
          <a:xfrm rot="5400000">
            <a:off x="11242675" y="2546350"/>
            <a:ext cx="241300" cy="368300"/>
          </a:xfrm>
          <a:prstGeom prst="rtTriangle">
            <a:avLst/>
          </a:prstGeom>
          <a:solidFill>
            <a:srgbClr val="0D5153"/>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42">
            <a:extLst>
              <a:ext uri="{FF2B5EF4-FFF2-40B4-BE49-F238E27FC236}">
                <a16:creationId xmlns:a16="http://schemas.microsoft.com/office/drawing/2014/main" id="{A2A18E61-1377-C1BF-CEE7-62FAD552F58A}"/>
              </a:ext>
            </a:extLst>
          </p:cNvPr>
          <p:cNvSpPr>
            <a:spLocks noChangeArrowheads="1"/>
          </p:cNvSpPr>
          <p:nvPr/>
        </p:nvSpPr>
        <p:spPr bwMode="auto">
          <a:xfrm>
            <a:off x="3057525" y="1903413"/>
            <a:ext cx="6503988" cy="9239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strictly check the applicant's information when opening an account to ensure that it is true and valid, verify the applicant’s credit record to avoid fraudulent behavior such as malicious overdraft.</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p:txBody>
      </p:sp>
      <p:sp>
        <p:nvSpPr>
          <p:cNvPr id="14339" name="矩形 43">
            <a:extLst>
              <a:ext uri="{FF2B5EF4-FFF2-40B4-BE49-F238E27FC236}">
                <a16:creationId xmlns:a16="http://schemas.microsoft.com/office/drawing/2014/main" id="{F4F404C3-1583-DB6A-D704-B15F3B0FA215}"/>
              </a:ext>
            </a:extLst>
          </p:cNvPr>
          <p:cNvSpPr>
            <a:spLocks noChangeArrowheads="1"/>
          </p:cNvSpPr>
          <p:nvPr/>
        </p:nvSpPr>
        <p:spPr bwMode="auto">
          <a:xfrm>
            <a:off x="3084513" y="4770438"/>
            <a:ext cx="7778750" cy="14763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a:latin typeface="Times New Roman" panose="02020603050405020304" pitchFamily="18" charset="0"/>
                <a:ea typeface="等线" panose="02010600030101010101" pitchFamily="2" charset="-122"/>
              </a:rPr>
              <a:t>It is necessary to improve the security verification of online payment by requiring the trader to enter a password and perform information identification for identity verification when making online payment. And for the payer, raise awareness of the safety precautions is very important. When they are paying the bill, they need to confirm the safety of the website and the information of the retailer.</a:t>
            </a:r>
            <a:endParaRPr lang="zh-CN" altLang="en-US">
              <a:latin typeface="+mn-lt"/>
              <a:ea typeface="+mn-ea"/>
              <a:cs typeface="+mn-ea"/>
              <a:sym typeface="+mn-lt"/>
            </a:endParaRPr>
          </a:p>
        </p:txBody>
      </p:sp>
      <p:sp>
        <p:nvSpPr>
          <p:cNvPr id="14340" name="矩形 44">
            <a:extLst>
              <a:ext uri="{FF2B5EF4-FFF2-40B4-BE49-F238E27FC236}">
                <a16:creationId xmlns:a16="http://schemas.microsoft.com/office/drawing/2014/main" id="{F4C24D15-CE3F-9E10-6881-BA0ED24643E9}"/>
              </a:ext>
            </a:extLst>
          </p:cNvPr>
          <p:cNvSpPr>
            <a:spLocks noChangeArrowheads="1"/>
          </p:cNvSpPr>
          <p:nvPr/>
        </p:nvSpPr>
        <p:spPr bwMode="auto">
          <a:xfrm>
            <a:off x="4881563" y="3397250"/>
            <a:ext cx="4392612" cy="64611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a:pPr>
            <a:r>
              <a:rPr lang="en-US" altLang="zh-CN" kern="100">
                <a:latin typeface="Times New Roman" panose="02020603050405020304" pitchFamily="18" charset="0"/>
                <a:ea typeface="等线" panose="02010600030101010101" pitchFamily="2" charset="-122"/>
                <a:cs typeface="Times New Roman" panose="02020603050405020304" pitchFamily="18" charset="0"/>
              </a:rPr>
              <a:t>Warn of larger transaction amount, increase the audit of such transactions.</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p:txBody>
      </p:sp>
      <p:sp>
        <p:nvSpPr>
          <p:cNvPr id="14341" name="矩形 51">
            <a:extLst>
              <a:ext uri="{FF2B5EF4-FFF2-40B4-BE49-F238E27FC236}">
                <a16:creationId xmlns:a16="http://schemas.microsoft.com/office/drawing/2014/main" id="{2A15E5F8-4632-3DE1-5AF3-DD21A3079C9F}"/>
              </a:ext>
            </a:extLst>
          </p:cNvPr>
          <p:cNvSpPr>
            <a:spLocks noChangeArrowheads="1"/>
          </p:cNvSpPr>
          <p:nvPr/>
        </p:nvSpPr>
        <p:spPr bwMode="auto">
          <a:xfrm>
            <a:off x="3052763" y="1466850"/>
            <a:ext cx="3043237" cy="46196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Credit Card Service</a:t>
            </a:r>
            <a:endParaRPr lang="zh-CN" altLang="en-US" sz="2400">
              <a:solidFill>
                <a:srgbClr val="008780"/>
              </a:solidFill>
              <a:latin typeface="+mn-lt"/>
              <a:ea typeface="+mn-ea"/>
              <a:cs typeface="+mn-ea"/>
              <a:sym typeface="+mn-lt"/>
            </a:endParaRPr>
          </a:p>
        </p:txBody>
      </p:sp>
      <p:sp>
        <p:nvSpPr>
          <p:cNvPr id="14342" name="矩形 52">
            <a:extLst>
              <a:ext uri="{FF2B5EF4-FFF2-40B4-BE49-F238E27FC236}">
                <a16:creationId xmlns:a16="http://schemas.microsoft.com/office/drawing/2014/main" id="{4630F04A-5EAF-43E5-D2E4-C6E1F36DEAB6}"/>
              </a:ext>
            </a:extLst>
          </p:cNvPr>
          <p:cNvSpPr>
            <a:spLocks noChangeArrowheads="1"/>
          </p:cNvSpPr>
          <p:nvPr/>
        </p:nvSpPr>
        <p:spPr bwMode="auto">
          <a:xfrm>
            <a:off x="3084513" y="4291013"/>
            <a:ext cx="2490787" cy="461962"/>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Online Payment</a:t>
            </a:r>
            <a:endParaRPr lang="zh-CN" altLang="en-US" sz="2400">
              <a:solidFill>
                <a:srgbClr val="008780"/>
              </a:solidFill>
              <a:latin typeface="+mn-lt"/>
              <a:ea typeface="+mn-ea"/>
              <a:cs typeface="+mn-ea"/>
              <a:sym typeface="+mn-lt"/>
            </a:endParaRPr>
          </a:p>
        </p:txBody>
      </p:sp>
      <p:sp>
        <p:nvSpPr>
          <p:cNvPr id="14343" name="矩形 53">
            <a:extLst>
              <a:ext uri="{FF2B5EF4-FFF2-40B4-BE49-F238E27FC236}">
                <a16:creationId xmlns:a16="http://schemas.microsoft.com/office/drawing/2014/main" id="{00AF1CEF-2CC9-1279-BDF7-B0D333F6B712}"/>
              </a:ext>
            </a:extLst>
          </p:cNvPr>
          <p:cNvSpPr>
            <a:spLocks noChangeArrowheads="1"/>
          </p:cNvSpPr>
          <p:nvPr/>
        </p:nvSpPr>
        <p:spPr bwMode="auto">
          <a:xfrm>
            <a:off x="4984750" y="2890838"/>
            <a:ext cx="4202113" cy="461962"/>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amount of each transaction</a:t>
            </a:r>
            <a:endParaRPr lang="zh-CN" altLang="en-US" sz="2400">
              <a:solidFill>
                <a:srgbClr val="008780"/>
              </a:solidFill>
              <a:latin typeface="+mn-lt"/>
              <a:ea typeface="+mn-ea"/>
              <a:cs typeface="+mn-ea"/>
              <a:sym typeface="+mn-lt"/>
            </a:endParaRPr>
          </a:p>
        </p:txBody>
      </p:sp>
      <p:grpSp>
        <p:nvGrpSpPr>
          <p:cNvPr id="5128" name="组合 54">
            <a:extLst>
              <a:ext uri="{FF2B5EF4-FFF2-40B4-BE49-F238E27FC236}">
                <a16:creationId xmlns:a16="http://schemas.microsoft.com/office/drawing/2014/main" id="{70C55103-210C-AA01-9197-19608D06296E}"/>
              </a:ext>
            </a:extLst>
          </p:cNvPr>
          <p:cNvGrpSpPr>
            <a:grpSpLocks/>
          </p:cNvGrpSpPr>
          <p:nvPr/>
        </p:nvGrpSpPr>
        <p:grpSpPr bwMode="auto">
          <a:xfrm>
            <a:off x="-19050" y="254000"/>
            <a:ext cx="12211050" cy="6553200"/>
            <a:chOff x="0" y="0"/>
            <a:chExt cx="12211083" cy="6553690"/>
          </a:xfrm>
        </p:grpSpPr>
        <p:grpSp>
          <p:nvGrpSpPr>
            <p:cNvPr id="5143" name="组合 55">
              <a:extLst>
                <a:ext uri="{FF2B5EF4-FFF2-40B4-BE49-F238E27FC236}">
                  <a16:creationId xmlns:a16="http://schemas.microsoft.com/office/drawing/2014/main" id="{3533413B-F8B7-C32E-0AC3-98EB09DB1C82}"/>
                </a:ext>
              </a:extLst>
            </p:cNvPr>
            <p:cNvGrpSpPr>
              <a:grpSpLocks/>
            </p:cNvGrpSpPr>
            <p:nvPr/>
          </p:nvGrpSpPr>
          <p:grpSpPr bwMode="auto">
            <a:xfrm>
              <a:off x="0" y="0"/>
              <a:ext cx="12211083" cy="6553690"/>
              <a:chOff x="0" y="0"/>
              <a:chExt cx="12211083" cy="6553690"/>
            </a:xfrm>
          </p:grpSpPr>
          <p:sp>
            <p:nvSpPr>
              <p:cNvPr id="14361" name="Rectangle 11">
                <a:extLst>
                  <a:ext uri="{FF2B5EF4-FFF2-40B4-BE49-F238E27FC236}">
                    <a16:creationId xmlns:a16="http://schemas.microsoft.com/office/drawing/2014/main" id="{BAB317A5-1281-6A13-719B-29DB20B0A88C}"/>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4362" name="Rectangle 7">
                <a:extLst>
                  <a:ext uri="{FF2B5EF4-FFF2-40B4-BE49-F238E27FC236}">
                    <a16:creationId xmlns:a16="http://schemas.microsoft.com/office/drawing/2014/main" id="{EB3D95C3-9788-86B2-CED6-EF1CE9193CFF}"/>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4363" name="Freeform 8">
                <a:extLst>
                  <a:ext uri="{FF2B5EF4-FFF2-40B4-BE49-F238E27FC236}">
                    <a16:creationId xmlns:a16="http://schemas.microsoft.com/office/drawing/2014/main" id="{B3E01F4B-E92E-5C36-7ED5-1DB5E4B88055}"/>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5148" name="Rectangle 13">
                <a:extLst>
                  <a:ext uri="{FF2B5EF4-FFF2-40B4-BE49-F238E27FC236}">
                    <a16:creationId xmlns:a16="http://schemas.microsoft.com/office/drawing/2014/main" id="{CD9A7791-A453-4B19-0C23-C19883478F28}"/>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6543028-4EC5-4FE2-A52E-E44C96991F18}"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36</a:t>
                </a:fld>
                <a:endParaRPr lang="en-US" altLang="zh-CN" sz="1100">
                  <a:solidFill>
                    <a:schemeClr val="bg1"/>
                  </a:solidFill>
                  <a:ea typeface="微软雅黑" panose="020B0503020204020204" pitchFamily="34" charset="-122"/>
                  <a:sym typeface="+mn-lt"/>
                </a:endParaRPr>
              </a:p>
            </p:txBody>
          </p:sp>
          <p:sp>
            <p:nvSpPr>
              <p:cNvPr id="14366" name="Freeform 12">
                <a:extLst>
                  <a:ext uri="{FF2B5EF4-FFF2-40B4-BE49-F238E27FC236}">
                    <a16:creationId xmlns:a16="http://schemas.microsoft.com/office/drawing/2014/main" id="{85D7BF61-463B-4721-61ED-3AE1D3C8A516}"/>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4360" name="文本框 56">
              <a:extLst>
                <a:ext uri="{FF2B5EF4-FFF2-40B4-BE49-F238E27FC236}">
                  <a16:creationId xmlns:a16="http://schemas.microsoft.com/office/drawing/2014/main" id="{774D8EA3-ECB6-298B-67CF-C5F7C4B1432C}"/>
                </a:ext>
              </a:extLst>
            </p:cNvPr>
            <p:cNvSpPr>
              <a:spLocks noChangeArrowheads="1"/>
            </p:cNvSpPr>
            <p:nvPr/>
          </p:nvSpPr>
          <p:spPr bwMode="auto">
            <a:xfrm>
              <a:off x="315914" y="90495"/>
              <a:ext cx="3454409"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n-lt"/>
                  <a:ea typeface="+mn-ea"/>
                  <a:cs typeface="+mn-ea"/>
                  <a:sym typeface="+mn-lt"/>
                </a:rPr>
                <a:t>Suggestions on Prevent</a:t>
              </a:r>
              <a:endParaRPr lang="zh-CN" altLang="en-US" sz="2400">
                <a:solidFill>
                  <a:schemeClr val="bg1"/>
                </a:solidFill>
                <a:latin typeface="+mn-lt"/>
                <a:ea typeface="+mn-ea"/>
                <a:cs typeface="+mn-ea"/>
                <a:sym typeface="+mn-lt"/>
              </a:endParaRPr>
            </a:p>
          </p:txBody>
        </p:sp>
      </p:grpSp>
      <p:grpSp>
        <p:nvGrpSpPr>
          <p:cNvPr id="5129" name="组合 2">
            <a:extLst>
              <a:ext uri="{FF2B5EF4-FFF2-40B4-BE49-F238E27FC236}">
                <a16:creationId xmlns:a16="http://schemas.microsoft.com/office/drawing/2014/main" id="{DEA3C1D5-AC0E-4C56-8C09-E2E78763B2D9}"/>
              </a:ext>
            </a:extLst>
          </p:cNvPr>
          <p:cNvGrpSpPr>
            <a:grpSpLocks/>
          </p:cNvGrpSpPr>
          <p:nvPr/>
        </p:nvGrpSpPr>
        <p:grpSpPr bwMode="auto">
          <a:xfrm>
            <a:off x="1620838" y="1550988"/>
            <a:ext cx="1052512" cy="1052512"/>
            <a:chOff x="0" y="0"/>
            <a:chExt cx="1052209" cy="1052209"/>
          </a:xfrm>
        </p:grpSpPr>
        <p:sp>
          <p:nvSpPr>
            <p:cNvPr id="14357" name="椭圆 1">
              <a:extLst>
                <a:ext uri="{FF2B5EF4-FFF2-40B4-BE49-F238E27FC236}">
                  <a16:creationId xmlns:a16="http://schemas.microsoft.com/office/drawing/2014/main" id="{D116EC41-7FA4-416A-FB4F-3F54A57B3609}"/>
                </a:ext>
              </a:extLst>
            </p:cNvPr>
            <p:cNvSpPr>
              <a:spLocks noChangeArrowheads="1"/>
            </p:cNvSpPr>
            <p:nvPr/>
          </p:nvSpPr>
          <p:spPr bwMode="auto">
            <a:xfrm>
              <a:off x="0" y="0"/>
              <a:ext cx="1052209" cy="1052209"/>
            </a:xfrm>
            <a:prstGeom prst="ellipse">
              <a:avLst/>
            </a:prstGeom>
            <a:solidFill>
              <a:srgbClr val="FFAD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4358" name="任意多边形 32">
              <a:extLst>
                <a:ext uri="{FF2B5EF4-FFF2-40B4-BE49-F238E27FC236}">
                  <a16:creationId xmlns:a16="http://schemas.microsoft.com/office/drawing/2014/main" id="{297AC638-0A36-858B-BE02-0DDF0C0349C7}"/>
                </a:ext>
              </a:extLst>
            </p:cNvPr>
            <p:cNvSpPr>
              <a:spLocks noChangeArrowheads="1"/>
            </p:cNvSpPr>
            <p:nvPr/>
          </p:nvSpPr>
          <p:spPr bwMode="auto">
            <a:xfrm>
              <a:off x="287254" y="299951"/>
              <a:ext cx="477700" cy="452308"/>
            </a:xfrm>
            <a:custGeom>
              <a:avLst/>
              <a:gdLst>
                <a:gd name="T0" fmla="*/ 238124 w 476250"/>
                <a:gd name="T1" fmla="*/ 225425 h 450850"/>
                <a:gd name="T2" fmla="*/ 180974 w 476250"/>
                <a:gd name="T3" fmla="*/ 282575 h 450850"/>
                <a:gd name="T4" fmla="*/ 197713 w 476250"/>
                <a:gd name="T5" fmla="*/ 322986 h 450850"/>
                <a:gd name="T6" fmla="*/ 220005 w 476250"/>
                <a:gd name="T7" fmla="*/ 332220 h 450850"/>
                <a:gd name="T8" fmla="*/ 215264 w 476250"/>
                <a:gd name="T9" fmla="*/ 343666 h 450850"/>
                <a:gd name="T10" fmla="*/ 215264 w 476250"/>
                <a:gd name="T11" fmla="*/ 370708 h 450850"/>
                <a:gd name="T12" fmla="*/ 237743 w 476250"/>
                <a:gd name="T13" fmla="*/ 393187 h 450850"/>
                <a:gd name="T14" fmla="*/ 238504 w 476250"/>
                <a:gd name="T15" fmla="*/ 393187 h 450850"/>
                <a:gd name="T16" fmla="*/ 260983 w 476250"/>
                <a:gd name="T17" fmla="*/ 370708 h 450850"/>
                <a:gd name="T18" fmla="*/ 260983 w 476250"/>
                <a:gd name="T19" fmla="*/ 343666 h 450850"/>
                <a:gd name="T20" fmla="*/ 256242 w 476250"/>
                <a:gd name="T21" fmla="*/ 332220 h 450850"/>
                <a:gd name="T22" fmla="*/ 278535 w 476250"/>
                <a:gd name="T23" fmla="*/ 322986 h 450850"/>
                <a:gd name="T24" fmla="*/ 295274 w 476250"/>
                <a:gd name="T25" fmla="*/ 282575 h 450850"/>
                <a:gd name="T26" fmla="*/ 238124 w 476250"/>
                <a:gd name="T27" fmla="*/ 225425 h 450850"/>
                <a:gd name="T28" fmla="*/ 249408 w 476250"/>
                <a:gd name="T29" fmla="*/ 49032 h 450850"/>
                <a:gd name="T30" fmla="*/ 178152 w 476250"/>
                <a:gd name="T31" fmla="*/ 65873 h 450850"/>
                <a:gd name="T32" fmla="*/ 125464 w 476250"/>
                <a:gd name="T33" fmla="*/ 116715 h 450850"/>
                <a:gd name="T34" fmla="*/ 115669 w 476250"/>
                <a:gd name="T35" fmla="*/ 139700 h 450850"/>
                <a:gd name="T36" fmla="*/ 373146 w 476250"/>
                <a:gd name="T37" fmla="*/ 139700 h 450850"/>
                <a:gd name="T38" fmla="*/ 368214 w 476250"/>
                <a:gd name="T39" fmla="*/ 125374 h 450850"/>
                <a:gd name="T40" fmla="*/ 319282 w 476250"/>
                <a:gd name="T41" fmla="*/ 70907 h 450850"/>
                <a:gd name="T42" fmla="*/ 249408 w 476250"/>
                <a:gd name="T43" fmla="*/ 49032 h 450850"/>
                <a:gd name="T44" fmla="*/ 251153 w 476250"/>
                <a:gd name="T45" fmla="*/ 119 h 450850"/>
                <a:gd name="T46" fmla="*/ 345741 w 476250"/>
                <a:gd name="T47" fmla="*/ 29731 h 450850"/>
                <a:gd name="T48" fmla="*/ 411980 w 476250"/>
                <a:gd name="T49" fmla="*/ 103462 h 450850"/>
                <a:gd name="T50" fmla="*/ 424460 w 476250"/>
                <a:gd name="T51" fmla="*/ 139714 h 450850"/>
                <a:gd name="T52" fmla="*/ 444577 w 476250"/>
                <a:gd name="T53" fmla="*/ 143775 h 450850"/>
                <a:gd name="T54" fmla="*/ 476250 w 476250"/>
                <a:gd name="T55" fmla="*/ 191559 h 450850"/>
                <a:gd name="T56" fmla="*/ 476250 w 476250"/>
                <a:gd name="T57" fmla="*/ 398991 h 450850"/>
                <a:gd name="T58" fmla="*/ 424391 w 476250"/>
                <a:gd name="T59" fmla="*/ 450850 h 450850"/>
                <a:gd name="T60" fmla="*/ 51859 w 476250"/>
                <a:gd name="T61" fmla="*/ 450850 h 450850"/>
                <a:gd name="T62" fmla="*/ 0 w 476250"/>
                <a:gd name="T63" fmla="*/ 398991 h 450850"/>
                <a:gd name="T64" fmla="*/ 0 w 476250"/>
                <a:gd name="T65" fmla="*/ 191559 h 450850"/>
                <a:gd name="T66" fmla="*/ 51859 w 476250"/>
                <a:gd name="T67" fmla="*/ 139700 h 450850"/>
                <a:gd name="T68" fmla="*/ 63616 w 476250"/>
                <a:gd name="T69" fmla="*/ 139700 h 450850"/>
                <a:gd name="T70" fmla="*/ 63935 w 476250"/>
                <a:gd name="T71" fmla="*/ 137348 h 450850"/>
                <a:gd name="T72" fmla="*/ 154695 w 476250"/>
                <a:gd name="T73" fmla="*/ 22917 h 450850"/>
                <a:gd name="T74" fmla="*/ 251153 w 476250"/>
                <a:gd name="T75" fmla="*/ 119 h 4508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6250"/>
                <a:gd name="T115" fmla="*/ 0 h 450850"/>
                <a:gd name="T116" fmla="*/ 476250 w 476250"/>
                <a:gd name="T117" fmla="*/ 450850 h 4508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6250" h="450850">
                  <a:moveTo>
                    <a:pt x="238124" y="225425"/>
                  </a:moveTo>
                  <a:cubicBezTo>
                    <a:pt x="206561" y="225425"/>
                    <a:pt x="180974" y="251012"/>
                    <a:pt x="180974" y="282575"/>
                  </a:cubicBezTo>
                  <a:cubicBezTo>
                    <a:pt x="180974" y="298356"/>
                    <a:pt x="187371" y="312644"/>
                    <a:pt x="197713" y="322986"/>
                  </a:cubicBezTo>
                  <a:lnTo>
                    <a:pt x="220005" y="332220"/>
                  </a:lnTo>
                  <a:lnTo>
                    <a:pt x="215264" y="343666"/>
                  </a:lnTo>
                  <a:lnTo>
                    <a:pt x="215264" y="370708"/>
                  </a:lnTo>
                  <a:cubicBezTo>
                    <a:pt x="215264" y="383123"/>
                    <a:pt x="225328" y="393187"/>
                    <a:pt x="237743" y="393187"/>
                  </a:cubicBezTo>
                  <a:lnTo>
                    <a:pt x="238504" y="393187"/>
                  </a:lnTo>
                  <a:cubicBezTo>
                    <a:pt x="250919" y="393187"/>
                    <a:pt x="260983" y="383123"/>
                    <a:pt x="260983" y="370708"/>
                  </a:cubicBezTo>
                  <a:lnTo>
                    <a:pt x="260983" y="343666"/>
                  </a:lnTo>
                  <a:lnTo>
                    <a:pt x="256242" y="332220"/>
                  </a:lnTo>
                  <a:lnTo>
                    <a:pt x="278535" y="322986"/>
                  </a:lnTo>
                  <a:cubicBezTo>
                    <a:pt x="288877" y="312644"/>
                    <a:pt x="295274" y="298356"/>
                    <a:pt x="295274" y="282575"/>
                  </a:cubicBezTo>
                  <a:cubicBezTo>
                    <a:pt x="295274" y="251012"/>
                    <a:pt x="269687" y="225425"/>
                    <a:pt x="238124" y="225425"/>
                  </a:cubicBezTo>
                  <a:close/>
                  <a:moveTo>
                    <a:pt x="249408" y="49032"/>
                  </a:moveTo>
                  <a:cubicBezTo>
                    <a:pt x="225001" y="48161"/>
                    <a:pt x="200364" y="53743"/>
                    <a:pt x="178152" y="65873"/>
                  </a:cubicBezTo>
                  <a:cubicBezTo>
                    <a:pt x="155940" y="78002"/>
                    <a:pt x="137926" y="95711"/>
                    <a:pt x="125464" y="116715"/>
                  </a:cubicBezTo>
                  <a:lnTo>
                    <a:pt x="115669" y="139700"/>
                  </a:lnTo>
                  <a:lnTo>
                    <a:pt x="373146" y="139700"/>
                  </a:lnTo>
                  <a:lnTo>
                    <a:pt x="368214" y="125374"/>
                  </a:lnTo>
                  <a:cubicBezTo>
                    <a:pt x="357280" y="103535"/>
                    <a:pt x="340573" y="84588"/>
                    <a:pt x="319282" y="70907"/>
                  </a:cubicBezTo>
                  <a:cubicBezTo>
                    <a:pt x="297991" y="57226"/>
                    <a:pt x="273815" y="49903"/>
                    <a:pt x="249408" y="49032"/>
                  </a:cubicBezTo>
                  <a:close/>
                  <a:moveTo>
                    <a:pt x="251153" y="119"/>
                  </a:moveTo>
                  <a:cubicBezTo>
                    <a:pt x="284192" y="1298"/>
                    <a:pt x="316920" y="11211"/>
                    <a:pt x="345741" y="29731"/>
                  </a:cubicBezTo>
                  <a:cubicBezTo>
                    <a:pt x="374563" y="48251"/>
                    <a:pt x="397179" y="73900"/>
                    <a:pt x="411980" y="103462"/>
                  </a:cubicBezTo>
                  <a:lnTo>
                    <a:pt x="424460" y="139714"/>
                  </a:lnTo>
                  <a:lnTo>
                    <a:pt x="444577" y="143775"/>
                  </a:lnTo>
                  <a:cubicBezTo>
                    <a:pt x="463190" y="151648"/>
                    <a:pt x="476250" y="170078"/>
                    <a:pt x="476250" y="191559"/>
                  </a:cubicBezTo>
                  <a:lnTo>
                    <a:pt x="476250" y="398991"/>
                  </a:lnTo>
                  <a:cubicBezTo>
                    <a:pt x="476250" y="427632"/>
                    <a:pt x="453032" y="450850"/>
                    <a:pt x="424391" y="450850"/>
                  </a:cubicBezTo>
                  <a:lnTo>
                    <a:pt x="51859" y="450850"/>
                  </a:lnTo>
                  <a:cubicBezTo>
                    <a:pt x="23218" y="450850"/>
                    <a:pt x="0" y="427632"/>
                    <a:pt x="0" y="398991"/>
                  </a:cubicBezTo>
                  <a:lnTo>
                    <a:pt x="0" y="191559"/>
                  </a:lnTo>
                  <a:cubicBezTo>
                    <a:pt x="0" y="162918"/>
                    <a:pt x="23218" y="139700"/>
                    <a:pt x="51859" y="139700"/>
                  </a:cubicBezTo>
                  <a:lnTo>
                    <a:pt x="63616" y="139700"/>
                  </a:lnTo>
                  <a:lnTo>
                    <a:pt x="63935" y="137348"/>
                  </a:lnTo>
                  <a:cubicBezTo>
                    <a:pt x="77275" y="89170"/>
                    <a:pt x="109593" y="47546"/>
                    <a:pt x="154695" y="22917"/>
                  </a:cubicBezTo>
                  <a:cubicBezTo>
                    <a:pt x="184763" y="6497"/>
                    <a:pt x="218114" y="-1059"/>
                    <a:pt x="251153" y="119"/>
                  </a:cubicBez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nvGrpSpPr>
          <p:cNvPr id="5130" name="组合 4">
            <a:extLst>
              <a:ext uri="{FF2B5EF4-FFF2-40B4-BE49-F238E27FC236}">
                <a16:creationId xmlns:a16="http://schemas.microsoft.com/office/drawing/2014/main" id="{59AD4A99-CE72-B941-F1F2-A20E6E9AFA42}"/>
              </a:ext>
            </a:extLst>
          </p:cNvPr>
          <p:cNvGrpSpPr>
            <a:grpSpLocks/>
          </p:cNvGrpSpPr>
          <p:nvPr/>
        </p:nvGrpSpPr>
        <p:grpSpPr bwMode="auto">
          <a:xfrm>
            <a:off x="1620838" y="4702175"/>
            <a:ext cx="1052512" cy="1050925"/>
            <a:chOff x="0" y="0"/>
            <a:chExt cx="1052209" cy="1052209"/>
          </a:xfrm>
        </p:grpSpPr>
        <p:sp>
          <p:nvSpPr>
            <p:cNvPr id="14355" name="椭圆 34">
              <a:extLst>
                <a:ext uri="{FF2B5EF4-FFF2-40B4-BE49-F238E27FC236}">
                  <a16:creationId xmlns:a16="http://schemas.microsoft.com/office/drawing/2014/main" id="{62FDF139-23EC-BF5D-4773-726E5EFDE294}"/>
                </a:ext>
              </a:extLst>
            </p:cNvPr>
            <p:cNvSpPr>
              <a:spLocks noChangeArrowheads="1"/>
            </p:cNvSpPr>
            <p:nvPr/>
          </p:nvSpPr>
          <p:spPr bwMode="auto">
            <a:xfrm>
              <a:off x="0" y="0"/>
              <a:ext cx="1052209" cy="1052209"/>
            </a:xfrm>
            <a:prstGeom prst="ellipse">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4356" name="任意多边形 35">
              <a:extLst>
                <a:ext uri="{FF2B5EF4-FFF2-40B4-BE49-F238E27FC236}">
                  <a16:creationId xmlns:a16="http://schemas.microsoft.com/office/drawing/2014/main" id="{F54B897D-821A-5CC3-BDEE-033DB0707559}"/>
                </a:ext>
              </a:extLst>
            </p:cNvPr>
            <p:cNvSpPr>
              <a:spLocks noChangeArrowheads="1"/>
            </p:cNvSpPr>
            <p:nvPr/>
          </p:nvSpPr>
          <p:spPr bwMode="auto">
            <a:xfrm>
              <a:off x="306299" y="314709"/>
              <a:ext cx="439611" cy="422791"/>
            </a:xfrm>
            <a:custGeom>
              <a:avLst/>
              <a:gdLst>
                <a:gd name="T0" fmla="*/ 87313 w 439750"/>
                <a:gd name="T1" fmla="*/ 311128 h 422534"/>
                <a:gd name="T2" fmla="*/ 59531 w 439750"/>
                <a:gd name="T3" fmla="*/ 338910 h 422534"/>
                <a:gd name="T4" fmla="*/ 87313 w 439750"/>
                <a:gd name="T5" fmla="*/ 366692 h 422534"/>
                <a:gd name="T6" fmla="*/ 115095 w 439750"/>
                <a:gd name="T7" fmla="*/ 338910 h 422534"/>
                <a:gd name="T8" fmla="*/ 87313 w 439750"/>
                <a:gd name="T9" fmla="*/ 311128 h 422534"/>
                <a:gd name="T10" fmla="*/ 439750 w 439750"/>
                <a:gd name="T11" fmla="*/ 0 h 422534"/>
                <a:gd name="T12" fmla="*/ 428272 w 439750"/>
                <a:gd name="T13" fmla="*/ 58644 h 422534"/>
                <a:gd name="T14" fmla="*/ 429804 w 439750"/>
                <a:gd name="T15" fmla="*/ 60412 h 422534"/>
                <a:gd name="T16" fmla="*/ 382753 w 439750"/>
                <a:gd name="T17" fmla="*/ 101184 h 422534"/>
                <a:gd name="T18" fmla="*/ 386793 w 439750"/>
                <a:gd name="T19" fmla="*/ 153203 h 422534"/>
                <a:gd name="T20" fmla="*/ 333116 w 439750"/>
                <a:gd name="T21" fmla="*/ 144196 h 422534"/>
                <a:gd name="T22" fmla="*/ 316646 w 439750"/>
                <a:gd name="T23" fmla="*/ 158467 h 422534"/>
                <a:gd name="T24" fmla="*/ 320335 w 439750"/>
                <a:gd name="T25" fmla="*/ 205956 h 422534"/>
                <a:gd name="T26" fmla="*/ 271331 w 439750"/>
                <a:gd name="T27" fmla="*/ 197734 h 422534"/>
                <a:gd name="T28" fmla="*/ 257852 w 439750"/>
                <a:gd name="T29" fmla="*/ 209413 h 422534"/>
                <a:gd name="T30" fmla="*/ 269948 w 439750"/>
                <a:gd name="T31" fmla="*/ 227353 h 422534"/>
                <a:gd name="T32" fmla="*/ 280988 w 439750"/>
                <a:gd name="T33" fmla="*/ 282040 h 422534"/>
                <a:gd name="T34" fmla="*/ 140494 w 439750"/>
                <a:gd name="T35" fmla="*/ 422534 h 422534"/>
                <a:gd name="T36" fmla="*/ 0 w 439750"/>
                <a:gd name="T37" fmla="*/ 282040 h 422534"/>
                <a:gd name="T38" fmla="*/ 140494 w 439750"/>
                <a:gd name="T39" fmla="*/ 141546 h 422534"/>
                <a:gd name="T40" fmla="*/ 195181 w 439750"/>
                <a:gd name="T41" fmla="*/ 152587 h 422534"/>
                <a:gd name="T42" fmla="*/ 200942 w 439750"/>
                <a:gd name="T43" fmla="*/ 156471 h 422534"/>
                <a:gd name="T44" fmla="*/ 379196 w 439750"/>
                <a:gd name="T45" fmla="*/ 2009 h 422534"/>
                <a:gd name="T46" fmla="*/ 380069 w 439750"/>
                <a:gd name="T47" fmla="*/ 3016 h 4225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9750"/>
                <a:gd name="T73" fmla="*/ 0 h 422534"/>
                <a:gd name="T74" fmla="*/ 439750 w 439750"/>
                <a:gd name="T75" fmla="*/ 422534 h 4225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9750" h="422534">
                  <a:moveTo>
                    <a:pt x="87313" y="311128"/>
                  </a:moveTo>
                  <a:cubicBezTo>
                    <a:pt x="71969" y="311128"/>
                    <a:pt x="59531" y="323566"/>
                    <a:pt x="59531" y="338910"/>
                  </a:cubicBezTo>
                  <a:cubicBezTo>
                    <a:pt x="59531" y="354254"/>
                    <a:pt x="71969" y="366692"/>
                    <a:pt x="87313" y="366692"/>
                  </a:cubicBezTo>
                  <a:cubicBezTo>
                    <a:pt x="102657" y="366692"/>
                    <a:pt x="115095" y="354254"/>
                    <a:pt x="115095" y="338910"/>
                  </a:cubicBezTo>
                  <a:cubicBezTo>
                    <a:pt x="115095" y="323566"/>
                    <a:pt x="102657" y="311128"/>
                    <a:pt x="87313" y="311128"/>
                  </a:cubicBezTo>
                  <a:close/>
                  <a:moveTo>
                    <a:pt x="439750" y="0"/>
                  </a:moveTo>
                  <a:lnTo>
                    <a:pt x="428272" y="58644"/>
                  </a:lnTo>
                  <a:lnTo>
                    <a:pt x="429804" y="60412"/>
                  </a:lnTo>
                  <a:lnTo>
                    <a:pt x="382753" y="101184"/>
                  </a:lnTo>
                  <a:lnTo>
                    <a:pt x="386793" y="153203"/>
                  </a:lnTo>
                  <a:lnTo>
                    <a:pt x="333116" y="144196"/>
                  </a:lnTo>
                  <a:lnTo>
                    <a:pt x="316646" y="158467"/>
                  </a:lnTo>
                  <a:lnTo>
                    <a:pt x="320335" y="205956"/>
                  </a:lnTo>
                  <a:lnTo>
                    <a:pt x="271331" y="197734"/>
                  </a:lnTo>
                  <a:lnTo>
                    <a:pt x="257852" y="209413"/>
                  </a:lnTo>
                  <a:lnTo>
                    <a:pt x="269948" y="227353"/>
                  </a:lnTo>
                  <a:cubicBezTo>
                    <a:pt x="277057" y="244162"/>
                    <a:pt x="280988" y="262642"/>
                    <a:pt x="280988" y="282040"/>
                  </a:cubicBezTo>
                  <a:cubicBezTo>
                    <a:pt x="280988" y="359633"/>
                    <a:pt x="218087" y="422534"/>
                    <a:pt x="140494" y="422534"/>
                  </a:cubicBezTo>
                  <a:cubicBezTo>
                    <a:pt x="62901" y="422534"/>
                    <a:pt x="0" y="359633"/>
                    <a:pt x="0" y="282040"/>
                  </a:cubicBezTo>
                  <a:cubicBezTo>
                    <a:pt x="0" y="204447"/>
                    <a:pt x="62901" y="141546"/>
                    <a:pt x="140494" y="141546"/>
                  </a:cubicBezTo>
                  <a:cubicBezTo>
                    <a:pt x="159893" y="141546"/>
                    <a:pt x="178373" y="145477"/>
                    <a:pt x="195181" y="152587"/>
                  </a:cubicBezTo>
                  <a:lnTo>
                    <a:pt x="200942" y="156471"/>
                  </a:lnTo>
                  <a:lnTo>
                    <a:pt x="379196" y="2009"/>
                  </a:lnTo>
                  <a:lnTo>
                    <a:pt x="380069" y="3016"/>
                  </a:lnTo>
                  <a:lnTo>
                    <a:pt x="439750" y="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nvGrpSpPr>
          <p:cNvPr id="5131" name="组合 5">
            <a:extLst>
              <a:ext uri="{FF2B5EF4-FFF2-40B4-BE49-F238E27FC236}">
                <a16:creationId xmlns:a16="http://schemas.microsoft.com/office/drawing/2014/main" id="{333B95D7-2420-2407-6412-365E27808D77}"/>
              </a:ext>
            </a:extLst>
          </p:cNvPr>
          <p:cNvGrpSpPr>
            <a:grpSpLocks/>
          </p:cNvGrpSpPr>
          <p:nvPr/>
        </p:nvGrpSpPr>
        <p:grpSpPr bwMode="auto">
          <a:xfrm>
            <a:off x="9561513" y="3062288"/>
            <a:ext cx="1052512" cy="1052512"/>
            <a:chOff x="0" y="0"/>
            <a:chExt cx="1052209" cy="1052209"/>
          </a:xfrm>
        </p:grpSpPr>
        <p:sp>
          <p:nvSpPr>
            <p:cNvPr id="14351" name="椭圆 33">
              <a:extLst>
                <a:ext uri="{FF2B5EF4-FFF2-40B4-BE49-F238E27FC236}">
                  <a16:creationId xmlns:a16="http://schemas.microsoft.com/office/drawing/2014/main" id="{CE9A3052-A1E0-6AC7-7FBE-24AF1422E34E}"/>
                </a:ext>
              </a:extLst>
            </p:cNvPr>
            <p:cNvSpPr>
              <a:spLocks noChangeArrowheads="1"/>
            </p:cNvSpPr>
            <p:nvPr/>
          </p:nvSpPr>
          <p:spPr bwMode="auto">
            <a:xfrm>
              <a:off x="0" y="0"/>
              <a:ext cx="1052209" cy="1052209"/>
            </a:xfrm>
            <a:prstGeom prst="ellipse">
              <a:avLst/>
            </a:prstGeom>
            <a:solidFill>
              <a:srgbClr val="FF888C"/>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nvGrpSpPr>
            <p:cNvPr id="5136" name="组合 45">
              <a:extLst>
                <a:ext uri="{FF2B5EF4-FFF2-40B4-BE49-F238E27FC236}">
                  <a16:creationId xmlns:a16="http://schemas.microsoft.com/office/drawing/2014/main" id="{74682FBC-9652-1557-3B24-9A3BE8FF2176}"/>
                </a:ext>
              </a:extLst>
            </p:cNvPr>
            <p:cNvGrpSpPr>
              <a:grpSpLocks/>
            </p:cNvGrpSpPr>
            <p:nvPr/>
          </p:nvGrpSpPr>
          <p:grpSpPr bwMode="auto">
            <a:xfrm>
              <a:off x="287979" y="283962"/>
              <a:ext cx="476250" cy="484285"/>
              <a:chOff x="0" y="0"/>
              <a:chExt cx="476250" cy="484285"/>
            </a:xfrm>
          </p:grpSpPr>
          <p:sp>
            <p:nvSpPr>
              <p:cNvPr id="14353" name="空心弧 46">
                <a:extLst>
                  <a:ext uri="{FF2B5EF4-FFF2-40B4-BE49-F238E27FC236}">
                    <a16:creationId xmlns:a16="http://schemas.microsoft.com/office/drawing/2014/main" id="{644AB46A-2991-4802-D377-D74D1E16DB93}"/>
                  </a:ext>
                </a:extLst>
              </p:cNvPr>
              <p:cNvSpPr>
                <a:spLocks noChangeArrowheads="1"/>
              </p:cNvSpPr>
              <p:nvPr/>
            </p:nvSpPr>
            <p:spPr bwMode="auto">
              <a:xfrm rot="1346882">
                <a:off x="53235" y="118"/>
                <a:ext cx="349150" cy="349150"/>
              </a:xfrm>
              <a:custGeom>
                <a:avLst/>
                <a:gdLst>
                  <a:gd name="T0" fmla="*/ 45500485 w 21600"/>
                  <a:gd name="T1" fmla="*/ 0 h 21600"/>
                  <a:gd name="T2" fmla="*/ 6517399 w 21600"/>
                  <a:gd name="T3" fmla="*/ 45500485 h 21600"/>
                  <a:gd name="T4" fmla="*/ 45500485 w 21600"/>
                  <a:gd name="T5" fmla="*/ 13039223 h 21600"/>
                  <a:gd name="T6" fmla="*/ 84483557 w 21600"/>
                  <a:gd name="T7" fmla="*/ 45500485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3095" y="10800"/>
                    </a:moveTo>
                    <a:cubicBezTo>
                      <a:pt x="3095" y="6544"/>
                      <a:pt x="6544" y="3095"/>
                      <a:pt x="10800" y="3095"/>
                    </a:cubicBezTo>
                    <a:cubicBezTo>
                      <a:pt x="15055" y="3094"/>
                      <a:pt x="18504" y="6544"/>
                      <a:pt x="18505" y="10799"/>
                    </a:cubicBezTo>
                    <a:lnTo>
                      <a:pt x="21600" y="10800"/>
                    </a:lnTo>
                    <a:cubicBezTo>
                      <a:pt x="21600" y="4835"/>
                      <a:pt x="16764" y="0"/>
                      <a:pt x="10800" y="0"/>
                    </a:cubicBezTo>
                    <a:cubicBezTo>
                      <a:pt x="4835" y="0"/>
                      <a:pt x="0" y="4835"/>
                      <a:pt x="0" y="10800"/>
                    </a:cubicBezTo>
                    <a:lnTo>
                      <a:pt x="3095" y="1080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4354" name="任意多边形 47">
                <a:extLst>
                  <a:ext uri="{FF2B5EF4-FFF2-40B4-BE49-F238E27FC236}">
                    <a16:creationId xmlns:a16="http://schemas.microsoft.com/office/drawing/2014/main" id="{551A9175-1074-1942-1C6D-B8DF86056593}"/>
                  </a:ext>
                </a:extLst>
              </p:cNvPr>
              <p:cNvSpPr>
                <a:spLocks noChangeArrowheads="1"/>
              </p:cNvSpPr>
              <p:nvPr/>
            </p:nvSpPr>
            <p:spPr bwMode="auto">
              <a:xfrm>
                <a:off x="-725" y="169932"/>
                <a:ext cx="477701" cy="314235"/>
              </a:xfrm>
              <a:custGeom>
                <a:avLst/>
                <a:gdLst>
                  <a:gd name="T0" fmla="*/ 231775 w 476250"/>
                  <a:gd name="T1" fmla="*/ 98937 h 313812"/>
                  <a:gd name="T2" fmla="*/ 174625 w 476250"/>
                  <a:gd name="T3" fmla="*/ 156087 h 313812"/>
                  <a:gd name="T4" fmla="*/ 191364 w 476250"/>
                  <a:gd name="T5" fmla="*/ 196498 h 313812"/>
                  <a:gd name="T6" fmla="*/ 213656 w 476250"/>
                  <a:gd name="T7" fmla="*/ 205732 h 313812"/>
                  <a:gd name="T8" fmla="*/ 208915 w 476250"/>
                  <a:gd name="T9" fmla="*/ 217178 h 313812"/>
                  <a:gd name="T10" fmla="*/ 208915 w 476250"/>
                  <a:gd name="T11" fmla="*/ 244220 h 313812"/>
                  <a:gd name="T12" fmla="*/ 231394 w 476250"/>
                  <a:gd name="T13" fmla="*/ 266699 h 313812"/>
                  <a:gd name="T14" fmla="*/ 232155 w 476250"/>
                  <a:gd name="T15" fmla="*/ 266699 h 313812"/>
                  <a:gd name="T16" fmla="*/ 254634 w 476250"/>
                  <a:gd name="T17" fmla="*/ 244220 h 313812"/>
                  <a:gd name="T18" fmla="*/ 254634 w 476250"/>
                  <a:gd name="T19" fmla="*/ 217178 h 313812"/>
                  <a:gd name="T20" fmla="*/ 249893 w 476250"/>
                  <a:gd name="T21" fmla="*/ 205732 h 313812"/>
                  <a:gd name="T22" fmla="*/ 272186 w 476250"/>
                  <a:gd name="T23" fmla="*/ 196498 h 313812"/>
                  <a:gd name="T24" fmla="*/ 288925 w 476250"/>
                  <a:gd name="T25" fmla="*/ 156087 h 313812"/>
                  <a:gd name="T26" fmla="*/ 231775 w 476250"/>
                  <a:gd name="T27" fmla="*/ 98937 h 313812"/>
                  <a:gd name="T28" fmla="*/ 64092 w 476250"/>
                  <a:gd name="T29" fmla="*/ 0 h 313812"/>
                  <a:gd name="T30" fmla="*/ 116804 w 476250"/>
                  <a:gd name="T31" fmla="*/ 0 h 313812"/>
                  <a:gd name="T32" fmla="*/ 115669 w 476250"/>
                  <a:gd name="T33" fmla="*/ 2662 h 313812"/>
                  <a:gd name="T34" fmla="*/ 373146 w 476250"/>
                  <a:gd name="T35" fmla="*/ 2662 h 313812"/>
                  <a:gd name="T36" fmla="*/ 372230 w 476250"/>
                  <a:gd name="T37" fmla="*/ 0 h 313812"/>
                  <a:gd name="T38" fmla="*/ 423539 w 476250"/>
                  <a:gd name="T39" fmla="*/ 0 h 313812"/>
                  <a:gd name="T40" fmla="*/ 424460 w 476250"/>
                  <a:gd name="T41" fmla="*/ 2676 h 313812"/>
                  <a:gd name="T42" fmla="*/ 444577 w 476250"/>
                  <a:gd name="T43" fmla="*/ 6737 h 313812"/>
                  <a:gd name="T44" fmla="*/ 476250 w 476250"/>
                  <a:gd name="T45" fmla="*/ 54521 h 313812"/>
                  <a:gd name="T46" fmla="*/ 476250 w 476250"/>
                  <a:gd name="T47" fmla="*/ 261953 h 313812"/>
                  <a:gd name="T48" fmla="*/ 424391 w 476250"/>
                  <a:gd name="T49" fmla="*/ 313812 h 313812"/>
                  <a:gd name="T50" fmla="*/ 51859 w 476250"/>
                  <a:gd name="T51" fmla="*/ 313812 h 313812"/>
                  <a:gd name="T52" fmla="*/ 0 w 476250"/>
                  <a:gd name="T53" fmla="*/ 261953 h 313812"/>
                  <a:gd name="T54" fmla="*/ 0 w 476250"/>
                  <a:gd name="T55" fmla="*/ 54521 h 313812"/>
                  <a:gd name="T56" fmla="*/ 51859 w 476250"/>
                  <a:gd name="T57" fmla="*/ 2662 h 313812"/>
                  <a:gd name="T58" fmla="*/ 63616 w 476250"/>
                  <a:gd name="T59" fmla="*/ 2662 h 313812"/>
                  <a:gd name="T60" fmla="*/ 63935 w 476250"/>
                  <a:gd name="T61" fmla="*/ 310 h 3138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76250"/>
                  <a:gd name="T94" fmla="*/ 0 h 313812"/>
                  <a:gd name="T95" fmla="*/ 476250 w 476250"/>
                  <a:gd name="T96" fmla="*/ 313812 h 3138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76250" h="313812">
                    <a:moveTo>
                      <a:pt x="231775" y="98937"/>
                    </a:moveTo>
                    <a:cubicBezTo>
                      <a:pt x="200212" y="98937"/>
                      <a:pt x="174625" y="124524"/>
                      <a:pt x="174625" y="156087"/>
                    </a:cubicBezTo>
                    <a:cubicBezTo>
                      <a:pt x="174625" y="171869"/>
                      <a:pt x="181022" y="186156"/>
                      <a:pt x="191364" y="196498"/>
                    </a:cubicBezTo>
                    <a:lnTo>
                      <a:pt x="213656" y="205732"/>
                    </a:lnTo>
                    <a:lnTo>
                      <a:pt x="208915" y="217178"/>
                    </a:lnTo>
                    <a:lnTo>
                      <a:pt x="208915" y="244220"/>
                    </a:lnTo>
                    <a:cubicBezTo>
                      <a:pt x="208915" y="256635"/>
                      <a:pt x="218979" y="266699"/>
                      <a:pt x="231394" y="266699"/>
                    </a:cubicBezTo>
                    <a:lnTo>
                      <a:pt x="232155" y="266699"/>
                    </a:lnTo>
                    <a:cubicBezTo>
                      <a:pt x="244570" y="266699"/>
                      <a:pt x="254634" y="256635"/>
                      <a:pt x="254634" y="244220"/>
                    </a:cubicBezTo>
                    <a:lnTo>
                      <a:pt x="254634" y="217178"/>
                    </a:lnTo>
                    <a:lnTo>
                      <a:pt x="249893" y="205732"/>
                    </a:lnTo>
                    <a:lnTo>
                      <a:pt x="272186" y="196498"/>
                    </a:lnTo>
                    <a:cubicBezTo>
                      <a:pt x="282528" y="186156"/>
                      <a:pt x="288925" y="171869"/>
                      <a:pt x="288925" y="156087"/>
                    </a:cubicBezTo>
                    <a:cubicBezTo>
                      <a:pt x="288925" y="124524"/>
                      <a:pt x="263338" y="98937"/>
                      <a:pt x="231775" y="98937"/>
                    </a:cubicBezTo>
                    <a:close/>
                    <a:moveTo>
                      <a:pt x="64092" y="0"/>
                    </a:moveTo>
                    <a:lnTo>
                      <a:pt x="116804" y="0"/>
                    </a:lnTo>
                    <a:lnTo>
                      <a:pt x="115669" y="2662"/>
                    </a:lnTo>
                    <a:lnTo>
                      <a:pt x="373146" y="2662"/>
                    </a:lnTo>
                    <a:lnTo>
                      <a:pt x="372230" y="0"/>
                    </a:lnTo>
                    <a:lnTo>
                      <a:pt x="423539" y="0"/>
                    </a:lnTo>
                    <a:lnTo>
                      <a:pt x="424460" y="2676"/>
                    </a:lnTo>
                    <a:lnTo>
                      <a:pt x="444577" y="6737"/>
                    </a:lnTo>
                    <a:cubicBezTo>
                      <a:pt x="463190" y="14610"/>
                      <a:pt x="476250" y="33040"/>
                      <a:pt x="476250" y="54521"/>
                    </a:cubicBezTo>
                    <a:lnTo>
                      <a:pt x="476250" y="261953"/>
                    </a:lnTo>
                    <a:cubicBezTo>
                      <a:pt x="476250" y="290594"/>
                      <a:pt x="453032" y="313812"/>
                      <a:pt x="424391" y="313812"/>
                    </a:cubicBezTo>
                    <a:lnTo>
                      <a:pt x="51859" y="313812"/>
                    </a:lnTo>
                    <a:cubicBezTo>
                      <a:pt x="23218" y="313812"/>
                      <a:pt x="0" y="290594"/>
                      <a:pt x="0" y="261953"/>
                    </a:cubicBezTo>
                    <a:lnTo>
                      <a:pt x="0" y="54521"/>
                    </a:lnTo>
                    <a:cubicBezTo>
                      <a:pt x="0" y="25880"/>
                      <a:pt x="23218" y="2662"/>
                      <a:pt x="51859" y="2662"/>
                    </a:cubicBezTo>
                    <a:lnTo>
                      <a:pt x="63616" y="2662"/>
                    </a:lnTo>
                    <a:lnTo>
                      <a:pt x="63935" y="310"/>
                    </a:lnTo>
                    <a:lnTo>
                      <a:pt x="64092" y="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sp>
        <p:nvSpPr>
          <p:cNvPr id="14348" name="左大括号 7">
            <a:extLst>
              <a:ext uri="{FF2B5EF4-FFF2-40B4-BE49-F238E27FC236}">
                <a16:creationId xmlns:a16="http://schemas.microsoft.com/office/drawing/2014/main" id="{4475DC53-66EA-5ED3-C7D3-B9F81DEE4BA3}"/>
              </a:ext>
            </a:extLst>
          </p:cNvPr>
          <p:cNvSpPr>
            <a:spLocks/>
          </p:cNvSpPr>
          <p:nvPr/>
        </p:nvSpPr>
        <p:spPr bwMode="auto">
          <a:xfrm>
            <a:off x="2803525" y="4654550"/>
            <a:ext cx="280988" cy="1081088"/>
          </a:xfrm>
          <a:prstGeom prst="leftBrace">
            <a:avLst>
              <a:gd name="adj1" fmla="val 37922"/>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
        <p:nvSpPr>
          <p:cNvPr id="14349" name="左大括号 64">
            <a:extLst>
              <a:ext uri="{FF2B5EF4-FFF2-40B4-BE49-F238E27FC236}">
                <a16:creationId xmlns:a16="http://schemas.microsoft.com/office/drawing/2014/main" id="{75F7D3BB-2D46-9FE8-9882-3590C6C8FBBE}"/>
              </a:ext>
            </a:extLst>
          </p:cNvPr>
          <p:cNvSpPr>
            <a:spLocks/>
          </p:cNvSpPr>
          <p:nvPr/>
        </p:nvSpPr>
        <p:spPr bwMode="auto">
          <a:xfrm>
            <a:off x="2776538" y="1535113"/>
            <a:ext cx="280987" cy="1082675"/>
          </a:xfrm>
          <a:prstGeom prst="leftBrace">
            <a:avLst>
              <a:gd name="adj1" fmla="val 37978"/>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
        <p:nvSpPr>
          <p:cNvPr id="14350" name="左大括号 65">
            <a:extLst>
              <a:ext uri="{FF2B5EF4-FFF2-40B4-BE49-F238E27FC236}">
                <a16:creationId xmlns:a16="http://schemas.microsoft.com/office/drawing/2014/main" id="{866783F6-A3C0-8E11-65A0-90DF658FA75D}"/>
              </a:ext>
            </a:extLst>
          </p:cNvPr>
          <p:cNvSpPr>
            <a:spLocks/>
          </p:cNvSpPr>
          <p:nvPr/>
        </p:nvSpPr>
        <p:spPr bwMode="auto">
          <a:xfrm flipH="1">
            <a:off x="9204325" y="2987675"/>
            <a:ext cx="280988" cy="1082675"/>
          </a:xfrm>
          <a:prstGeom prst="leftBrace">
            <a:avLst>
              <a:gd name="adj1" fmla="val 37978"/>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42">
            <a:extLst>
              <a:ext uri="{FF2B5EF4-FFF2-40B4-BE49-F238E27FC236}">
                <a16:creationId xmlns:a16="http://schemas.microsoft.com/office/drawing/2014/main" id="{A26AADAC-6240-4C8D-2EC9-E031A4723D81}"/>
              </a:ext>
            </a:extLst>
          </p:cNvPr>
          <p:cNvSpPr>
            <a:spLocks noChangeArrowheads="1"/>
          </p:cNvSpPr>
          <p:nvPr/>
        </p:nvSpPr>
        <p:spPr bwMode="auto">
          <a:xfrm>
            <a:off x="3046413" y="1798638"/>
            <a:ext cx="7226300" cy="12001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a:pPr>
            <a:r>
              <a:rPr lang="en-US" altLang="zh-CN">
                <a:latin typeface="Times New Roman" panose="02020603050405020304" pitchFamily="18" charset="0"/>
                <a:ea typeface="等线" panose="02010600030101010101" pitchFamily="2" charset="-122"/>
              </a:rPr>
              <a:t>Add the function of detecting the location of the transaction to warn of transactions with a large difference between the location of the transaction and the address of the account holder. Strengthen the verification of the identity of the transaction to prevent credit card theft abroad.</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p:txBody>
      </p:sp>
      <p:sp>
        <p:nvSpPr>
          <p:cNvPr id="6147" name="矩形 43">
            <a:extLst>
              <a:ext uri="{FF2B5EF4-FFF2-40B4-BE49-F238E27FC236}">
                <a16:creationId xmlns:a16="http://schemas.microsoft.com/office/drawing/2014/main" id="{1A594DE4-B747-8DC1-BD1A-74ADBE319CA4}"/>
              </a:ext>
            </a:extLst>
          </p:cNvPr>
          <p:cNvSpPr>
            <a:spLocks noChangeArrowheads="1"/>
          </p:cNvSpPr>
          <p:nvPr/>
        </p:nvSpPr>
        <p:spPr bwMode="auto">
          <a:xfrm>
            <a:off x="3046413" y="5195888"/>
            <a:ext cx="6421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a:latin typeface="Times New Roman" panose="02020603050405020304" pitchFamily="18" charset="0"/>
                <a:ea typeface="等线" panose="02010600030101010101" pitchFamily="2" charset="-122"/>
              </a:rPr>
              <a:t>Cardholders who discover that their credit cards have been lost or stolen should immediately report the loss to their banks to prevent further losses.</a:t>
            </a:r>
            <a:endParaRPr lang="zh-CN" altLang="en-US">
              <a:latin typeface="Times New Roman" panose="02020603050405020304" pitchFamily="18" charset="0"/>
              <a:ea typeface="等线" panose="02010600030101010101" pitchFamily="2" charset="-122"/>
              <a:sym typeface="+mn-lt"/>
            </a:endParaRPr>
          </a:p>
        </p:txBody>
      </p:sp>
      <p:sp>
        <p:nvSpPr>
          <p:cNvPr id="14340" name="矩形 44">
            <a:extLst>
              <a:ext uri="{FF2B5EF4-FFF2-40B4-BE49-F238E27FC236}">
                <a16:creationId xmlns:a16="http://schemas.microsoft.com/office/drawing/2014/main" id="{BC626FAB-6A91-63E0-BB87-EF21C215CDA5}"/>
              </a:ext>
            </a:extLst>
          </p:cNvPr>
          <p:cNvSpPr>
            <a:spLocks noChangeArrowheads="1"/>
          </p:cNvSpPr>
          <p:nvPr/>
        </p:nvSpPr>
        <p:spPr bwMode="auto">
          <a:xfrm>
            <a:off x="2944813" y="3608388"/>
            <a:ext cx="6308725" cy="92233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defRPr/>
            </a:pPr>
            <a:r>
              <a:rPr lang="en-US" altLang="zh-CN">
                <a:latin typeface="Times New Roman" panose="02020603050405020304" pitchFamily="18" charset="0"/>
                <a:ea typeface="等线" panose="02010600030101010101" pitchFamily="2" charset="-122"/>
              </a:rPr>
              <a:t>For transactions that can be authorized to merchants for no-pin payment debit, the amount of debit that can occur in the future can be limited to reduce the degree of damage when fraud occurs.</a:t>
            </a:r>
            <a:endParaRPr lang="zh-CN" altLang="zh-CN" kern="100">
              <a:latin typeface="等线" panose="02010600030101010101" pitchFamily="2" charset="-122"/>
              <a:ea typeface="等线" panose="02010600030101010101" pitchFamily="2" charset="-122"/>
              <a:cs typeface="Times New Roman" panose="02020603050405020304" pitchFamily="18" charset="0"/>
            </a:endParaRPr>
          </a:p>
        </p:txBody>
      </p:sp>
      <p:sp>
        <p:nvSpPr>
          <p:cNvPr id="14341" name="矩形 51">
            <a:extLst>
              <a:ext uri="{FF2B5EF4-FFF2-40B4-BE49-F238E27FC236}">
                <a16:creationId xmlns:a16="http://schemas.microsoft.com/office/drawing/2014/main" id="{E70646BF-13CF-972F-0329-67CB1079D81A}"/>
              </a:ext>
            </a:extLst>
          </p:cNvPr>
          <p:cNvSpPr>
            <a:spLocks noChangeArrowheads="1"/>
          </p:cNvSpPr>
          <p:nvPr/>
        </p:nvSpPr>
        <p:spPr bwMode="auto">
          <a:xfrm>
            <a:off x="3084513" y="1343025"/>
            <a:ext cx="4198937" cy="46196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Location of the Transaction</a:t>
            </a:r>
            <a:endParaRPr lang="zh-CN" altLang="en-US" sz="2400">
              <a:solidFill>
                <a:srgbClr val="008780"/>
              </a:solidFill>
              <a:latin typeface="+mn-lt"/>
              <a:ea typeface="+mn-ea"/>
              <a:cs typeface="+mn-ea"/>
              <a:sym typeface="+mn-lt"/>
            </a:endParaRPr>
          </a:p>
        </p:txBody>
      </p:sp>
      <p:sp>
        <p:nvSpPr>
          <p:cNvPr id="14342" name="矩形 52">
            <a:extLst>
              <a:ext uri="{FF2B5EF4-FFF2-40B4-BE49-F238E27FC236}">
                <a16:creationId xmlns:a16="http://schemas.microsoft.com/office/drawing/2014/main" id="{4A4F891C-D4DD-1BEA-053D-FC81EFF037B8}"/>
              </a:ext>
            </a:extLst>
          </p:cNvPr>
          <p:cNvSpPr>
            <a:spLocks noChangeArrowheads="1"/>
          </p:cNvSpPr>
          <p:nvPr/>
        </p:nvSpPr>
        <p:spPr bwMode="auto">
          <a:xfrm>
            <a:off x="3079750" y="4662488"/>
            <a:ext cx="1620838" cy="461962"/>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Lost Card</a:t>
            </a:r>
            <a:endParaRPr lang="zh-CN" altLang="en-US" sz="2400">
              <a:solidFill>
                <a:srgbClr val="008780"/>
              </a:solidFill>
              <a:latin typeface="+mn-lt"/>
              <a:ea typeface="+mn-ea"/>
              <a:cs typeface="+mn-ea"/>
              <a:sym typeface="+mn-lt"/>
            </a:endParaRPr>
          </a:p>
        </p:txBody>
      </p:sp>
      <p:sp>
        <p:nvSpPr>
          <p:cNvPr id="14343" name="矩形 53">
            <a:extLst>
              <a:ext uri="{FF2B5EF4-FFF2-40B4-BE49-F238E27FC236}">
                <a16:creationId xmlns:a16="http://schemas.microsoft.com/office/drawing/2014/main" id="{D52F07CE-B18E-DCA0-8819-E697FD7D9291}"/>
              </a:ext>
            </a:extLst>
          </p:cNvPr>
          <p:cNvSpPr>
            <a:spLocks noChangeArrowheads="1"/>
          </p:cNvSpPr>
          <p:nvPr/>
        </p:nvSpPr>
        <p:spPr bwMode="auto">
          <a:xfrm>
            <a:off x="5248275" y="3108325"/>
            <a:ext cx="3521075" cy="4603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Limitation to Authorize</a:t>
            </a:r>
            <a:endParaRPr lang="zh-CN" altLang="en-US" sz="2400">
              <a:solidFill>
                <a:srgbClr val="008780"/>
              </a:solidFill>
              <a:latin typeface="+mn-lt"/>
              <a:ea typeface="+mn-ea"/>
              <a:cs typeface="+mn-ea"/>
              <a:sym typeface="+mn-lt"/>
            </a:endParaRPr>
          </a:p>
        </p:txBody>
      </p:sp>
      <p:grpSp>
        <p:nvGrpSpPr>
          <p:cNvPr id="6152" name="组合 54">
            <a:extLst>
              <a:ext uri="{FF2B5EF4-FFF2-40B4-BE49-F238E27FC236}">
                <a16:creationId xmlns:a16="http://schemas.microsoft.com/office/drawing/2014/main" id="{76CEA081-AC26-7FB3-5123-8C73B792E33A}"/>
              </a:ext>
            </a:extLst>
          </p:cNvPr>
          <p:cNvGrpSpPr>
            <a:grpSpLocks/>
          </p:cNvGrpSpPr>
          <p:nvPr/>
        </p:nvGrpSpPr>
        <p:grpSpPr bwMode="auto">
          <a:xfrm>
            <a:off x="-19050" y="254000"/>
            <a:ext cx="12211050" cy="6553200"/>
            <a:chOff x="0" y="0"/>
            <a:chExt cx="12211083" cy="6553690"/>
          </a:xfrm>
        </p:grpSpPr>
        <p:grpSp>
          <p:nvGrpSpPr>
            <p:cNvPr id="6167" name="组合 55">
              <a:extLst>
                <a:ext uri="{FF2B5EF4-FFF2-40B4-BE49-F238E27FC236}">
                  <a16:creationId xmlns:a16="http://schemas.microsoft.com/office/drawing/2014/main" id="{0D8ABD8B-8A1B-4902-14DB-9DD2C832A3FD}"/>
                </a:ext>
              </a:extLst>
            </p:cNvPr>
            <p:cNvGrpSpPr>
              <a:grpSpLocks/>
            </p:cNvGrpSpPr>
            <p:nvPr/>
          </p:nvGrpSpPr>
          <p:grpSpPr bwMode="auto">
            <a:xfrm>
              <a:off x="0" y="0"/>
              <a:ext cx="12211083" cy="6553690"/>
              <a:chOff x="0" y="0"/>
              <a:chExt cx="12211083" cy="6553690"/>
            </a:xfrm>
          </p:grpSpPr>
          <p:sp>
            <p:nvSpPr>
              <p:cNvPr id="14361" name="Rectangle 11">
                <a:extLst>
                  <a:ext uri="{FF2B5EF4-FFF2-40B4-BE49-F238E27FC236}">
                    <a16:creationId xmlns:a16="http://schemas.microsoft.com/office/drawing/2014/main" id="{EDB204B3-FC00-03C3-0176-B38F511F2E8D}"/>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4362" name="Rectangle 7">
                <a:extLst>
                  <a:ext uri="{FF2B5EF4-FFF2-40B4-BE49-F238E27FC236}">
                    <a16:creationId xmlns:a16="http://schemas.microsoft.com/office/drawing/2014/main" id="{B5F1EEC5-1057-BEB1-8645-E18E0B1EA75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4363" name="Freeform 8">
                <a:extLst>
                  <a:ext uri="{FF2B5EF4-FFF2-40B4-BE49-F238E27FC236}">
                    <a16:creationId xmlns:a16="http://schemas.microsoft.com/office/drawing/2014/main" id="{FE3149C9-EE44-6D34-AEAB-684269D89819}"/>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6172" name="Rectangle 13">
                <a:extLst>
                  <a:ext uri="{FF2B5EF4-FFF2-40B4-BE49-F238E27FC236}">
                    <a16:creationId xmlns:a16="http://schemas.microsoft.com/office/drawing/2014/main" id="{973B95A7-8891-DF81-0F03-BB755E26725F}"/>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05C757AA-B97A-435A-A9B9-C25060DCEAC2}"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37</a:t>
                </a:fld>
                <a:endParaRPr lang="en-US" altLang="zh-CN" sz="1100">
                  <a:solidFill>
                    <a:schemeClr val="bg1"/>
                  </a:solidFill>
                  <a:ea typeface="微软雅黑" panose="020B0503020204020204" pitchFamily="34" charset="-122"/>
                  <a:sym typeface="+mn-lt"/>
                </a:endParaRPr>
              </a:p>
            </p:txBody>
          </p:sp>
          <p:sp>
            <p:nvSpPr>
              <p:cNvPr id="14366" name="Freeform 12">
                <a:extLst>
                  <a:ext uri="{FF2B5EF4-FFF2-40B4-BE49-F238E27FC236}">
                    <a16:creationId xmlns:a16="http://schemas.microsoft.com/office/drawing/2014/main" id="{2F364794-511E-1000-A913-B8770A89CB17}"/>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4360" name="文本框 56">
              <a:extLst>
                <a:ext uri="{FF2B5EF4-FFF2-40B4-BE49-F238E27FC236}">
                  <a16:creationId xmlns:a16="http://schemas.microsoft.com/office/drawing/2014/main" id="{7DE50657-0889-0DB5-53D6-B2571CD73383}"/>
                </a:ext>
              </a:extLst>
            </p:cNvPr>
            <p:cNvSpPr>
              <a:spLocks noChangeArrowheads="1"/>
            </p:cNvSpPr>
            <p:nvPr/>
          </p:nvSpPr>
          <p:spPr bwMode="auto">
            <a:xfrm>
              <a:off x="315914" y="90495"/>
              <a:ext cx="4464062"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n-lt"/>
                  <a:ea typeface="+mn-ea"/>
                  <a:cs typeface="+mn-ea"/>
                  <a:sym typeface="+mn-lt"/>
                </a:rPr>
                <a:t>Suggestions on Prevent (</a:t>
              </a:r>
              <a:r>
                <a:rPr lang="en-US" altLang="zh-CN" sz="2400" err="1">
                  <a:solidFill>
                    <a:schemeClr val="bg1"/>
                  </a:solidFill>
                  <a:latin typeface="+mn-lt"/>
                  <a:ea typeface="+mn-ea"/>
                  <a:cs typeface="+mn-ea"/>
                  <a:sym typeface="+mn-lt"/>
                </a:rPr>
                <a:t>Con’t</a:t>
              </a:r>
              <a:r>
                <a:rPr lang="en-US" altLang="zh-CN" sz="2400">
                  <a:solidFill>
                    <a:schemeClr val="bg1"/>
                  </a:solidFill>
                  <a:latin typeface="+mn-lt"/>
                  <a:ea typeface="+mn-ea"/>
                  <a:cs typeface="+mn-ea"/>
                  <a:sym typeface="+mn-lt"/>
                </a:rPr>
                <a:t>)</a:t>
              </a:r>
              <a:endParaRPr lang="zh-CN" altLang="en-US" sz="2400">
                <a:solidFill>
                  <a:schemeClr val="bg1"/>
                </a:solidFill>
                <a:latin typeface="+mn-lt"/>
                <a:ea typeface="+mn-ea"/>
                <a:cs typeface="+mn-ea"/>
                <a:sym typeface="+mn-lt"/>
              </a:endParaRPr>
            </a:p>
          </p:txBody>
        </p:sp>
      </p:grpSp>
      <p:grpSp>
        <p:nvGrpSpPr>
          <p:cNvPr id="6153" name="组合 2">
            <a:extLst>
              <a:ext uri="{FF2B5EF4-FFF2-40B4-BE49-F238E27FC236}">
                <a16:creationId xmlns:a16="http://schemas.microsoft.com/office/drawing/2014/main" id="{C1D49C21-3894-AD50-310F-49BA333BD048}"/>
              </a:ext>
            </a:extLst>
          </p:cNvPr>
          <p:cNvGrpSpPr>
            <a:grpSpLocks/>
          </p:cNvGrpSpPr>
          <p:nvPr/>
        </p:nvGrpSpPr>
        <p:grpSpPr bwMode="auto">
          <a:xfrm>
            <a:off x="1620838" y="1550988"/>
            <a:ext cx="1052512" cy="1052512"/>
            <a:chOff x="0" y="0"/>
            <a:chExt cx="1052209" cy="1052209"/>
          </a:xfrm>
        </p:grpSpPr>
        <p:sp>
          <p:nvSpPr>
            <p:cNvPr id="14357" name="椭圆 1">
              <a:extLst>
                <a:ext uri="{FF2B5EF4-FFF2-40B4-BE49-F238E27FC236}">
                  <a16:creationId xmlns:a16="http://schemas.microsoft.com/office/drawing/2014/main" id="{6C6D242A-B59C-3646-4564-450D514D8381}"/>
                </a:ext>
              </a:extLst>
            </p:cNvPr>
            <p:cNvSpPr>
              <a:spLocks noChangeArrowheads="1"/>
            </p:cNvSpPr>
            <p:nvPr/>
          </p:nvSpPr>
          <p:spPr bwMode="auto">
            <a:xfrm>
              <a:off x="0" y="0"/>
              <a:ext cx="1052209" cy="1052209"/>
            </a:xfrm>
            <a:prstGeom prst="ellipse">
              <a:avLst/>
            </a:prstGeom>
            <a:solidFill>
              <a:srgbClr val="FFAD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4358" name="任意多边形 32">
              <a:extLst>
                <a:ext uri="{FF2B5EF4-FFF2-40B4-BE49-F238E27FC236}">
                  <a16:creationId xmlns:a16="http://schemas.microsoft.com/office/drawing/2014/main" id="{C8B40883-2C9D-7FBB-062A-A2E8849E6897}"/>
                </a:ext>
              </a:extLst>
            </p:cNvPr>
            <p:cNvSpPr>
              <a:spLocks noChangeArrowheads="1"/>
            </p:cNvSpPr>
            <p:nvPr/>
          </p:nvSpPr>
          <p:spPr bwMode="auto">
            <a:xfrm>
              <a:off x="287254" y="299951"/>
              <a:ext cx="477700" cy="452308"/>
            </a:xfrm>
            <a:custGeom>
              <a:avLst/>
              <a:gdLst>
                <a:gd name="T0" fmla="*/ 238124 w 476250"/>
                <a:gd name="T1" fmla="*/ 225425 h 450850"/>
                <a:gd name="T2" fmla="*/ 180974 w 476250"/>
                <a:gd name="T3" fmla="*/ 282575 h 450850"/>
                <a:gd name="T4" fmla="*/ 197713 w 476250"/>
                <a:gd name="T5" fmla="*/ 322986 h 450850"/>
                <a:gd name="T6" fmla="*/ 220005 w 476250"/>
                <a:gd name="T7" fmla="*/ 332220 h 450850"/>
                <a:gd name="T8" fmla="*/ 215264 w 476250"/>
                <a:gd name="T9" fmla="*/ 343666 h 450850"/>
                <a:gd name="T10" fmla="*/ 215264 w 476250"/>
                <a:gd name="T11" fmla="*/ 370708 h 450850"/>
                <a:gd name="T12" fmla="*/ 237743 w 476250"/>
                <a:gd name="T13" fmla="*/ 393187 h 450850"/>
                <a:gd name="T14" fmla="*/ 238504 w 476250"/>
                <a:gd name="T15" fmla="*/ 393187 h 450850"/>
                <a:gd name="T16" fmla="*/ 260983 w 476250"/>
                <a:gd name="T17" fmla="*/ 370708 h 450850"/>
                <a:gd name="T18" fmla="*/ 260983 w 476250"/>
                <a:gd name="T19" fmla="*/ 343666 h 450850"/>
                <a:gd name="T20" fmla="*/ 256242 w 476250"/>
                <a:gd name="T21" fmla="*/ 332220 h 450850"/>
                <a:gd name="T22" fmla="*/ 278535 w 476250"/>
                <a:gd name="T23" fmla="*/ 322986 h 450850"/>
                <a:gd name="T24" fmla="*/ 295274 w 476250"/>
                <a:gd name="T25" fmla="*/ 282575 h 450850"/>
                <a:gd name="T26" fmla="*/ 238124 w 476250"/>
                <a:gd name="T27" fmla="*/ 225425 h 450850"/>
                <a:gd name="T28" fmla="*/ 249408 w 476250"/>
                <a:gd name="T29" fmla="*/ 49032 h 450850"/>
                <a:gd name="T30" fmla="*/ 178152 w 476250"/>
                <a:gd name="T31" fmla="*/ 65873 h 450850"/>
                <a:gd name="T32" fmla="*/ 125464 w 476250"/>
                <a:gd name="T33" fmla="*/ 116715 h 450850"/>
                <a:gd name="T34" fmla="*/ 115669 w 476250"/>
                <a:gd name="T35" fmla="*/ 139700 h 450850"/>
                <a:gd name="T36" fmla="*/ 373146 w 476250"/>
                <a:gd name="T37" fmla="*/ 139700 h 450850"/>
                <a:gd name="T38" fmla="*/ 368214 w 476250"/>
                <a:gd name="T39" fmla="*/ 125374 h 450850"/>
                <a:gd name="T40" fmla="*/ 319282 w 476250"/>
                <a:gd name="T41" fmla="*/ 70907 h 450850"/>
                <a:gd name="T42" fmla="*/ 249408 w 476250"/>
                <a:gd name="T43" fmla="*/ 49032 h 450850"/>
                <a:gd name="T44" fmla="*/ 251153 w 476250"/>
                <a:gd name="T45" fmla="*/ 119 h 450850"/>
                <a:gd name="T46" fmla="*/ 345741 w 476250"/>
                <a:gd name="T47" fmla="*/ 29731 h 450850"/>
                <a:gd name="T48" fmla="*/ 411980 w 476250"/>
                <a:gd name="T49" fmla="*/ 103462 h 450850"/>
                <a:gd name="T50" fmla="*/ 424460 w 476250"/>
                <a:gd name="T51" fmla="*/ 139714 h 450850"/>
                <a:gd name="T52" fmla="*/ 444577 w 476250"/>
                <a:gd name="T53" fmla="*/ 143775 h 450850"/>
                <a:gd name="T54" fmla="*/ 476250 w 476250"/>
                <a:gd name="T55" fmla="*/ 191559 h 450850"/>
                <a:gd name="T56" fmla="*/ 476250 w 476250"/>
                <a:gd name="T57" fmla="*/ 398991 h 450850"/>
                <a:gd name="T58" fmla="*/ 424391 w 476250"/>
                <a:gd name="T59" fmla="*/ 450850 h 450850"/>
                <a:gd name="T60" fmla="*/ 51859 w 476250"/>
                <a:gd name="T61" fmla="*/ 450850 h 450850"/>
                <a:gd name="T62" fmla="*/ 0 w 476250"/>
                <a:gd name="T63" fmla="*/ 398991 h 450850"/>
                <a:gd name="T64" fmla="*/ 0 w 476250"/>
                <a:gd name="T65" fmla="*/ 191559 h 450850"/>
                <a:gd name="T66" fmla="*/ 51859 w 476250"/>
                <a:gd name="T67" fmla="*/ 139700 h 450850"/>
                <a:gd name="T68" fmla="*/ 63616 w 476250"/>
                <a:gd name="T69" fmla="*/ 139700 h 450850"/>
                <a:gd name="T70" fmla="*/ 63935 w 476250"/>
                <a:gd name="T71" fmla="*/ 137348 h 450850"/>
                <a:gd name="T72" fmla="*/ 154695 w 476250"/>
                <a:gd name="T73" fmla="*/ 22917 h 450850"/>
                <a:gd name="T74" fmla="*/ 251153 w 476250"/>
                <a:gd name="T75" fmla="*/ 119 h 4508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6250"/>
                <a:gd name="T115" fmla="*/ 0 h 450850"/>
                <a:gd name="T116" fmla="*/ 476250 w 476250"/>
                <a:gd name="T117" fmla="*/ 450850 h 4508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6250" h="450850">
                  <a:moveTo>
                    <a:pt x="238124" y="225425"/>
                  </a:moveTo>
                  <a:cubicBezTo>
                    <a:pt x="206561" y="225425"/>
                    <a:pt x="180974" y="251012"/>
                    <a:pt x="180974" y="282575"/>
                  </a:cubicBezTo>
                  <a:cubicBezTo>
                    <a:pt x="180974" y="298356"/>
                    <a:pt x="187371" y="312644"/>
                    <a:pt x="197713" y="322986"/>
                  </a:cubicBezTo>
                  <a:lnTo>
                    <a:pt x="220005" y="332220"/>
                  </a:lnTo>
                  <a:lnTo>
                    <a:pt x="215264" y="343666"/>
                  </a:lnTo>
                  <a:lnTo>
                    <a:pt x="215264" y="370708"/>
                  </a:lnTo>
                  <a:cubicBezTo>
                    <a:pt x="215264" y="383123"/>
                    <a:pt x="225328" y="393187"/>
                    <a:pt x="237743" y="393187"/>
                  </a:cubicBezTo>
                  <a:lnTo>
                    <a:pt x="238504" y="393187"/>
                  </a:lnTo>
                  <a:cubicBezTo>
                    <a:pt x="250919" y="393187"/>
                    <a:pt x="260983" y="383123"/>
                    <a:pt x="260983" y="370708"/>
                  </a:cubicBezTo>
                  <a:lnTo>
                    <a:pt x="260983" y="343666"/>
                  </a:lnTo>
                  <a:lnTo>
                    <a:pt x="256242" y="332220"/>
                  </a:lnTo>
                  <a:lnTo>
                    <a:pt x="278535" y="322986"/>
                  </a:lnTo>
                  <a:cubicBezTo>
                    <a:pt x="288877" y="312644"/>
                    <a:pt x="295274" y="298356"/>
                    <a:pt x="295274" y="282575"/>
                  </a:cubicBezTo>
                  <a:cubicBezTo>
                    <a:pt x="295274" y="251012"/>
                    <a:pt x="269687" y="225425"/>
                    <a:pt x="238124" y="225425"/>
                  </a:cubicBezTo>
                  <a:close/>
                  <a:moveTo>
                    <a:pt x="249408" y="49032"/>
                  </a:moveTo>
                  <a:cubicBezTo>
                    <a:pt x="225001" y="48161"/>
                    <a:pt x="200364" y="53743"/>
                    <a:pt x="178152" y="65873"/>
                  </a:cubicBezTo>
                  <a:cubicBezTo>
                    <a:pt x="155940" y="78002"/>
                    <a:pt x="137926" y="95711"/>
                    <a:pt x="125464" y="116715"/>
                  </a:cubicBezTo>
                  <a:lnTo>
                    <a:pt x="115669" y="139700"/>
                  </a:lnTo>
                  <a:lnTo>
                    <a:pt x="373146" y="139700"/>
                  </a:lnTo>
                  <a:lnTo>
                    <a:pt x="368214" y="125374"/>
                  </a:lnTo>
                  <a:cubicBezTo>
                    <a:pt x="357280" y="103535"/>
                    <a:pt x="340573" y="84588"/>
                    <a:pt x="319282" y="70907"/>
                  </a:cubicBezTo>
                  <a:cubicBezTo>
                    <a:pt x="297991" y="57226"/>
                    <a:pt x="273815" y="49903"/>
                    <a:pt x="249408" y="49032"/>
                  </a:cubicBezTo>
                  <a:close/>
                  <a:moveTo>
                    <a:pt x="251153" y="119"/>
                  </a:moveTo>
                  <a:cubicBezTo>
                    <a:pt x="284192" y="1298"/>
                    <a:pt x="316920" y="11211"/>
                    <a:pt x="345741" y="29731"/>
                  </a:cubicBezTo>
                  <a:cubicBezTo>
                    <a:pt x="374563" y="48251"/>
                    <a:pt x="397179" y="73900"/>
                    <a:pt x="411980" y="103462"/>
                  </a:cubicBezTo>
                  <a:lnTo>
                    <a:pt x="424460" y="139714"/>
                  </a:lnTo>
                  <a:lnTo>
                    <a:pt x="444577" y="143775"/>
                  </a:lnTo>
                  <a:cubicBezTo>
                    <a:pt x="463190" y="151648"/>
                    <a:pt x="476250" y="170078"/>
                    <a:pt x="476250" y="191559"/>
                  </a:cubicBezTo>
                  <a:lnTo>
                    <a:pt x="476250" y="398991"/>
                  </a:lnTo>
                  <a:cubicBezTo>
                    <a:pt x="476250" y="427632"/>
                    <a:pt x="453032" y="450850"/>
                    <a:pt x="424391" y="450850"/>
                  </a:cubicBezTo>
                  <a:lnTo>
                    <a:pt x="51859" y="450850"/>
                  </a:lnTo>
                  <a:cubicBezTo>
                    <a:pt x="23218" y="450850"/>
                    <a:pt x="0" y="427632"/>
                    <a:pt x="0" y="398991"/>
                  </a:cubicBezTo>
                  <a:lnTo>
                    <a:pt x="0" y="191559"/>
                  </a:lnTo>
                  <a:cubicBezTo>
                    <a:pt x="0" y="162918"/>
                    <a:pt x="23218" y="139700"/>
                    <a:pt x="51859" y="139700"/>
                  </a:cubicBezTo>
                  <a:lnTo>
                    <a:pt x="63616" y="139700"/>
                  </a:lnTo>
                  <a:lnTo>
                    <a:pt x="63935" y="137348"/>
                  </a:lnTo>
                  <a:cubicBezTo>
                    <a:pt x="77275" y="89170"/>
                    <a:pt x="109593" y="47546"/>
                    <a:pt x="154695" y="22917"/>
                  </a:cubicBezTo>
                  <a:cubicBezTo>
                    <a:pt x="184763" y="6497"/>
                    <a:pt x="218114" y="-1059"/>
                    <a:pt x="251153" y="119"/>
                  </a:cubicBez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nvGrpSpPr>
          <p:cNvPr id="6154" name="组合 4">
            <a:extLst>
              <a:ext uri="{FF2B5EF4-FFF2-40B4-BE49-F238E27FC236}">
                <a16:creationId xmlns:a16="http://schemas.microsoft.com/office/drawing/2014/main" id="{42A582C0-95A2-C1B2-7C01-9D0CE4CA99C1}"/>
              </a:ext>
            </a:extLst>
          </p:cNvPr>
          <p:cNvGrpSpPr>
            <a:grpSpLocks/>
          </p:cNvGrpSpPr>
          <p:nvPr/>
        </p:nvGrpSpPr>
        <p:grpSpPr bwMode="auto">
          <a:xfrm>
            <a:off x="1598613" y="4810125"/>
            <a:ext cx="1052512" cy="1050925"/>
            <a:chOff x="0" y="0"/>
            <a:chExt cx="1052209" cy="1052209"/>
          </a:xfrm>
        </p:grpSpPr>
        <p:sp>
          <p:nvSpPr>
            <p:cNvPr id="14355" name="椭圆 34">
              <a:extLst>
                <a:ext uri="{FF2B5EF4-FFF2-40B4-BE49-F238E27FC236}">
                  <a16:creationId xmlns:a16="http://schemas.microsoft.com/office/drawing/2014/main" id="{DA4EF87D-298C-324E-E08E-6690BB9A1F11}"/>
                </a:ext>
              </a:extLst>
            </p:cNvPr>
            <p:cNvSpPr>
              <a:spLocks noChangeArrowheads="1"/>
            </p:cNvSpPr>
            <p:nvPr/>
          </p:nvSpPr>
          <p:spPr bwMode="auto">
            <a:xfrm>
              <a:off x="0" y="0"/>
              <a:ext cx="1052209" cy="1052209"/>
            </a:xfrm>
            <a:prstGeom prst="ellipse">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4356" name="任意多边形 35">
              <a:extLst>
                <a:ext uri="{FF2B5EF4-FFF2-40B4-BE49-F238E27FC236}">
                  <a16:creationId xmlns:a16="http://schemas.microsoft.com/office/drawing/2014/main" id="{E261F2BF-3AA4-C198-2207-30506EDDD6EF}"/>
                </a:ext>
              </a:extLst>
            </p:cNvPr>
            <p:cNvSpPr>
              <a:spLocks noChangeArrowheads="1"/>
            </p:cNvSpPr>
            <p:nvPr/>
          </p:nvSpPr>
          <p:spPr bwMode="auto">
            <a:xfrm>
              <a:off x="306299" y="314709"/>
              <a:ext cx="439611" cy="422791"/>
            </a:xfrm>
            <a:custGeom>
              <a:avLst/>
              <a:gdLst>
                <a:gd name="T0" fmla="*/ 87313 w 439750"/>
                <a:gd name="T1" fmla="*/ 311128 h 422534"/>
                <a:gd name="T2" fmla="*/ 59531 w 439750"/>
                <a:gd name="T3" fmla="*/ 338910 h 422534"/>
                <a:gd name="T4" fmla="*/ 87313 w 439750"/>
                <a:gd name="T5" fmla="*/ 366692 h 422534"/>
                <a:gd name="T6" fmla="*/ 115095 w 439750"/>
                <a:gd name="T7" fmla="*/ 338910 h 422534"/>
                <a:gd name="T8" fmla="*/ 87313 w 439750"/>
                <a:gd name="T9" fmla="*/ 311128 h 422534"/>
                <a:gd name="T10" fmla="*/ 439750 w 439750"/>
                <a:gd name="T11" fmla="*/ 0 h 422534"/>
                <a:gd name="T12" fmla="*/ 428272 w 439750"/>
                <a:gd name="T13" fmla="*/ 58644 h 422534"/>
                <a:gd name="T14" fmla="*/ 429804 w 439750"/>
                <a:gd name="T15" fmla="*/ 60412 h 422534"/>
                <a:gd name="T16" fmla="*/ 382753 w 439750"/>
                <a:gd name="T17" fmla="*/ 101184 h 422534"/>
                <a:gd name="T18" fmla="*/ 386793 w 439750"/>
                <a:gd name="T19" fmla="*/ 153203 h 422534"/>
                <a:gd name="T20" fmla="*/ 333116 w 439750"/>
                <a:gd name="T21" fmla="*/ 144196 h 422534"/>
                <a:gd name="T22" fmla="*/ 316646 w 439750"/>
                <a:gd name="T23" fmla="*/ 158467 h 422534"/>
                <a:gd name="T24" fmla="*/ 320335 w 439750"/>
                <a:gd name="T25" fmla="*/ 205956 h 422534"/>
                <a:gd name="T26" fmla="*/ 271331 w 439750"/>
                <a:gd name="T27" fmla="*/ 197734 h 422534"/>
                <a:gd name="T28" fmla="*/ 257852 w 439750"/>
                <a:gd name="T29" fmla="*/ 209413 h 422534"/>
                <a:gd name="T30" fmla="*/ 269948 w 439750"/>
                <a:gd name="T31" fmla="*/ 227353 h 422534"/>
                <a:gd name="T32" fmla="*/ 280988 w 439750"/>
                <a:gd name="T33" fmla="*/ 282040 h 422534"/>
                <a:gd name="T34" fmla="*/ 140494 w 439750"/>
                <a:gd name="T35" fmla="*/ 422534 h 422534"/>
                <a:gd name="T36" fmla="*/ 0 w 439750"/>
                <a:gd name="T37" fmla="*/ 282040 h 422534"/>
                <a:gd name="T38" fmla="*/ 140494 w 439750"/>
                <a:gd name="T39" fmla="*/ 141546 h 422534"/>
                <a:gd name="T40" fmla="*/ 195181 w 439750"/>
                <a:gd name="T41" fmla="*/ 152587 h 422534"/>
                <a:gd name="T42" fmla="*/ 200942 w 439750"/>
                <a:gd name="T43" fmla="*/ 156471 h 422534"/>
                <a:gd name="T44" fmla="*/ 379196 w 439750"/>
                <a:gd name="T45" fmla="*/ 2009 h 422534"/>
                <a:gd name="T46" fmla="*/ 380069 w 439750"/>
                <a:gd name="T47" fmla="*/ 3016 h 4225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9750"/>
                <a:gd name="T73" fmla="*/ 0 h 422534"/>
                <a:gd name="T74" fmla="*/ 439750 w 439750"/>
                <a:gd name="T75" fmla="*/ 422534 h 4225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9750" h="422534">
                  <a:moveTo>
                    <a:pt x="87313" y="311128"/>
                  </a:moveTo>
                  <a:cubicBezTo>
                    <a:pt x="71969" y="311128"/>
                    <a:pt x="59531" y="323566"/>
                    <a:pt x="59531" y="338910"/>
                  </a:cubicBezTo>
                  <a:cubicBezTo>
                    <a:pt x="59531" y="354254"/>
                    <a:pt x="71969" y="366692"/>
                    <a:pt x="87313" y="366692"/>
                  </a:cubicBezTo>
                  <a:cubicBezTo>
                    <a:pt x="102657" y="366692"/>
                    <a:pt x="115095" y="354254"/>
                    <a:pt x="115095" y="338910"/>
                  </a:cubicBezTo>
                  <a:cubicBezTo>
                    <a:pt x="115095" y="323566"/>
                    <a:pt x="102657" y="311128"/>
                    <a:pt x="87313" y="311128"/>
                  </a:cubicBezTo>
                  <a:close/>
                  <a:moveTo>
                    <a:pt x="439750" y="0"/>
                  </a:moveTo>
                  <a:lnTo>
                    <a:pt x="428272" y="58644"/>
                  </a:lnTo>
                  <a:lnTo>
                    <a:pt x="429804" y="60412"/>
                  </a:lnTo>
                  <a:lnTo>
                    <a:pt x="382753" y="101184"/>
                  </a:lnTo>
                  <a:lnTo>
                    <a:pt x="386793" y="153203"/>
                  </a:lnTo>
                  <a:lnTo>
                    <a:pt x="333116" y="144196"/>
                  </a:lnTo>
                  <a:lnTo>
                    <a:pt x="316646" y="158467"/>
                  </a:lnTo>
                  <a:lnTo>
                    <a:pt x="320335" y="205956"/>
                  </a:lnTo>
                  <a:lnTo>
                    <a:pt x="271331" y="197734"/>
                  </a:lnTo>
                  <a:lnTo>
                    <a:pt x="257852" y="209413"/>
                  </a:lnTo>
                  <a:lnTo>
                    <a:pt x="269948" y="227353"/>
                  </a:lnTo>
                  <a:cubicBezTo>
                    <a:pt x="277057" y="244162"/>
                    <a:pt x="280988" y="262642"/>
                    <a:pt x="280988" y="282040"/>
                  </a:cubicBezTo>
                  <a:cubicBezTo>
                    <a:pt x="280988" y="359633"/>
                    <a:pt x="218087" y="422534"/>
                    <a:pt x="140494" y="422534"/>
                  </a:cubicBezTo>
                  <a:cubicBezTo>
                    <a:pt x="62901" y="422534"/>
                    <a:pt x="0" y="359633"/>
                    <a:pt x="0" y="282040"/>
                  </a:cubicBezTo>
                  <a:cubicBezTo>
                    <a:pt x="0" y="204447"/>
                    <a:pt x="62901" y="141546"/>
                    <a:pt x="140494" y="141546"/>
                  </a:cubicBezTo>
                  <a:cubicBezTo>
                    <a:pt x="159893" y="141546"/>
                    <a:pt x="178373" y="145477"/>
                    <a:pt x="195181" y="152587"/>
                  </a:cubicBezTo>
                  <a:lnTo>
                    <a:pt x="200942" y="156471"/>
                  </a:lnTo>
                  <a:lnTo>
                    <a:pt x="379196" y="2009"/>
                  </a:lnTo>
                  <a:lnTo>
                    <a:pt x="380069" y="3016"/>
                  </a:lnTo>
                  <a:lnTo>
                    <a:pt x="439750" y="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nvGrpSpPr>
          <p:cNvPr id="6155" name="组合 5">
            <a:extLst>
              <a:ext uri="{FF2B5EF4-FFF2-40B4-BE49-F238E27FC236}">
                <a16:creationId xmlns:a16="http://schemas.microsoft.com/office/drawing/2014/main" id="{1EA05580-8E16-F487-2590-7D44F5371FD5}"/>
              </a:ext>
            </a:extLst>
          </p:cNvPr>
          <p:cNvGrpSpPr>
            <a:grpSpLocks/>
          </p:cNvGrpSpPr>
          <p:nvPr/>
        </p:nvGrpSpPr>
        <p:grpSpPr bwMode="auto">
          <a:xfrm>
            <a:off x="9561513" y="3417888"/>
            <a:ext cx="1052512" cy="1052512"/>
            <a:chOff x="0" y="0"/>
            <a:chExt cx="1052209" cy="1052209"/>
          </a:xfrm>
        </p:grpSpPr>
        <p:sp>
          <p:nvSpPr>
            <p:cNvPr id="14351" name="椭圆 33">
              <a:extLst>
                <a:ext uri="{FF2B5EF4-FFF2-40B4-BE49-F238E27FC236}">
                  <a16:creationId xmlns:a16="http://schemas.microsoft.com/office/drawing/2014/main" id="{EFE54888-8A9A-B281-9708-4A7AD29095F9}"/>
                </a:ext>
              </a:extLst>
            </p:cNvPr>
            <p:cNvSpPr>
              <a:spLocks noChangeArrowheads="1"/>
            </p:cNvSpPr>
            <p:nvPr/>
          </p:nvSpPr>
          <p:spPr bwMode="auto">
            <a:xfrm>
              <a:off x="0" y="0"/>
              <a:ext cx="1052209" cy="1052209"/>
            </a:xfrm>
            <a:prstGeom prst="ellipse">
              <a:avLst/>
            </a:prstGeom>
            <a:solidFill>
              <a:srgbClr val="FF888C"/>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nvGrpSpPr>
            <p:cNvPr id="6160" name="组合 45">
              <a:extLst>
                <a:ext uri="{FF2B5EF4-FFF2-40B4-BE49-F238E27FC236}">
                  <a16:creationId xmlns:a16="http://schemas.microsoft.com/office/drawing/2014/main" id="{7A26E64B-B098-4362-6518-3D04BB818C09}"/>
                </a:ext>
              </a:extLst>
            </p:cNvPr>
            <p:cNvGrpSpPr>
              <a:grpSpLocks/>
            </p:cNvGrpSpPr>
            <p:nvPr/>
          </p:nvGrpSpPr>
          <p:grpSpPr bwMode="auto">
            <a:xfrm>
              <a:off x="287979" y="283962"/>
              <a:ext cx="476250" cy="484285"/>
              <a:chOff x="0" y="0"/>
              <a:chExt cx="476250" cy="484285"/>
            </a:xfrm>
          </p:grpSpPr>
          <p:sp>
            <p:nvSpPr>
              <p:cNvPr id="14353" name="空心弧 46">
                <a:extLst>
                  <a:ext uri="{FF2B5EF4-FFF2-40B4-BE49-F238E27FC236}">
                    <a16:creationId xmlns:a16="http://schemas.microsoft.com/office/drawing/2014/main" id="{F1A6B7F7-3105-509C-8A22-790690EB504D}"/>
                  </a:ext>
                </a:extLst>
              </p:cNvPr>
              <p:cNvSpPr>
                <a:spLocks noChangeArrowheads="1"/>
              </p:cNvSpPr>
              <p:nvPr/>
            </p:nvSpPr>
            <p:spPr bwMode="auto">
              <a:xfrm rot="1346882">
                <a:off x="53235" y="118"/>
                <a:ext cx="349150" cy="349150"/>
              </a:xfrm>
              <a:custGeom>
                <a:avLst/>
                <a:gdLst>
                  <a:gd name="T0" fmla="*/ 45500485 w 21600"/>
                  <a:gd name="T1" fmla="*/ 0 h 21600"/>
                  <a:gd name="T2" fmla="*/ 6517399 w 21600"/>
                  <a:gd name="T3" fmla="*/ 45500485 h 21600"/>
                  <a:gd name="T4" fmla="*/ 45500485 w 21600"/>
                  <a:gd name="T5" fmla="*/ 13039223 h 21600"/>
                  <a:gd name="T6" fmla="*/ 84483557 w 21600"/>
                  <a:gd name="T7" fmla="*/ 45500485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3095" y="10800"/>
                    </a:moveTo>
                    <a:cubicBezTo>
                      <a:pt x="3095" y="6544"/>
                      <a:pt x="6544" y="3095"/>
                      <a:pt x="10800" y="3095"/>
                    </a:cubicBezTo>
                    <a:cubicBezTo>
                      <a:pt x="15055" y="3094"/>
                      <a:pt x="18504" y="6544"/>
                      <a:pt x="18505" y="10799"/>
                    </a:cubicBezTo>
                    <a:lnTo>
                      <a:pt x="21600" y="10800"/>
                    </a:lnTo>
                    <a:cubicBezTo>
                      <a:pt x="21600" y="4835"/>
                      <a:pt x="16764" y="0"/>
                      <a:pt x="10800" y="0"/>
                    </a:cubicBezTo>
                    <a:cubicBezTo>
                      <a:pt x="4835" y="0"/>
                      <a:pt x="0" y="4835"/>
                      <a:pt x="0" y="10800"/>
                    </a:cubicBezTo>
                    <a:lnTo>
                      <a:pt x="3095" y="1080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4354" name="任意多边形 47">
                <a:extLst>
                  <a:ext uri="{FF2B5EF4-FFF2-40B4-BE49-F238E27FC236}">
                    <a16:creationId xmlns:a16="http://schemas.microsoft.com/office/drawing/2014/main" id="{2539B03E-5206-37DD-8926-A5C2E0485304}"/>
                  </a:ext>
                </a:extLst>
              </p:cNvPr>
              <p:cNvSpPr>
                <a:spLocks noChangeArrowheads="1"/>
              </p:cNvSpPr>
              <p:nvPr/>
            </p:nvSpPr>
            <p:spPr bwMode="auto">
              <a:xfrm>
                <a:off x="-725" y="169932"/>
                <a:ext cx="477701" cy="314235"/>
              </a:xfrm>
              <a:custGeom>
                <a:avLst/>
                <a:gdLst>
                  <a:gd name="T0" fmla="*/ 231775 w 476250"/>
                  <a:gd name="T1" fmla="*/ 98937 h 313812"/>
                  <a:gd name="T2" fmla="*/ 174625 w 476250"/>
                  <a:gd name="T3" fmla="*/ 156087 h 313812"/>
                  <a:gd name="T4" fmla="*/ 191364 w 476250"/>
                  <a:gd name="T5" fmla="*/ 196498 h 313812"/>
                  <a:gd name="T6" fmla="*/ 213656 w 476250"/>
                  <a:gd name="T7" fmla="*/ 205732 h 313812"/>
                  <a:gd name="T8" fmla="*/ 208915 w 476250"/>
                  <a:gd name="T9" fmla="*/ 217178 h 313812"/>
                  <a:gd name="T10" fmla="*/ 208915 w 476250"/>
                  <a:gd name="T11" fmla="*/ 244220 h 313812"/>
                  <a:gd name="T12" fmla="*/ 231394 w 476250"/>
                  <a:gd name="T13" fmla="*/ 266699 h 313812"/>
                  <a:gd name="T14" fmla="*/ 232155 w 476250"/>
                  <a:gd name="T15" fmla="*/ 266699 h 313812"/>
                  <a:gd name="T16" fmla="*/ 254634 w 476250"/>
                  <a:gd name="T17" fmla="*/ 244220 h 313812"/>
                  <a:gd name="T18" fmla="*/ 254634 w 476250"/>
                  <a:gd name="T19" fmla="*/ 217178 h 313812"/>
                  <a:gd name="T20" fmla="*/ 249893 w 476250"/>
                  <a:gd name="T21" fmla="*/ 205732 h 313812"/>
                  <a:gd name="T22" fmla="*/ 272186 w 476250"/>
                  <a:gd name="T23" fmla="*/ 196498 h 313812"/>
                  <a:gd name="T24" fmla="*/ 288925 w 476250"/>
                  <a:gd name="T25" fmla="*/ 156087 h 313812"/>
                  <a:gd name="T26" fmla="*/ 231775 w 476250"/>
                  <a:gd name="T27" fmla="*/ 98937 h 313812"/>
                  <a:gd name="T28" fmla="*/ 64092 w 476250"/>
                  <a:gd name="T29" fmla="*/ 0 h 313812"/>
                  <a:gd name="T30" fmla="*/ 116804 w 476250"/>
                  <a:gd name="T31" fmla="*/ 0 h 313812"/>
                  <a:gd name="T32" fmla="*/ 115669 w 476250"/>
                  <a:gd name="T33" fmla="*/ 2662 h 313812"/>
                  <a:gd name="T34" fmla="*/ 373146 w 476250"/>
                  <a:gd name="T35" fmla="*/ 2662 h 313812"/>
                  <a:gd name="T36" fmla="*/ 372230 w 476250"/>
                  <a:gd name="T37" fmla="*/ 0 h 313812"/>
                  <a:gd name="T38" fmla="*/ 423539 w 476250"/>
                  <a:gd name="T39" fmla="*/ 0 h 313812"/>
                  <a:gd name="T40" fmla="*/ 424460 w 476250"/>
                  <a:gd name="T41" fmla="*/ 2676 h 313812"/>
                  <a:gd name="T42" fmla="*/ 444577 w 476250"/>
                  <a:gd name="T43" fmla="*/ 6737 h 313812"/>
                  <a:gd name="T44" fmla="*/ 476250 w 476250"/>
                  <a:gd name="T45" fmla="*/ 54521 h 313812"/>
                  <a:gd name="T46" fmla="*/ 476250 w 476250"/>
                  <a:gd name="T47" fmla="*/ 261953 h 313812"/>
                  <a:gd name="T48" fmla="*/ 424391 w 476250"/>
                  <a:gd name="T49" fmla="*/ 313812 h 313812"/>
                  <a:gd name="T50" fmla="*/ 51859 w 476250"/>
                  <a:gd name="T51" fmla="*/ 313812 h 313812"/>
                  <a:gd name="T52" fmla="*/ 0 w 476250"/>
                  <a:gd name="T53" fmla="*/ 261953 h 313812"/>
                  <a:gd name="T54" fmla="*/ 0 w 476250"/>
                  <a:gd name="T55" fmla="*/ 54521 h 313812"/>
                  <a:gd name="T56" fmla="*/ 51859 w 476250"/>
                  <a:gd name="T57" fmla="*/ 2662 h 313812"/>
                  <a:gd name="T58" fmla="*/ 63616 w 476250"/>
                  <a:gd name="T59" fmla="*/ 2662 h 313812"/>
                  <a:gd name="T60" fmla="*/ 63935 w 476250"/>
                  <a:gd name="T61" fmla="*/ 310 h 3138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76250"/>
                  <a:gd name="T94" fmla="*/ 0 h 313812"/>
                  <a:gd name="T95" fmla="*/ 476250 w 476250"/>
                  <a:gd name="T96" fmla="*/ 313812 h 3138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76250" h="313812">
                    <a:moveTo>
                      <a:pt x="231775" y="98937"/>
                    </a:moveTo>
                    <a:cubicBezTo>
                      <a:pt x="200212" y="98937"/>
                      <a:pt x="174625" y="124524"/>
                      <a:pt x="174625" y="156087"/>
                    </a:cubicBezTo>
                    <a:cubicBezTo>
                      <a:pt x="174625" y="171869"/>
                      <a:pt x="181022" y="186156"/>
                      <a:pt x="191364" y="196498"/>
                    </a:cubicBezTo>
                    <a:lnTo>
                      <a:pt x="213656" y="205732"/>
                    </a:lnTo>
                    <a:lnTo>
                      <a:pt x="208915" y="217178"/>
                    </a:lnTo>
                    <a:lnTo>
                      <a:pt x="208915" y="244220"/>
                    </a:lnTo>
                    <a:cubicBezTo>
                      <a:pt x="208915" y="256635"/>
                      <a:pt x="218979" y="266699"/>
                      <a:pt x="231394" y="266699"/>
                    </a:cubicBezTo>
                    <a:lnTo>
                      <a:pt x="232155" y="266699"/>
                    </a:lnTo>
                    <a:cubicBezTo>
                      <a:pt x="244570" y="266699"/>
                      <a:pt x="254634" y="256635"/>
                      <a:pt x="254634" y="244220"/>
                    </a:cubicBezTo>
                    <a:lnTo>
                      <a:pt x="254634" y="217178"/>
                    </a:lnTo>
                    <a:lnTo>
                      <a:pt x="249893" y="205732"/>
                    </a:lnTo>
                    <a:lnTo>
                      <a:pt x="272186" y="196498"/>
                    </a:lnTo>
                    <a:cubicBezTo>
                      <a:pt x="282528" y="186156"/>
                      <a:pt x="288925" y="171869"/>
                      <a:pt x="288925" y="156087"/>
                    </a:cubicBezTo>
                    <a:cubicBezTo>
                      <a:pt x="288925" y="124524"/>
                      <a:pt x="263338" y="98937"/>
                      <a:pt x="231775" y="98937"/>
                    </a:cubicBezTo>
                    <a:close/>
                    <a:moveTo>
                      <a:pt x="64092" y="0"/>
                    </a:moveTo>
                    <a:lnTo>
                      <a:pt x="116804" y="0"/>
                    </a:lnTo>
                    <a:lnTo>
                      <a:pt x="115669" y="2662"/>
                    </a:lnTo>
                    <a:lnTo>
                      <a:pt x="373146" y="2662"/>
                    </a:lnTo>
                    <a:lnTo>
                      <a:pt x="372230" y="0"/>
                    </a:lnTo>
                    <a:lnTo>
                      <a:pt x="423539" y="0"/>
                    </a:lnTo>
                    <a:lnTo>
                      <a:pt x="424460" y="2676"/>
                    </a:lnTo>
                    <a:lnTo>
                      <a:pt x="444577" y="6737"/>
                    </a:lnTo>
                    <a:cubicBezTo>
                      <a:pt x="463190" y="14610"/>
                      <a:pt x="476250" y="33040"/>
                      <a:pt x="476250" y="54521"/>
                    </a:cubicBezTo>
                    <a:lnTo>
                      <a:pt x="476250" y="261953"/>
                    </a:lnTo>
                    <a:cubicBezTo>
                      <a:pt x="476250" y="290594"/>
                      <a:pt x="453032" y="313812"/>
                      <a:pt x="424391" y="313812"/>
                    </a:cubicBezTo>
                    <a:lnTo>
                      <a:pt x="51859" y="313812"/>
                    </a:lnTo>
                    <a:cubicBezTo>
                      <a:pt x="23218" y="313812"/>
                      <a:pt x="0" y="290594"/>
                      <a:pt x="0" y="261953"/>
                    </a:cubicBezTo>
                    <a:lnTo>
                      <a:pt x="0" y="54521"/>
                    </a:lnTo>
                    <a:cubicBezTo>
                      <a:pt x="0" y="25880"/>
                      <a:pt x="23218" y="2662"/>
                      <a:pt x="51859" y="2662"/>
                    </a:cubicBezTo>
                    <a:lnTo>
                      <a:pt x="63616" y="2662"/>
                    </a:lnTo>
                    <a:lnTo>
                      <a:pt x="63935" y="310"/>
                    </a:lnTo>
                    <a:lnTo>
                      <a:pt x="64092" y="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sp>
        <p:nvSpPr>
          <p:cNvPr id="14348" name="左大括号 7">
            <a:extLst>
              <a:ext uri="{FF2B5EF4-FFF2-40B4-BE49-F238E27FC236}">
                <a16:creationId xmlns:a16="http://schemas.microsoft.com/office/drawing/2014/main" id="{B86B4EC5-F32A-3284-E270-B5FD24123580}"/>
              </a:ext>
            </a:extLst>
          </p:cNvPr>
          <p:cNvSpPr>
            <a:spLocks/>
          </p:cNvSpPr>
          <p:nvPr/>
        </p:nvSpPr>
        <p:spPr bwMode="auto">
          <a:xfrm>
            <a:off x="2798763" y="4800600"/>
            <a:ext cx="280987" cy="1081088"/>
          </a:xfrm>
          <a:prstGeom prst="leftBrace">
            <a:avLst>
              <a:gd name="adj1" fmla="val 37922"/>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
        <p:nvSpPr>
          <p:cNvPr id="14349" name="左大括号 64">
            <a:extLst>
              <a:ext uri="{FF2B5EF4-FFF2-40B4-BE49-F238E27FC236}">
                <a16:creationId xmlns:a16="http://schemas.microsoft.com/office/drawing/2014/main" id="{8A9A1AA6-C8B7-68AF-A495-67CA7CCC3816}"/>
              </a:ext>
            </a:extLst>
          </p:cNvPr>
          <p:cNvSpPr>
            <a:spLocks/>
          </p:cNvSpPr>
          <p:nvPr/>
        </p:nvSpPr>
        <p:spPr bwMode="auto">
          <a:xfrm>
            <a:off x="2776538" y="1535113"/>
            <a:ext cx="280987" cy="1082675"/>
          </a:xfrm>
          <a:prstGeom prst="leftBrace">
            <a:avLst>
              <a:gd name="adj1" fmla="val 37978"/>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
        <p:nvSpPr>
          <p:cNvPr id="14350" name="左大括号 65">
            <a:extLst>
              <a:ext uri="{FF2B5EF4-FFF2-40B4-BE49-F238E27FC236}">
                <a16:creationId xmlns:a16="http://schemas.microsoft.com/office/drawing/2014/main" id="{86334B8C-455A-E2BB-B5CA-DEA4039F392D}"/>
              </a:ext>
            </a:extLst>
          </p:cNvPr>
          <p:cNvSpPr>
            <a:spLocks/>
          </p:cNvSpPr>
          <p:nvPr/>
        </p:nvSpPr>
        <p:spPr bwMode="auto">
          <a:xfrm flipH="1">
            <a:off x="9186863" y="3338513"/>
            <a:ext cx="280987" cy="1082675"/>
          </a:xfrm>
          <a:prstGeom prst="leftBrace">
            <a:avLst>
              <a:gd name="adj1" fmla="val 37978"/>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32">
            <a:extLst>
              <a:ext uri="{FF2B5EF4-FFF2-40B4-BE49-F238E27FC236}">
                <a16:creationId xmlns:a16="http://schemas.microsoft.com/office/drawing/2014/main" id="{4764EAFA-6053-08E5-7160-4AB75BD53651}"/>
              </a:ext>
            </a:extLst>
          </p:cNvPr>
          <p:cNvGrpSpPr>
            <a:grpSpLocks/>
          </p:cNvGrpSpPr>
          <p:nvPr/>
        </p:nvGrpSpPr>
        <p:grpSpPr bwMode="auto">
          <a:xfrm>
            <a:off x="196850" y="989013"/>
            <a:ext cx="5299075" cy="2178050"/>
            <a:chOff x="0" y="0"/>
            <a:chExt cx="6362700" cy="2615713"/>
          </a:xfrm>
        </p:grpSpPr>
        <p:sp>
          <p:nvSpPr>
            <p:cNvPr id="11293" name="椭圆 33">
              <a:extLst>
                <a:ext uri="{FF2B5EF4-FFF2-40B4-BE49-F238E27FC236}">
                  <a16:creationId xmlns:a16="http://schemas.microsoft.com/office/drawing/2014/main" id="{26D9B498-F27A-B659-F7EB-63C85F82C620}"/>
                </a:ext>
              </a:extLst>
            </p:cNvPr>
            <p:cNvSpPr>
              <a:spLocks noChangeArrowheads="1"/>
            </p:cNvSpPr>
            <p:nvPr/>
          </p:nvSpPr>
          <p:spPr bwMode="auto">
            <a:xfrm>
              <a:off x="3467272" y="0"/>
              <a:ext cx="863481" cy="863642"/>
            </a:xfrm>
            <a:prstGeom prst="ellipse">
              <a:avLst/>
            </a:prstGeom>
            <a:noFill/>
            <a:ln w="25400">
              <a:solidFill>
                <a:srgbClr val="4DBFDB"/>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4" name="椭圆 43">
              <a:extLst>
                <a:ext uri="{FF2B5EF4-FFF2-40B4-BE49-F238E27FC236}">
                  <a16:creationId xmlns:a16="http://schemas.microsoft.com/office/drawing/2014/main" id="{0D543545-A3BB-A15A-2CCB-A626E4771630}"/>
                </a:ext>
              </a:extLst>
            </p:cNvPr>
            <p:cNvSpPr>
              <a:spLocks noChangeArrowheads="1"/>
            </p:cNvSpPr>
            <p:nvPr/>
          </p:nvSpPr>
          <p:spPr bwMode="auto">
            <a:xfrm>
              <a:off x="2437955" y="114390"/>
              <a:ext cx="1677404" cy="1675810"/>
            </a:xfrm>
            <a:prstGeom prst="ellipse">
              <a:avLst/>
            </a:prstGeom>
            <a:noFill/>
            <a:ln w="25400">
              <a:solidFill>
                <a:srgbClr val="7F7F7F"/>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5" name="椭圆 44">
              <a:extLst>
                <a:ext uri="{FF2B5EF4-FFF2-40B4-BE49-F238E27FC236}">
                  <a16:creationId xmlns:a16="http://schemas.microsoft.com/office/drawing/2014/main" id="{3629F447-60B6-1BBA-A216-F61518CCF182}"/>
                </a:ext>
              </a:extLst>
            </p:cNvPr>
            <p:cNvSpPr>
              <a:spLocks noChangeArrowheads="1"/>
            </p:cNvSpPr>
            <p:nvPr/>
          </p:nvSpPr>
          <p:spPr bwMode="auto">
            <a:xfrm>
              <a:off x="4687202" y="163959"/>
              <a:ext cx="1675498" cy="1675810"/>
            </a:xfrm>
            <a:prstGeom prst="ellipse">
              <a:avLst/>
            </a:prstGeom>
            <a:noFill/>
            <a:ln w="25400">
              <a:solidFill>
                <a:srgbClr val="A5A5A5"/>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6" name="椭圆 45">
              <a:extLst>
                <a:ext uri="{FF2B5EF4-FFF2-40B4-BE49-F238E27FC236}">
                  <a16:creationId xmlns:a16="http://schemas.microsoft.com/office/drawing/2014/main" id="{ABEDDB9C-8949-9B50-4CCE-EC31A7F6E557}"/>
                </a:ext>
              </a:extLst>
            </p:cNvPr>
            <p:cNvSpPr>
              <a:spLocks noChangeArrowheads="1"/>
            </p:cNvSpPr>
            <p:nvPr/>
          </p:nvSpPr>
          <p:spPr bwMode="auto">
            <a:xfrm>
              <a:off x="0" y="901772"/>
              <a:ext cx="949258" cy="949435"/>
            </a:xfrm>
            <a:prstGeom prst="ellipse">
              <a:avLst/>
            </a:prstGeom>
            <a:solidFill>
              <a:srgbClr val="4DBFDE"/>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7" name="椭圆 46">
              <a:extLst>
                <a:ext uri="{FF2B5EF4-FFF2-40B4-BE49-F238E27FC236}">
                  <a16:creationId xmlns:a16="http://schemas.microsoft.com/office/drawing/2014/main" id="{40F5D1B1-B543-3BD1-6EC9-9E29AA8DFAB9}"/>
                </a:ext>
              </a:extLst>
            </p:cNvPr>
            <p:cNvSpPr>
              <a:spLocks noChangeArrowheads="1"/>
            </p:cNvSpPr>
            <p:nvPr/>
          </p:nvSpPr>
          <p:spPr bwMode="auto">
            <a:xfrm>
              <a:off x="356449" y="1574766"/>
              <a:ext cx="1040753" cy="1040947"/>
            </a:xfrm>
            <a:prstGeom prst="ellipse">
              <a:avLst/>
            </a:prstGeom>
            <a:noFill/>
            <a:ln w="25400">
              <a:solidFill>
                <a:srgbClr val="F2F2F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grpSp>
        <p:nvGrpSpPr>
          <p:cNvPr id="4099" name="组合 47">
            <a:extLst>
              <a:ext uri="{FF2B5EF4-FFF2-40B4-BE49-F238E27FC236}">
                <a16:creationId xmlns:a16="http://schemas.microsoft.com/office/drawing/2014/main" id="{D69F237C-6CA3-CF65-DEA0-7D28909F8551}"/>
              </a:ext>
            </a:extLst>
          </p:cNvPr>
          <p:cNvGrpSpPr>
            <a:grpSpLocks/>
          </p:cNvGrpSpPr>
          <p:nvPr/>
        </p:nvGrpSpPr>
        <p:grpSpPr bwMode="auto">
          <a:xfrm>
            <a:off x="10658475" y="4776788"/>
            <a:ext cx="1041400" cy="1909762"/>
            <a:chOff x="0" y="0"/>
            <a:chExt cx="1041400" cy="1908992"/>
          </a:xfrm>
        </p:grpSpPr>
        <p:sp>
          <p:nvSpPr>
            <p:cNvPr id="11291" name="椭圆 48">
              <a:extLst>
                <a:ext uri="{FF2B5EF4-FFF2-40B4-BE49-F238E27FC236}">
                  <a16:creationId xmlns:a16="http://schemas.microsoft.com/office/drawing/2014/main" id="{67A38262-04D2-59F6-0686-5D7B97DEFFFA}"/>
                </a:ext>
              </a:extLst>
            </p:cNvPr>
            <p:cNvSpPr>
              <a:spLocks noChangeArrowheads="1"/>
            </p:cNvSpPr>
            <p:nvPr/>
          </p:nvSpPr>
          <p:spPr bwMode="auto">
            <a:xfrm>
              <a:off x="0" y="0"/>
              <a:ext cx="949325" cy="948942"/>
            </a:xfrm>
            <a:prstGeom prst="ellipse">
              <a:avLst/>
            </a:prstGeom>
            <a:solidFill>
              <a:srgbClr val="4DBFDE"/>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2" name="椭圆 49">
              <a:extLst>
                <a:ext uri="{FF2B5EF4-FFF2-40B4-BE49-F238E27FC236}">
                  <a16:creationId xmlns:a16="http://schemas.microsoft.com/office/drawing/2014/main" id="{5F89F9C7-09F4-7AC7-5405-94BBEE0BA450}"/>
                </a:ext>
              </a:extLst>
            </p:cNvPr>
            <p:cNvSpPr>
              <a:spLocks noChangeArrowheads="1"/>
            </p:cNvSpPr>
            <p:nvPr/>
          </p:nvSpPr>
          <p:spPr bwMode="auto">
            <a:xfrm>
              <a:off x="0" y="868012"/>
              <a:ext cx="1041400" cy="1040980"/>
            </a:xfrm>
            <a:prstGeom prst="ellipse">
              <a:avLst/>
            </a:prstGeom>
            <a:noFill/>
            <a:ln w="25400">
              <a:solidFill>
                <a:srgbClr val="F2F2F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sp>
        <p:nvSpPr>
          <p:cNvPr id="11268" name="矩形 25">
            <a:extLst>
              <a:ext uri="{FF2B5EF4-FFF2-40B4-BE49-F238E27FC236}">
                <a16:creationId xmlns:a16="http://schemas.microsoft.com/office/drawing/2014/main" id="{48520FF9-DEA0-EC7D-4489-EEE22E66AFAF}"/>
              </a:ext>
            </a:extLst>
          </p:cNvPr>
          <p:cNvSpPr>
            <a:spLocks noChangeArrowheads="1"/>
          </p:cNvSpPr>
          <p:nvPr/>
        </p:nvSpPr>
        <p:spPr bwMode="auto">
          <a:xfrm>
            <a:off x="1196975" y="1189038"/>
            <a:ext cx="9982200" cy="5003800"/>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nvGrpSpPr>
          <p:cNvPr id="4101" name="组合 26">
            <a:extLst>
              <a:ext uri="{FF2B5EF4-FFF2-40B4-BE49-F238E27FC236}">
                <a16:creationId xmlns:a16="http://schemas.microsoft.com/office/drawing/2014/main" id="{9778CA10-23ED-0428-00C5-9F102622C943}"/>
              </a:ext>
            </a:extLst>
          </p:cNvPr>
          <p:cNvGrpSpPr>
            <a:grpSpLocks/>
          </p:cNvGrpSpPr>
          <p:nvPr/>
        </p:nvGrpSpPr>
        <p:grpSpPr bwMode="auto">
          <a:xfrm>
            <a:off x="8518525" y="1876425"/>
            <a:ext cx="3028950" cy="831850"/>
            <a:chOff x="0" y="0"/>
            <a:chExt cx="3028950" cy="831851"/>
          </a:xfrm>
        </p:grpSpPr>
        <p:sp>
          <p:nvSpPr>
            <p:cNvPr id="11289" name="直角三角形 27">
              <a:extLst>
                <a:ext uri="{FF2B5EF4-FFF2-40B4-BE49-F238E27FC236}">
                  <a16:creationId xmlns:a16="http://schemas.microsoft.com/office/drawing/2014/main" id="{90349B55-88BA-92B6-8D6F-10EAE322E555}"/>
                </a:ext>
              </a:extLst>
            </p:cNvPr>
            <p:cNvSpPr>
              <a:spLocks noChangeArrowheads="1"/>
            </p:cNvSpPr>
            <p:nvPr/>
          </p:nvSpPr>
          <p:spPr bwMode="auto">
            <a:xfrm rot="5400000">
              <a:off x="2724150" y="527051"/>
              <a:ext cx="241300" cy="368300"/>
            </a:xfrm>
            <a:prstGeom prst="rtTriangle">
              <a:avLst/>
            </a:prstGeom>
            <a:solidFill>
              <a:srgbClr val="0D5153"/>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1290" name="矩形 28">
              <a:extLst>
                <a:ext uri="{FF2B5EF4-FFF2-40B4-BE49-F238E27FC236}">
                  <a16:creationId xmlns:a16="http://schemas.microsoft.com/office/drawing/2014/main" id="{34EC469D-9406-8B06-A1DB-01FAC4A9659B}"/>
                </a:ext>
              </a:extLst>
            </p:cNvPr>
            <p:cNvSpPr>
              <a:spLocks noChangeArrowheads="1"/>
            </p:cNvSpPr>
            <p:nvPr/>
          </p:nvSpPr>
          <p:spPr bwMode="auto">
            <a:xfrm>
              <a:off x="0" y="0"/>
              <a:ext cx="3028950" cy="590551"/>
            </a:xfrm>
            <a:prstGeom prst="rect">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sp>
        <p:nvSpPr>
          <p:cNvPr id="4102" name="文本框 29">
            <a:extLst>
              <a:ext uri="{FF2B5EF4-FFF2-40B4-BE49-F238E27FC236}">
                <a16:creationId xmlns:a16="http://schemas.microsoft.com/office/drawing/2014/main" id="{6C58C2B2-6B71-1A62-6408-51DA622649E0}"/>
              </a:ext>
            </a:extLst>
          </p:cNvPr>
          <p:cNvSpPr>
            <a:spLocks noChangeArrowheads="1"/>
          </p:cNvSpPr>
          <p:nvPr/>
        </p:nvSpPr>
        <p:spPr bwMode="auto">
          <a:xfrm>
            <a:off x="8693150" y="1960563"/>
            <a:ext cx="2203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rgbClr val="FFFFFF"/>
                </a:solidFill>
                <a:ea typeface="微软雅黑" panose="020B0503020204020204" pitchFamily="34" charset="-122"/>
                <a:sym typeface="+mn-lt"/>
              </a:rPr>
              <a:t>Background</a:t>
            </a:r>
          </a:p>
        </p:txBody>
      </p:sp>
      <p:sp>
        <p:nvSpPr>
          <p:cNvPr id="11277" name="矩形 24">
            <a:extLst>
              <a:ext uri="{FF2B5EF4-FFF2-40B4-BE49-F238E27FC236}">
                <a16:creationId xmlns:a16="http://schemas.microsoft.com/office/drawing/2014/main" id="{9D763C6F-EF4E-B425-3418-0A8C0165A3BB}"/>
              </a:ext>
            </a:extLst>
          </p:cNvPr>
          <p:cNvSpPr>
            <a:spLocks noChangeArrowheads="1"/>
          </p:cNvSpPr>
          <p:nvPr/>
        </p:nvSpPr>
        <p:spPr bwMode="auto">
          <a:xfrm>
            <a:off x="1395413" y="2638425"/>
            <a:ext cx="9501187" cy="364648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3. The variables available for each transaction:</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The distance from home where the transaction happened.</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The distance from last transaction happened.</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Ratio of purchase price transaction to median purchase price.</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Is the transaction happened from same retailer.</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Is the transaction through credit card.</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Is the transaction using PIN number.</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Is the transaction an online order. </a:t>
            </a:r>
          </a:p>
          <a:p>
            <a:pPr marL="1085850" lvl="1" indent="-342900" eaLnBrk="1" hangingPunct="1">
              <a:buFont typeface="Arial" panose="020B0604020202020204" pitchFamily="34" charset="0"/>
              <a:buChar char="•"/>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Is the transaction fraudulent.</a:t>
            </a:r>
          </a:p>
          <a:p>
            <a:pPr eaLnBrk="1" hangingPunct="1">
              <a:defRPr/>
            </a:pPr>
            <a:r>
              <a:rPr lang="en-US" altLang="zh-CN" sz="2100">
                <a:solidFill>
                  <a:srgbClr val="404040"/>
                </a:solidFill>
                <a:latin typeface="Times New Roman" panose="02020603050405020304" pitchFamily="18" charset="0"/>
                <a:ea typeface="+mn-ea"/>
                <a:cs typeface="Times New Roman" panose="02020603050405020304" pitchFamily="18" charset="0"/>
                <a:sym typeface="+mn-lt"/>
              </a:rPr>
              <a:t>4. This is a labeled dataset. </a:t>
            </a:r>
          </a:p>
          <a:p>
            <a:pPr marL="1085850" lvl="1" indent="-342900" eaLnBrk="1" hangingPunct="1">
              <a:buFont typeface="Arial" panose="020B0604020202020204" pitchFamily="34" charset="0"/>
              <a:buChar char="•"/>
              <a:defRPr/>
            </a:pPr>
            <a:endParaRPr lang="en-US" altLang="zh-CN" sz="2100">
              <a:solidFill>
                <a:srgbClr val="404040"/>
              </a:solidFill>
              <a:latin typeface="Times New Roman" panose="02020603050405020304" pitchFamily="18" charset="0"/>
              <a:ea typeface="+mn-ea"/>
              <a:cs typeface="Times New Roman" panose="02020603050405020304" pitchFamily="18" charset="0"/>
              <a:sym typeface="+mn-lt"/>
            </a:endParaRPr>
          </a:p>
        </p:txBody>
      </p:sp>
      <p:grpSp>
        <p:nvGrpSpPr>
          <p:cNvPr id="4104" name="组合 50">
            <a:extLst>
              <a:ext uri="{FF2B5EF4-FFF2-40B4-BE49-F238E27FC236}">
                <a16:creationId xmlns:a16="http://schemas.microsoft.com/office/drawing/2014/main" id="{61343B77-0643-3CDB-3E71-B10ACFCF4B5E}"/>
              </a:ext>
            </a:extLst>
          </p:cNvPr>
          <p:cNvGrpSpPr>
            <a:grpSpLocks/>
          </p:cNvGrpSpPr>
          <p:nvPr/>
        </p:nvGrpSpPr>
        <p:grpSpPr bwMode="auto">
          <a:xfrm>
            <a:off x="-19050" y="254000"/>
            <a:ext cx="12211050" cy="6553200"/>
            <a:chOff x="0" y="0"/>
            <a:chExt cx="12211083" cy="6553690"/>
          </a:xfrm>
        </p:grpSpPr>
        <p:grpSp>
          <p:nvGrpSpPr>
            <p:cNvPr id="4105" name="组合 51">
              <a:extLst>
                <a:ext uri="{FF2B5EF4-FFF2-40B4-BE49-F238E27FC236}">
                  <a16:creationId xmlns:a16="http://schemas.microsoft.com/office/drawing/2014/main" id="{2C096E7E-C7AA-8964-750E-981A3A8175CA}"/>
                </a:ext>
              </a:extLst>
            </p:cNvPr>
            <p:cNvGrpSpPr>
              <a:grpSpLocks/>
            </p:cNvGrpSpPr>
            <p:nvPr/>
          </p:nvGrpSpPr>
          <p:grpSpPr bwMode="auto">
            <a:xfrm>
              <a:off x="0" y="0"/>
              <a:ext cx="12211083" cy="6553690"/>
              <a:chOff x="0" y="0"/>
              <a:chExt cx="12211083" cy="6553690"/>
            </a:xfrm>
          </p:grpSpPr>
          <p:sp>
            <p:nvSpPr>
              <p:cNvPr id="11283" name="Rectangle 11">
                <a:extLst>
                  <a:ext uri="{FF2B5EF4-FFF2-40B4-BE49-F238E27FC236}">
                    <a16:creationId xmlns:a16="http://schemas.microsoft.com/office/drawing/2014/main" id="{BBD1AEAE-C4E2-C11C-7ED6-3CF8EDB9782A}"/>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1284" name="Rectangle 7">
                <a:extLst>
                  <a:ext uri="{FF2B5EF4-FFF2-40B4-BE49-F238E27FC236}">
                    <a16:creationId xmlns:a16="http://schemas.microsoft.com/office/drawing/2014/main" id="{0DCF6216-18C1-8AF3-1E5B-F6684A071432}"/>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1285" name="Freeform 8">
                <a:extLst>
                  <a:ext uri="{FF2B5EF4-FFF2-40B4-BE49-F238E27FC236}">
                    <a16:creationId xmlns:a16="http://schemas.microsoft.com/office/drawing/2014/main" id="{518EAA97-403D-BE4D-B61C-A9AEB460CBCF}"/>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10" name="Rectangle 13">
                <a:extLst>
                  <a:ext uri="{FF2B5EF4-FFF2-40B4-BE49-F238E27FC236}">
                    <a16:creationId xmlns:a16="http://schemas.microsoft.com/office/drawing/2014/main" id="{BBCEAC5E-BA6B-891A-738C-56F6C75C79C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145FDB9-04FD-4C8A-8903-1D0D3634B304}"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4</a:t>
                </a:fld>
                <a:endParaRPr lang="en-US" altLang="zh-CN" sz="1100">
                  <a:solidFill>
                    <a:schemeClr val="bg1"/>
                  </a:solidFill>
                  <a:ea typeface="微软雅黑" panose="020B0503020204020204" pitchFamily="34" charset="-122"/>
                  <a:sym typeface="+mn-lt"/>
                </a:endParaRPr>
              </a:p>
            </p:txBody>
          </p:sp>
          <p:sp>
            <p:nvSpPr>
              <p:cNvPr id="11288" name="Freeform 12">
                <a:extLst>
                  <a:ext uri="{FF2B5EF4-FFF2-40B4-BE49-F238E27FC236}">
                    <a16:creationId xmlns:a16="http://schemas.microsoft.com/office/drawing/2014/main" id="{DDFD028D-27D9-BDF3-46F6-4083CD5FF455}"/>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1282" name="文本框 52">
              <a:extLst>
                <a:ext uri="{FF2B5EF4-FFF2-40B4-BE49-F238E27FC236}">
                  <a16:creationId xmlns:a16="http://schemas.microsoft.com/office/drawing/2014/main" id="{3FD6CB9E-362A-BBEF-10C8-0D1A0D9A1D9F}"/>
                </a:ext>
              </a:extLst>
            </p:cNvPr>
            <p:cNvSpPr>
              <a:spLocks noChangeArrowheads="1"/>
            </p:cNvSpPr>
            <p:nvPr/>
          </p:nvSpPr>
          <p:spPr bwMode="auto">
            <a:xfrm>
              <a:off x="315914" y="90495"/>
              <a:ext cx="3592522"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n-lt"/>
                  <a:ea typeface="+mn-ea"/>
                  <a:cs typeface="+mn-ea"/>
                  <a:sym typeface="+mn-lt"/>
                </a:rPr>
                <a:t>Case Background Profile</a:t>
              </a:r>
              <a:endParaRPr lang="zh-CN" altLang="en-US" sz="2400">
                <a:solidFill>
                  <a:schemeClr val="bg1"/>
                </a:solidFill>
                <a:latin typeface="+mn-lt"/>
                <a:ea typeface="+mn-ea"/>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任意多边形 46">
            <a:extLst>
              <a:ext uri="{FF2B5EF4-FFF2-40B4-BE49-F238E27FC236}">
                <a16:creationId xmlns:a16="http://schemas.microsoft.com/office/drawing/2014/main" id="{E1673A78-9079-161A-6C12-6C41DE164501}"/>
              </a:ext>
            </a:extLst>
          </p:cNvPr>
          <p:cNvSpPr>
            <a:spLocks noChangeArrowheads="1"/>
          </p:cNvSpPr>
          <p:nvPr/>
        </p:nvSpPr>
        <p:spPr bwMode="auto">
          <a:xfrm>
            <a:off x="10277475" y="5600700"/>
            <a:ext cx="1108075" cy="1077913"/>
          </a:xfrm>
          <a:custGeom>
            <a:avLst/>
            <a:gdLst>
              <a:gd name="T0" fmla="*/ 118150 w 1235076"/>
              <a:gd name="T1" fmla="*/ 85094 h 1307857"/>
              <a:gd name="T2" fmla="*/ 118150 w 1235076"/>
              <a:gd name="T3" fmla="*/ 647108 h 1307857"/>
              <a:gd name="T4" fmla="*/ 780902 w 1235076"/>
              <a:gd name="T5" fmla="*/ 647107 h 1307857"/>
              <a:gd name="T6" fmla="*/ 780902 w 1235076"/>
              <a:gd name="T7" fmla="*/ 85094 h 1307857"/>
              <a:gd name="T8" fmla="*/ 118150 w 1235076"/>
              <a:gd name="T9" fmla="*/ 85094 h 1307857"/>
              <a:gd name="T10" fmla="*/ 0 w 1235076"/>
              <a:gd name="T11" fmla="*/ 0 h 1307857"/>
              <a:gd name="T12" fmla="*/ 891908 w 1235076"/>
              <a:gd name="T13" fmla="*/ 0 h 1307857"/>
              <a:gd name="T14" fmla="*/ 884763 w 1235076"/>
              <a:gd name="T15" fmla="*/ 726158 h 1307857"/>
              <a:gd name="T16" fmla="*/ 0 w 1235076"/>
              <a:gd name="T17" fmla="*/ 732201 h 1307857"/>
              <a:gd name="T18" fmla="*/ 0 w 1235076"/>
              <a:gd name="T19" fmla="*/ 0 h 13078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5076"/>
              <a:gd name="T31" fmla="*/ 0 h 1307857"/>
              <a:gd name="T32" fmla="*/ 1235076 w 1235076"/>
              <a:gd name="T33" fmla="*/ 1307857 h 13078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5076" h="1307857">
                <a:moveTo>
                  <a:pt x="163610" y="151994"/>
                </a:moveTo>
                <a:lnTo>
                  <a:pt x="163610" y="1155863"/>
                </a:lnTo>
                <a:lnTo>
                  <a:pt x="1081360" y="1155862"/>
                </a:lnTo>
                <a:lnTo>
                  <a:pt x="1081360" y="151995"/>
                </a:lnTo>
                <a:lnTo>
                  <a:pt x="163610" y="151994"/>
                </a:lnTo>
                <a:close/>
                <a:moveTo>
                  <a:pt x="0" y="0"/>
                </a:moveTo>
                <a:lnTo>
                  <a:pt x="1235076" y="0"/>
                </a:lnTo>
                <a:cubicBezTo>
                  <a:pt x="1231778" y="432354"/>
                  <a:pt x="1228481" y="864709"/>
                  <a:pt x="1225183" y="1297063"/>
                </a:cubicBezTo>
                <a:lnTo>
                  <a:pt x="0" y="1307857"/>
                </a:lnTo>
                <a:lnTo>
                  <a:pt x="0" y="0"/>
                </a:lnTo>
                <a:close/>
              </a:path>
            </a:pathLst>
          </a:custGeom>
          <a:gradFill rotWithShape="1">
            <a:gsLst>
              <a:gs pos="0">
                <a:srgbClr val="FCFCFC"/>
              </a:gs>
              <a:gs pos="100000">
                <a:srgbClr val="CFCDCA"/>
              </a:gs>
            </a:gsLst>
            <a:lin ang="18900000" scaled="1"/>
          </a:gradFill>
          <a:ln w="1905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4579" name="任意多边形 42">
            <a:extLst>
              <a:ext uri="{FF2B5EF4-FFF2-40B4-BE49-F238E27FC236}">
                <a16:creationId xmlns:a16="http://schemas.microsoft.com/office/drawing/2014/main" id="{43167755-47A4-EF6D-D0E6-3F6B595EA645}"/>
              </a:ext>
            </a:extLst>
          </p:cNvPr>
          <p:cNvSpPr>
            <a:spLocks noChangeArrowheads="1"/>
          </p:cNvSpPr>
          <p:nvPr/>
        </p:nvSpPr>
        <p:spPr bwMode="auto">
          <a:xfrm>
            <a:off x="9740900" y="2193925"/>
            <a:ext cx="1504950" cy="1460500"/>
          </a:xfrm>
          <a:custGeom>
            <a:avLst/>
            <a:gdLst>
              <a:gd name="T0" fmla="*/ 296002 w 1235076"/>
              <a:gd name="T1" fmla="*/ 211666 h 1307857"/>
              <a:gd name="T2" fmla="*/ 296002 w 1235076"/>
              <a:gd name="T3" fmla="*/ 1609645 h 1307857"/>
              <a:gd name="T4" fmla="*/ 1956390 w 1235076"/>
              <a:gd name="T5" fmla="*/ 1609644 h 1307857"/>
              <a:gd name="T6" fmla="*/ 1956390 w 1235076"/>
              <a:gd name="T7" fmla="*/ 211667 h 1307857"/>
              <a:gd name="T8" fmla="*/ 296002 w 1235076"/>
              <a:gd name="T9" fmla="*/ 211666 h 1307857"/>
              <a:gd name="T10" fmla="*/ 0 w 1235076"/>
              <a:gd name="T11" fmla="*/ 0 h 1307857"/>
              <a:gd name="T12" fmla="*/ 2234492 w 1235076"/>
              <a:gd name="T13" fmla="*/ 0 h 1307857"/>
              <a:gd name="T14" fmla="*/ 2216594 w 1235076"/>
              <a:gd name="T15" fmla="*/ 1806279 h 1307857"/>
              <a:gd name="T16" fmla="*/ 0 w 1235076"/>
              <a:gd name="T17" fmla="*/ 1821311 h 1307857"/>
              <a:gd name="T18" fmla="*/ 0 w 1235076"/>
              <a:gd name="T19" fmla="*/ 0 h 13078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5076"/>
              <a:gd name="T31" fmla="*/ 0 h 1307857"/>
              <a:gd name="T32" fmla="*/ 1235076 w 1235076"/>
              <a:gd name="T33" fmla="*/ 1307857 h 13078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5076" h="1307857">
                <a:moveTo>
                  <a:pt x="163610" y="151994"/>
                </a:moveTo>
                <a:lnTo>
                  <a:pt x="163610" y="1155863"/>
                </a:lnTo>
                <a:lnTo>
                  <a:pt x="1081360" y="1155862"/>
                </a:lnTo>
                <a:lnTo>
                  <a:pt x="1081360" y="151995"/>
                </a:lnTo>
                <a:lnTo>
                  <a:pt x="163610" y="151994"/>
                </a:lnTo>
                <a:close/>
                <a:moveTo>
                  <a:pt x="0" y="0"/>
                </a:moveTo>
                <a:lnTo>
                  <a:pt x="1235076" y="0"/>
                </a:lnTo>
                <a:cubicBezTo>
                  <a:pt x="1231778" y="432354"/>
                  <a:pt x="1228481" y="864709"/>
                  <a:pt x="1225183" y="1297063"/>
                </a:cubicBezTo>
                <a:lnTo>
                  <a:pt x="0" y="1307857"/>
                </a:lnTo>
                <a:lnTo>
                  <a:pt x="0" y="0"/>
                </a:lnTo>
                <a:close/>
              </a:path>
            </a:pathLst>
          </a:custGeom>
          <a:gradFill rotWithShape="1">
            <a:gsLst>
              <a:gs pos="0">
                <a:srgbClr val="FCFCFC"/>
              </a:gs>
              <a:gs pos="100000">
                <a:srgbClr val="CFCDCA"/>
              </a:gs>
            </a:gsLst>
            <a:lin ang="18900000" scaled="1"/>
          </a:gradFill>
          <a:ln w="1905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4580" name="任意多边形 31">
            <a:extLst>
              <a:ext uri="{FF2B5EF4-FFF2-40B4-BE49-F238E27FC236}">
                <a16:creationId xmlns:a16="http://schemas.microsoft.com/office/drawing/2014/main" id="{B59C3A27-EFC6-473E-F221-D5B423F25F69}"/>
              </a:ext>
            </a:extLst>
          </p:cNvPr>
          <p:cNvSpPr>
            <a:spLocks noChangeArrowheads="1"/>
          </p:cNvSpPr>
          <p:nvPr/>
        </p:nvSpPr>
        <p:spPr bwMode="auto">
          <a:xfrm>
            <a:off x="720725" y="1247775"/>
            <a:ext cx="682625" cy="661988"/>
          </a:xfrm>
          <a:custGeom>
            <a:avLst/>
            <a:gdLst>
              <a:gd name="T0" fmla="*/ 27623 w 1235076"/>
              <a:gd name="T1" fmla="*/ 19710 h 1307857"/>
              <a:gd name="T2" fmla="*/ 27623 w 1235076"/>
              <a:gd name="T3" fmla="*/ 149891 h 1307857"/>
              <a:gd name="T4" fmla="*/ 182572 w 1235076"/>
              <a:gd name="T5" fmla="*/ 149891 h 1307857"/>
              <a:gd name="T6" fmla="*/ 182572 w 1235076"/>
              <a:gd name="T7" fmla="*/ 19710 h 1307857"/>
              <a:gd name="T8" fmla="*/ 27623 w 1235076"/>
              <a:gd name="T9" fmla="*/ 19710 h 1307857"/>
              <a:gd name="T10" fmla="*/ 0 w 1235076"/>
              <a:gd name="T11" fmla="*/ 0 h 1307857"/>
              <a:gd name="T12" fmla="*/ 208525 w 1235076"/>
              <a:gd name="T13" fmla="*/ 0 h 1307857"/>
              <a:gd name="T14" fmla="*/ 206855 w 1235076"/>
              <a:gd name="T15" fmla="*/ 168202 h 1307857"/>
              <a:gd name="T16" fmla="*/ 0 w 1235076"/>
              <a:gd name="T17" fmla="*/ 169601 h 1307857"/>
              <a:gd name="T18" fmla="*/ 0 w 1235076"/>
              <a:gd name="T19" fmla="*/ 0 h 13078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5076"/>
              <a:gd name="T31" fmla="*/ 0 h 1307857"/>
              <a:gd name="T32" fmla="*/ 1235076 w 1235076"/>
              <a:gd name="T33" fmla="*/ 1307857 h 13078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5076" h="1307857">
                <a:moveTo>
                  <a:pt x="163610" y="151994"/>
                </a:moveTo>
                <a:lnTo>
                  <a:pt x="163610" y="1155863"/>
                </a:lnTo>
                <a:lnTo>
                  <a:pt x="1081360" y="1155862"/>
                </a:lnTo>
                <a:lnTo>
                  <a:pt x="1081360" y="151995"/>
                </a:lnTo>
                <a:lnTo>
                  <a:pt x="163610" y="151994"/>
                </a:lnTo>
                <a:close/>
                <a:moveTo>
                  <a:pt x="0" y="0"/>
                </a:moveTo>
                <a:lnTo>
                  <a:pt x="1235076" y="0"/>
                </a:lnTo>
                <a:cubicBezTo>
                  <a:pt x="1231778" y="432354"/>
                  <a:pt x="1228481" y="864709"/>
                  <a:pt x="1225183" y="1297063"/>
                </a:cubicBezTo>
                <a:lnTo>
                  <a:pt x="0" y="1307857"/>
                </a:lnTo>
                <a:lnTo>
                  <a:pt x="0" y="0"/>
                </a:lnTo>
                <a:close/>
              </a:path>
            </a:pathLst>
          </a:custGeom>
          <a:gradFill rotWithShape="1">
            <a:gsLst>
              <a:gs pos="0">
                <a:srgbClr val="FCFCFC"/>
              </a:gs>
              <a:gs pos="100000">
                <a:srgbClr val="CFCDCA"/>
              </a:gs>
            </a:gsLst>
            <a:lin ang="18900000" scaled="1"/>
          </a:gradFill>
          <a:ln w="1905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4581" name="任意多边形 36">
            <a:extLst>
              <a:ext uri="{FF2B5EF4-FFF2-40B4-BE49-F238E27FC236}">
                <a16:creationId xmlns:a16="http://schemas.microsoft.com/office/drawing/2014/main" id="{A2031C41-DF92-2A4C-FFAB-3A70B5499256}"/>
              </a:ext>
            </a:extLst>
          </p:cNvPr>
          <p:cNvSpPr>
            <a:spLocks noChangeArrowheads="1"/>
          </p:cNvSpPr>
          <p:nvPr/>
        </p:nvSpPr>
        <p:spPr bwMode="auto">
          <a:xfrm>
            <a:off x="1062038" y="2730500"/>
            <a:ext cx="950912" cy="923925"/>
          </a:xfrm>
          <a:custGeom>
            <a:avLst/>
            <a:gdLst>
              <a:gd name="T0" fmla="*/ 74671 w 1235076"/>
              <a:gd name="T1" fmla="*/ 53586 h 1307857"/>
              <a:gd name="T2" fmla="*/ 74671 w 1235076"/>
              <a:gd name="T3" fmla="*/ 407508 h 1307857"/>
              <a:gd name="T4" fmla="*/ 493526 w 1235076"/>
              <a:gd name="T5" fmla="*/ 407507 h 1307857"/>
              <a:gd name="T6" fmla="*/ 493526 w 1235076"/>
              <a:gd name="T7" fmla="*/ 53587 h 1307857"/>
              <a:gd name="T8" fmla="*/ 74671 w 1235076"/>
              <a:gd name="T9" fmla="*/ 53586 h 1307857"/>
              <a:gd name="T10" fmla="*/ 0 w 1235076"/>
              <a:gd name="T11" fmla="*/ 0 h 1307857"/>
              <a:gd name="T12" fmla="*/ 563681 w 1235076"/>
              <a:gd name="T13" fmla="*/ 0 h 1307857"/>
              <a:gd name="T14" fmla="*/ 559166 w 1235076"/>
              <a:gd name="T15" fmla="*/ 457289 h 1307857"/>
              <a:gd name="T16" fmla="*/ 0 w 1235076"/>
              <a:gd name="T17" fmla="*/ 461094 h 1307857"/>
              <a:gd name="T18" fmla="*/ 0 w 1235076"/>
              <a:gd name="T19" fmla="*/ 0 h 13078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5076"/>
              <a:gd name="T31" fmla="*/ 0 h 1307857"/>
              <a:gd name="T32" fmla="*/ 1235076 w 1235076"/>
              <a:gd name="T33" fmla="*/ 1307857 h 13078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5076" h="1307857">
                <a:moveTo>
                  <a:pt x="163610" y="151994"/>
                </a:moveTo>
                <a:lnTo>
                  <a:pt x="163610" y="1155863"/>
                </a:lnTo>
                <a:lnTo>
                  <a:pt x="1081360" y="1155862"/>
                </a:lnTo>
                <a:lnTo>
                  <a:pt x="1081360" y="151995"/>
                </a:lnTo>
                <a:lnTo>
                  <a:pt x="163610" y="151994"/>
                </a:lnTo>
                <a:close/>
                <a:moveTo>
                  <a:pt x="0" y="0"/>
                </a:moveTo>
                <a:lnTo>
                  <a:pt x="1235076" y="0"/>
                </a:lnTo>
                <a:cubicBezTo>
                  <a:pt x="1231778" y="432354"/>
                  <a:pt x="1228481" y="864709"/>
                  <a:pt x="1225183" y="1297063"/>
                </a:cubicBezTo>
                <a:lnTo>
                  <a:pt x="0" y="1307857"/>
                </a:lnTo>
                <a:lnTo>
                  <a:pt x="0" y="0"/>
                </a:lnTo>
                <a:close/>
              </a:path>
            </a:pathLst>
          </a:custGeom>
          <a:gradFill rotWithShape="1">
            <a:gsLst>
              <a:gs pos="0">
                <a:srgbClr val="FCFCFC"/>
              </a:gs>
              <a:gs pos="100000">
                <a:srgbClr val="CFCDCA"/>
              </a:gs>
            </a:gsLst>
            <a:lin ang="18900000" scaled="1"/>
          </a:gradFill>
          <a:ln w="1905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4582" name="任意多边形 37">
            <a:extLst>
              <a:ext uri="{FF2B5EF4-FFF2-40B4-BE49-F238E27FC236}">
                <a16:creationId xmlns:a16="http://schemas.microsoft.com/office/drawing/2014/main" id="{5C3FA49B-8A97-935F-7793-1D3A19B26C0F}"/>
              </a:ext>
            </a:extLst>
          </p:cNvPr>
          <p:cNvSpPr>
            <a:spLocks noChangeArrowheads="1"/>
          </p:cNvSpPr>
          <p:nvPr/>
        </p:nvSpPr>
        <p:spPr bwMode="auto">
          <a:xfrm>
            <a:off x="768350" y="4311650"/>
            <a:ext cx="1885950" cy="1830388"/>
          </a:xfrm>
          <a:custGeom>
            <a:avLst/>
            <a:gdLst>
              <a:gd name="T0" fmla="*/ 582532 w 1235076"/>
              <a:gd name="T1" fmla="*/ 416652 h 1307857"/>
              <a:gd name="T2" fmla="*/ 582532 w 1235076"/>
              <a:gd name="T3" fmla="*/ 3168510 h 1307857"/>
              <a:gd name="T4" fmla="*/ 3850167 w 1235076"/>
              <a:gd name="T5" fmla="*/ 3168508 h 1307857"/>
              <a:gd name="T6" fmla="*/ 3850167 w 1235076"/>
              <a:gd name="T7" fmla="*/ 416656 h 1307857"/>
              <a:gd name="T8" fmla="*/ 582532 w 1235076"/>
              <a:gd name="T9" fmla="*/ 416652 h 1307857"/>
              <a:gd name="T10" fmla="*/ 0 w 1235076"/>
              <a:gd name="T11" fmla="*/ 0 h 1307857"/>
              <a:gd name="T12" fmla="*/ 4397471 w 1235076"/>
              <a:gd name="T13" fmla="*/ 0 h 1307857"/>
              <a:gd name="T14" fmla="*/ 4362247 w 1235076"/>
              <a:gd name="T15" fmla="*/ 3555573 h 1307857"/>
              <a:gd name="T16" fmla="*/ 0 w 1235076"/>
              <a:gd name="T17" fmla="*/ 3585162 h 1307857"/>
              <a:gd name="T18" fmla="*/ 0 w 1235076"/>
              <a:gd name="T19" fmla="*/ 0 h 13078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5076"/>
              <a:gd name="T31" fmla="*/ 0 h 1307857"/>
              <a:gd name="T32" fmla="*/ 1235076 w 1235076"/>
              <a:gd name="T33" fmla="*/ 1307857 h 13078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5076" h="1307857">
                <a:moveTo>
                  <a:pt x="163610" y="151994"/>
                </a:moveTo>
                <a:lnTo>
                  <a:pt x="163610" y="1155863"/>
                </a:lnTo>
                <a:lnTo>
                  <a:pt x="1081360" y="1155862"/>
                </a:lnTo>
                <a:lnTo>
                  <a:pt x="1081360" y="151995"/>
                </a:lnTo>
                <a:lnTo>
                  <a:pt x="163610" y="151994"/>
                </a:lnTo>
                <a:close/>
                <a:moveTo>
                  <a:pt x="0" y="0"/>
                </a:moveTo>
                <a:lnTo>
                  <a:pt x="1235076" y="0"/>
                </a:lnTo>
                <a:cubicBezTo>
                  <a:pt x="1231778" y="432354"/>
                  <a:pt x="1228481" y="864709"/>
                  <a:pt x="1225183" y="1297063"/>
                </a:cubicBezTo>
                <a:lnTo>
                  <a:pt x="0" y="1307857"/>
                </a:lnTo>
                <a:lnTo>
                  <a:pt x="0" y="0"/>
                </a:lnTo>
                <a:close/>
              </a:path>
            </a:pathLst>
          </a:custGeom>
          <a:gradFill rotWithShape="1">
            <a:gsLst>
              <a:gs pos="0">
                <a:srgbClr val="FCFCFC"/>
              </a:gs>
              <a:gs pos="100000">
                <a:srgbClr val="CFCDCA"/>
              </a:gs>
            </a:gsLst>
            <a:lin ang="18900000" scaled="1"/>
          </a:gradFill>
          <a:ln w="1905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4583" name="圆角矩形 38">
            <a:extLst>
              <a:ext uri="{FF2B5EF4-FFF2-40B4-BE49-F238E27FC236}">
                <a16:creationId xmlns:a16="http://schemas.microsoft.com/office/drawing/2014/main" id="{3D1AD97D-A91C-54B2-4258-39F492C661F1}"/>
              </a:ext>
            </a:extLst>
          </p:cNvPr>
          <p:cNvSpPr>
            <a:spLocks noChangeArrowheads="1"/>
          </p:cNvSpPr>
          <p:nvPr/>
        </p:nvSpPr>
        <p:spPr bwMode="auto">
          <a:xfrm>
            <a:off x="1368425" y="1171575"/>
            <a:ext cx="4711700" cy="4002088"/>
          </a:xfrm>
          <a:prstGeom prst="roundRect">
            <a:avLst>
              <a:gd name="adj" fmla="val 2454"/>
            </a:avLst>
          </a:prstGeom>
          <a:gradFill rotWithShape="1">
            <a:gsLst>
              <a:gs pos="0">
                <a:srgbClr val="FCFCFC"/>
              </a:gs>
              <a:gs pos="100000">
                <a:srgbClr val="CFCDCA"/>
              </a:gs>
            </a:gsLst>
            <a:lin ang="18900000" scaled="1"/>
          </a:gradFill>
          <a:ln w="254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4584" name="圆角矩形 39">
            <a:extLst>
              <a:ext uri="{FF2B5EF4-FFF2-40B4-BE49-F238E27FC236}">
                <a16:creationId xmlns:a16="http://schemas.microsoft.com/office/drawing/2014/main" id="{70693692-8E3A-2A3D-1584-CBFB5E1B0226}"/>
              </a:ext>
            </a:extLst>
          </p:cNvPr>
          <p:cNvSpPr>
            <a:spLocks noChangeArrowheads="1"/>
          </p:cNvSpPr>
          <p:nvPr/>
        </p:nvSpPr>
        <p:spPr bwMode="auto">
          <a:xfrm>
            <a:off x="6234113" y="2501900"/>
            <a:ext cx="4713287" cy="4003675"/>
          </a:xfrm>
          <a:prstGeom prst="roundRect">
            <a:avLst>
              <a:gd name="adj" fmla="val 2454"/>
            </a:avLst>
          </a:prstGeom>
          <a:gradFill rotWithShape="1">
            <a:gsLst>
              <a:gs pos="0">
                <a:srgbClr val="FCFCFC"/>
              </a:gs>
              <a:gs pos="100000">
                <a:srgbClr val="CFCDCA"/>
              </a:gs>
            </a:gsLst>
            <a:lin ang="18900000" scaled="1"/>
          </a:gradFill>
          <a:ln w="254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4585" name="任意多边形 43">
            <a:extLst>
              <a:ext uri="{FF2B5EF4-FFF2-40B4-BE49-F238E27FC236}">
                <a16:creationId xmlns:a16="http://schemas.microsoft.com/office/drawing/2014/main" id="{64DDC258-0C16-6DF5-BFF7-5844A4A206C4}"/>
              </a:ext>
            </a:extLst>
          </p:cNvPr>
          <p:cNvSpPr>
            <a:spLocks noChangeArrowheads="1"/>
          </p:cNvSpPr>
          <p:nvPr/>
        </p:nvSpPr>
        <p:spPr bwMode="auto">
          <a:xfrm>
            <a:off x="11068050" y="1171575"/>
            <a:ext cx="682625" cy="661988"/>
          </a:xfrm>
          <a:custGeom>
            <a:avLst/>
            <a:gdLst>
              <a:gd name="T0" fmla="*/ 27623 w 1235076"/>
              <a:gd name="T1" fmla="*/ 19710 h 1307857"/>
              <a:gd name="T2" fmla="*/ 27623 w 1235076"/>
              <a:gd name="T3" fmla="*/ 149891 h 1307857"/>
              <a:gd name="T4" fmla="*/ 182572 w 1235076"/>
              <a:gd name="T5" fmla="*/ 149891 h 1307857"/>
              <a:gd name="T6" fmla="*/ 182572 w 1235076"/>
              <a:gd name="T7" fmla="*/ 19710 h 1307857"/>
              <a:gd name="T8" fmla="*/ 27623 w 1235076"/>
              <a:gd name="T9" fmla="*/ 19710 h 1307857"/>
              <a:gd name="T10" fmla="*/ 0 w 1235076"/>
              <a:gd name="T11" fmla="*/ 0 h 1307857"/>
              <a:gd name="T12" fmla="*/ 208525 w 1235076"/>
              <a:gd name="T13" fmla="*/ 0 h 1307857"/>
              <a:gd name="T14" fmla="*/ 206855 w 1235076"/>
              <a:gd name="T15" fmla="*/ 168202 h 1307857"/>
              <a:gd name="T16" fmla="*/ 0 w 1235076"/>
              <a:gd name="T17" fmla="*/ 169601 h 1307857"/>
              <a:gd name="T18" fmla="*/ 0 w 1235076"/>
              <a:gd name="T19" fmla="*/ 0 h 13078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5076"/>
              <a:gd name="T31" fmla="*/ 0 h 1307857"/>
              <a:gd name="T32" fmla="*/ 1235076 w 1235076"/>
              <a:gd name="T33" fmla="*/ 1307857 h 13078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5076" h="1307857">
                <a:moveTo>
                  <a:pt x="163610" y="151994"/>
                </a:moveTo>
                <a:lnTo>
                  <a:pt x="163610" y="1155863"/>
                </a:lnTo>
                <a:lnTo>
                  <a:pt x="1081360" y="1155862"/>
                </a:lnTo>
                <a:lnTo>
                  <a:pt x="1081360" y="151995"/>
                </a:lnTo>
                <a:lnTo>
                  <a:pt x="163610" y="151994"/>
                </a:lnTo>
                <a:close/>
                <a:moveTo>
                  <a:pt x="0" y="0"/>
                </a:moveTo>
                <a:lnTo>
                  <a:pt x="1235076" y="0"/>
                </a:lnTo>
                <a:cubicBezTo>
                  <a:pt x="1231778" y="432354"/>
                  <a:pt x="1228481" y="864709"/>
                  <a:pt x="1225183" y="1297063"/>
                </a:cubicBezTo>
                <a:lnTo>
                  <a:pt x="0" y="1307857"/>
                </a:lnTo>
                <a:lnTo>
                  <a:pt x="0" y="0"/>
                </a:lnTo>
                <a:close/>
              </a:path>
            </a:pathLst>
          </a:custGeom>
          <a:gradFill rotWithShape="1">
            <a:gsLst>
              <a:gs pos="0">
                <a:srgbClr val="FCFCFC"/>
              </a:gs>
              <a:gs pos="100000">
                <a:srgbClr val="CFCDCA"/>
              </a:gs>
            </a:gsLst>
            <a:lin ang="18900000" scaled="1"/>
          </a:gradFill>
          <a:ln w="1905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5130" name="矩形 52">
            <a:extLst>
              <a:ext uri="{FF2B5EF4-FFF2-40B4-BE49-F238E27FC236}">
                <a16:creationId xmlns:a16="http://schemas.microsoft.com/office/drawing/2014/main" id="{ACA65E38-C471-E987-8C69-9D93ED20A682}"/>
              </a:ext>
            </a:extLst>
          </p:cNvPr>
          <p:cNvSpPr>
            <a:spLocks noChangeArrowheads="1"/>
          </p:cNvSpPr>
          <p:nvPr/>
        </p:nvSpPr>
        <p:spPr bwMode="auto">
          <a:xfrm>
            <a:off x="1531938" y="1503363"/>
            <a:ext cx="417988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Detect frauds according to transaction records and evaluate the correlation between fraudulent behavior and provided transaction information.</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4591" name="任意多边形 25">
            <a:extLst>
              <a:ext uri="{FF2B5EF4-FFF2-40B4-BE49-F238E27FC236}">
                <a16:creationId xmlns:a16="http://schemas.microsoft.com/office/drawing/2014/main" id="{971E91E4-D5DB-E008-78DF-EFBB39877EDA}"/>
              </a:ext>
            </a:extLst>
          </p:cNvPr>
          <p:cNvSpPr>
            <a:spLocks noChangeArrowheads="1"/>
          </p:cNvSpPr>
          <p:nvPr/>
        </p:nvSpPr>
        <p:spPr bwMode="auto">
          <a:xfrm>
            <a:off x="5507038" y="1290638"/>
            <a:ext cx="560387" cy="1036637"/>
          </a:xfrm>
          <a:custGeom>
            <a:avLst/>
            <a:gdLst>
              <a:gd name="T0" fmla="*/ 521485 w 559357"/>
              <a:gd name="T1" fmla="*/ 0 h 1037230"/>
              <a:gd name="T2" fmla="*/ 558505 w 559357"/>
              <a:gd name="T3" fmla="*/ 3705 h 1037230"/>
              <a:gd name="T4" fmla="*/ 562453 w 559357"/>
              <a:gd name="T5" fmla="*/ 23125 h 1037230"/>
              <a:gd name="T6" fmla="*/ 562453 w 559357"/>
              <a:gd name="T7" fmla="*/ 1031352 h 1037230"/>
              <a:gd name="T8" fmla="*/ 521485 w 559357"/>
              <a:gd name="T9" fmla="*/ 1035452 h 1037230"/>
              <a:gd name="T10" fmla="*/ 0 w 559357"/>
              <a:gd name="T11" fmla="*/ 517727 h 1037230"/>
              <a:gd name="T12" fmla="*/ 521485 w 559357"/>
              <a:gd name="T13" fmla="*/ 0 h 1037230"/>
              <a:gd name="T14" fmla="*/ 0 60000 65536"/>
              <a:gd name="T15" fmla="*/ 0 60000 65536"/>
              <a:gd name="T16" fmla="*/ 0 60000 65536"/>
              <a:gd name="T17" fmla="*/ 0 60000 65536"/>
              <a:gd name="T18" fmla="*/ 0 60000 65536"/>
              <a:gd name="T19" fmla="*/ 0 60000 65536"/>
              <a:gd name="T20" fmla="*/ 0 60000 65536"/>
              <a:gd name="T21" fmla="*/ 0 w 559357"/>
              <a:gd name="T22" fmla="*/ 0 h 1037230"/>
              <a:gd name="T23" fmla="*/ 559357 w 559357"/>
              <a:gd name="T24" fmla="*/ 1037230 h 10372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9357" h="1037230">
                <a:moveTo>
                  <a:pt x="518615" y="0"/>
                </a:moveTo>
                <a:lnTo>
                  <a:pt x="555430" y="3711"/>
                </a:lnTo>
                <a:lnTo>
                  <a:pt x="559357" y="23164"/>
                </a:lnTo>
                <a:lnTo>
                  <a:pt x="559357" y="1033123"/>
                </a:lnTo>
                <a:lnTo>
                  <a:pt x="518615" y="1037230"/>
                </a:lnTo>
                <a:cubicBezTo>
                  <a:pt x="232192" y="1037230"/>
                  <a:pt x="0" y="805038"/>
                  <a:pt x="0" y="518615"/>
                </a:cubicBezTo>
                <a:cubicBezTo>
                  <a:pt x="0" y="232192"/>
                  <a:pt x="232192" y="0"/>
                  <a:pt x="518615" y="0"/>
                </a:cubicBezTo>
                <a:close/>
              </a:path>
            </a:pathLst>
          </a:custGeom>
          <a:solidFill>
            <a:srgbClr val="00B9B3"/>
          </a:solidFill>
          <a:ln w="2540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4592" name="任意多边形 26">
            <a:extLst>
              <a:ext uri="{FF2B5EF4-FFF2-40B4-BE49-F238E27FC236}">
                <a16:creationId xmlns:a16="http://schemas.microsoft.com/office/drawing/2014/main" id="{0B47562D-2E4A-6B97-80C7-BD2CA026E9BD}"/>
              </a:ext>
            </a:extLst>
          </p:cNvPr>
          <p:cNvSpPr>
            <a:spLocks noChangeArrowheads="1"/>
          </p:cNvSpPr>
          <p:nvPr/>
        </p:nvSpPr>
        <p:spPr bwMode="auto">
          <a:xfrm flipH="1">
            <a:off x="6242050" y="5391150"/>
            <a:ext cx="558800" cy="1036638"/>
          </a:xfrm>
          <a:custGeom>
            <a:avLst/>
            <a:gdLst>
              <a:gd name="T0" fmla="*/ 517067 w 559357"/>
              <a:gd name="T1" fmla="*/ 0 h 1037230"/>
              <a:gd name="T2" fmla="*/ 553772 w 559357"/>
              <a:gd name="T3" fmla="*/ 3705 h 1037230"/>
              <a:gd name="T4" fmla="*/ 557688 w 559357"/>
              <a:gd name="T5" fmla="*/ 23125 h 1037230"/>
              <a:gd name="T6" fmla="*/ 557688 w 559357"/>
              <a:gd name="T7" fmla="*/ 1031355 h 1037230"/>
              <a:gd name="T8" fmla="*/ 517067 w 559357"/>
              <a:gd name="T9" fmla="*/ 1035455 h 1037230"/>
              <a:gd name="T10" fmla="*/ 0 w 559357"/>
              <a:gd name="T11" fmla="*/ 517727 h 1037230"/>
              <a:gd name="T12" fmla="*/ 517067 w 559357"/>
              <a:gd name="T13" fmla="*/ 0 h 1037230"/>
              <a:gd name="T14" fmla="*/ 0 60000 65536"/>
              <a:gd name="T15" fmla="*/ 0 60000 65536"/>
              <a:gd name="T16" fmla="*/ 0 60000 65536"/>
              <a:gd name="T17" fmla="*/ 0 60000 65536"/>
              <a:gd name="T18" fmla="*/ 0 60000 65536"/>
              <a:gd name="T19" fmla="*/ 0 60000 65536"/>
              <a:gd name="T20" fmla="*/ 0 60000 65536"/>
              <a:gd name="T21" fmla="*/ 0 w 559357"/>
              <a:gd name="T22" fmla="*/ 0 h 1037230"/>
              <a:gd name="T23" fmla="*/ 559357 w 559357"/>
              <a:gd name="T24" fmla="*/ 1037230 h 10372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9357" h="1037230">
                <a:moveTo>
                  <a:pt x="518615" y="0"/>
                </a:moveTo>
                <a:lnTo>
                  <a:pt x="555430" y="3711"/>
                </a:lnTo>
                <a:lnTo>
                  <a:pt x="559357" y="23164"/>
                </a:lnTo>
                <a:lnTo>
                  <a:pt x="559357" y="1033123"/>
                </a:lnTo>
                <a:lnTo>
                  <a:pt x="518615" y="1037230"/>
                </a:lnTo>
                <a:cubicBezTo>
                  <a:pt x="232192" y="1037230"/>
                  <a:pt x="0" y="805038"/>
                  <a:pt x="0" y="518615"/>
                </a:cubicBezTo>
                <a:cubicBezTo>
                  <a:pt x="0" y="232192"/>
                  <a:pt x="232192" y="0"/>
                  <a:pt x="518615" y="0"/>
                </a:cubicBezTo>
                <a:close/>
              </a:path>
            </a:pathLst>
          </a:custGeom>
          <a:solidFill>
            <a:srgbClr val="00B9B3"/>
          </a:solidFill>
          <a:ln w="25400" cap="flat" cmpd="sng">
            <a:solidFill>
              <a:schemeClr val="bg1"/>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nvGrpSpPr>
          <p:cNvPr id="5133" name="组合 27">
            <a:extLst>
              <a:ext uri="{FF2B5EF4-FFF2-40B4-BE49-F238E27FC236}">
                <a16:creationId xmlns:a16="http://schemas.microsoft.com/office/drawing/2014/main" id="{A000CBAC-87FF-EC7B-1F27-AF47D0C784C6}"/>
              </a:ext>
            </a:extLst>
          </p:cNvPr>
          <p:cNvGrpSpPr>
            <a:grpSpLocks/>
          </p:cNvGrpSpPr>
          <p:nvPr/>
        </p:nvGrpSpPr>
        <p:grpSpPr bwMode="auto">
          <a:xfrm>
            <a:off x="-19050" y="254000"/>
            <a:ext cx="12211050" cy="6553200"/>
            <a:chOff x="0" y="0"/>
            <a:chExt cx="12211083" cy="6553690"/>
          </a:xfrm>
        </p:grpSpPr>
        <p:grpSp>
          <p:nvGrpSpPr>
            <p:cNvPr id="5137" name="组合 28">
              <a:extLst>
                <a:ext uri="{FF2B5EF4-FFF2-40B4-BE49-F238E27FC236}">
                  <a16:creationId xmlns:a16="http://schemas.microsoft.com/office/drawing/2014/main" id="{6218C313-1AB7-B6AD-BE8D-198BD106F004}"/>
                </a:ext>
              </a:extLst>
            </p:cNvPr>
            <p:cNvGrpSpPr>
              <a:grpSpLocks/>
            </p:cNvGrpSpPr>
            <p:nvPr/>
          </p:nvGrpSpPr>
          <p:grpSpPr bwMode="auto">
            <a:xfrm>
              <a:off x="0" y="0"/>
              <a:ext cx="12211083" cy="6553690"/>
              <a:chOff x="0" y="0"/>
              <a:chExt cx="12211083" cy="6553690"/>
            </a:xfrm>
          </p:grpSpPr>
          <p:sp>
            <p:nvSpPr>
              <p:cNvPr id="24604" name="Rectangle 11">
                <a:extLst>
                  <a:ext uri="{FF2B5EF4-FFF2-40B4-BE49-F238E27FC236}">
                    <a16:creationId xmlns:a16="http://schemas.microsoft.com/office/drawing/2014/main" id="{9FD4B1CA-D7C7-1079-BCC2-8A7A841558E1}"/>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4605" name="Rectangle 7">
                <a:extLst>
                  <a:ext uri="{FF2B5EF4-FFF2-40B4-BE49-F238E27FC236}">
                    <a16:creationId xmlns:a16="http://schemas.microsoft.com/office/drawing/2014/main" id="{BD866311-9A33-B819-CAE8-6F1C3DDC70DB}"/>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4606" name="Freeform 8">
                <a:extLst>
                  <a:ext uri="{FF2B5EF4-FFF2-40B4-BE49-F238E27FC236}">
                    <a16:creationId xmlns:a16="http://schemas.microsoft.com/office/drawing/2014/main" id="{D3BDACBB-1DA7-4A4E-255C-D1B353781DC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5142" name="Rectangle 13">
                <a:extLst>
                  <a:ext uri="{FF2B5EF4-FFF2-40B4-BE49-F238E27FC236}">
                    <a16:creationId xmlns:a16="http://schemas.microsoft.com/office/drawing/2014/main" id="{1E063A6A-521D-CD37-FD94-E854AB470980}"/>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A6B90801-B961-4FAB-A30D-26B39447AB9D}"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5</a:t>
                </a:fld>
                <a:endParaRPr lang="en-US" altLang="zh-CN" sz="1100">
                  <a:solidFill>
                    <a:schemeClr val="bg1"/>
                  </a:solidFill>
                  <a:ea typeface="微软雅黑" panose="020B0503020204020204" pitchFamily="34" charset="-122"/>
                  <a:sym typeface="+mn-lt"/>
                </a:endParaRPr>
              </a:p>
            </p:txBody>
          </p:sp>
          <p:sp>
            <p:nvSpPr>
              <p:cNvPr id="24609" name="Freeform 12">
                <a:extLst>
                  <a:ext uri="{FF2B5EF4-FFF2-40B4-BE49-F238E27FC236}">
                    <a16:creationId xmlns:a16="http://schemas.microsoft.com/office/drawing/2014/main" id="{CD582E11-D4BB-B37C-2004-599195919E63}"/>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5138" name="文本框 29">
              <a:extLst>
                <a:ext uri="{FF2B5EF4-FFF2-40B4-BE49-F238E27FC236}">
                  <a16:creationId xmlns:a16="http://schemas.microsoft.com/office/drawing/2014/main" id="{B4D2B289-4B23-61C8-E115-53BBAFDD7999}"/>
                </a:ext>
              </a:extLst>
            </p:cNvPr>
            <p:cNvSpPr>
              <a:spLocks noChangeArrowheads="1"/>
            </p:cNvSpPr>
            <p:nvPr/>
          </p:nvSpPr>
          <p:spPr bwMode="auto">
            <a:xfrm>
              <a:off x="315914" y="90495"/>
              <a:ext cx="4410835"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Scope of Fraud Data Analytics</a:t>
              </a:r>
              <a:endParaRPr lang="zh-CN" altLang="en-US" sz="2400">
                <a:solidFill>
                  <a:schemeClr val="bg1"/>
                </a:solidFill>
                <a:ea typeface="微软雅黑" panose="020B0503020204020204" pitchFamily="34" charset="-122"/>
                <a:sym typeface="+mn-lt"/>
              </a:endParaRPr>
            </a:p>
          </p:txBody>
        </p:sp>
      </p:grpSp>
      <p:sp>
        <p:nvSpPr>
          <p:cNvPr id="5134" name="矩形 60">
            <a:extLst>
              <a:ext uri="{FF2B5EF4-FFF2-40B4-BE49-F238E27FC236}">
                <a16:creationId xmlns:a16="http://schemas.microsoft.com/office/drawing/2014/main" id="{92317C06-9652-B754-8FA2-B941CAEAF9B6}"/>
              </a:ext>
            </a:extLst>
          </p:cNvPr>
          <p:cNvSpPr>
            <a:spLocks noChangeArrowheads="1"/>
          </p:cNvSpPr>
          <p:nvPr/>
        </p:nvSpPr>
        <p:spPr bwMode="auto">
          <a:xfrm>
            <a:off x="6529388" y="2770188"/>
            <a:ext cx="4294187"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Font typeface="Arial" panose="020B0604020202020204" pitchFamily="34" charset="0"/>
              <a:buChar char="•"/>
            </a:pPr>
            <a:r>
              <a:rPr lang="en-US" altLang="en-US" sz="2100">
                <a:solidFill>
                  <a:srgbClr val="000000"/>
                </a:solidFill>
                <a:latin typeface="Times New Roman" panose="02020603050405020304" pitchFamily="18" charset="0"/>
                <a:cs typeface="Times New Roman" panose="02020603050405020304" pitchFamily="18" charset="0"/>
              </a:rPr>
              <a:t>Use the developed model for credit card fraud detection to identify future fraudulent behaviors related to SMALL bank credit cards using corresponding transaction information in each transaction entry. </a:t>
            </a:r>
            <a:r>
              <a:rPr lang="en-US" altLang="en-US" sz="2400">
                <a:solidFill>
                  <a:srgbClr val="000000"/>
                </a:solidFill>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4597" name="矩形 41">
            <a:extLst>
              <a:ext uri="{FF2B5EF4-FFF2-40B4-BE49-F238E27FC236}">
                <a16:creationId xmlns:a16="http://schemas.microsoft.com/office/drawing/2014/main" id="{60D74782-F6CD-66DD-2EEB-2125DD543469}"/>
              </a:ext>
            </a:extLst>
          </p:cNvPr>
          <p:cNvSpPr>
            <a:spLocks noChangeArrowheads="1"/>
          </p:cNvSpPr>
          <p:nvPr/>
        </p:nvSpPr>
        <p:spPr bwMode="auto">
          <a:xfrm>
            <a:off x="5487988" y="1601788"/>
            <a:ext cx="604837"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a:solidFill>
                  <a:schemeClr val="bg1"/>
                </a:solidFill>
                <a:latin typeface="+mn-lt"/>
                <a:ea typeface="+mn-ea"/>
                <a:cs typeface="+mn-ea"/>
                <a:sym typeface="+mn-lt"/>
              </a:rPr>
              <a:t>01</a:t>
            </a:r>
            <a:endParaRPr lang="zh-CN" altLang="en-US" sz="3200">
              <a:solidFill>
                <a:schemeClr val="bg1"/>
              </a:solidFill>
              <a:latin typeface="+mn-lt"/>
              <a:ea typeface="+mn-ea"/>
              <a:cs typeface="+mn-ea"/>
              <a:sym typeface="+mn-lt"/>
            </a:endParaRPr>
          </a:p>
        </p:txBody>
      </p:sp>
      <p:sp>
        <p:nvSpPr>
          <p:cNvPr id="24598" name="矩形 49">
            <a:extLst>
              <a:ext uri="{FF2B5EF4-FFF2-40B4-BE49-F238E27FC236}">
                <a16:creationId xmlns:a16="http://schemas.microsoft.com/office/drawing/2014/main" id="{43069696-187F-2249-4BB5-7246FE3CB2FD}"/>
              </a:ext>
            </a:extLst>
          </p:cNvPr>
          <p:cNvSpPr>
            <a:spLocks noChangeArrowheads="1"/>
          </p:cNvSpPr>
          <p:nvPr/>
        </p:nvSpPr>
        <p:spPr bwMode="auto">
          <a:xfrm>
            <a:off x="6181725" y="5678488"/>
            <a:ext cx="604838"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a:solidFill>
                  <a:schemeClr val="bg1"/>
                </a:solidFill>
                <a:latin typeface="+mn-lt"/>
                <a:ea typeface="+mn-ea"/>
                <a:cs typeface="+mn-ea"/>
                <a:sym typeface="+mn-lt"/>
              </a:rPr>
              <a:t>02</a:t>
            </a:r>
            <a:endParaRPr lang="zh-CN" altLang="en-US" sz="2800">
              <a:solidFill>
                <a:schemeClr val="bg1"/>
              </a:solidFill>
              <a:latin typeface="+mn-lt"/>
              <a:ea typeface="+mn-ea"/>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21">
            <a:extLst>
              <a:ext uri="{FF2B5EF4-FFF2-40B4-BE49-F238E27FC236}">
                <a16:creationId xmlns:a16="http://schemas.microsoft.com/office/drawing/2014/main" id="{FE0541A0-2584-56C1-6FBE-DD22BD05C636}"/>
              </a:ext>
            </a:extLst>
          </p:cNvPr>
          <p:cNvGrpSpPr>
            <a:grpSpLocks/>
          </p:cNvGrpSpPr>
          <p:nvPr/>
        </p:nvGrpSpPr>
        <p:grpSpPr bwMode="auto">
          <a:xfrm>
            <a:off x="-19050" y="254000"/>
            <a:ext cx="12211050" cy="6553200"/>
            <a:chOff x="0" y="0"/>
            <a:chExt cx="12211083" cy="6553690"/>
          </a:xfrm>
        </p:grpSpPr>
        <p:grpSp>
          <p:nvGrpSpPr>
            <p:cNvPr id="6152" name="组合 22">
              <a:extLst>
                <a:ext uri="{FF2B5EF4-FFF2-40B4-BE49-F238E27FC236}">
                  <a16:creationId xmlns:a16="http://schemas.microsoft.com/office/drawing/2014/main" id="{207039C9-3898-2595-C39B-DE2999443807}"/>
                </a:ext>
              </a:extLst>
            </p:cNvPr>
            <p:cNvGrpSpPr>
              <a:grpSpLocks/>
            </p:cNvGrpSpPr>
            <p:nvPr/>
          </p:nvGrpSpPr>
          <p:grpSpPr bwMode="auto">
            <a:xfrm>
              <a:off x="0" y="0"/>
              <a:ext cx="12211083" cy="6553690"/>
              <a:chOff x="0" y="0"/>
              <a:chExt cx="12211083" cy="6553690"/>
            </a:xfrm>
          </p:grpSpPr>
          <p:sp>
            <p:nvSpPr>
              <p:cNvPr id="13326" name="Rectangle 11">
                <a:extLst>
                  <a:ext uri="{FF2B5EF4-FFF2-40B4-BE49-F238E27FC236}">
                    <a16:creationId xmlns:a16="http://schemas.microsoft.com/office/drawing/2014/main" id="{9766C49E-61F1-1512-6390-44156EF8A7FB}"/>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3327" name="Rectangle 7">
                <a:extLst>
                  <a:ext uri="{FF2B5EF4-FFF2-40B4-BE49-F238E27FC236}">
                    <a16:creationId xmlns:a16="http://schemas.microsoft.com/office/drawing/2014/main" id="{14B0E751-0B89-94E8-039E-AE1D5E4D3A19}"/>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3328" name="Freeform 8">
                <a:extLst>
                  <a:ext uri="{FF2B5EF4-FFF2-40B4-BE49-F238E27FC236}">
                    <a16:creationId xmlns:a16="http://schemas.microsoft.com/office/drawing/2014/main" id="{76091D96-659E-BE02-3158-7135AC6ECA77}"/>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6157" name="Rectangle 13">
                <a:extLst>
                  <a:ext uri="{FF2B5EF4-FFF2-40B4-BE49-F238E27FC236}">
                    <a16:creationId xmlns:a16="http://schemas.microsoft.com/office/drawing/2014/main" id="{5FCC2DDF-6E87-332E-5CB8-D471B2FB447C}"/>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5529E8F-DB1B-47D0-93AF-218652A46193}"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6</a:t>
                </a:fld>
                <a:endParaRPr lang="en-US" altLang="zh-CN" sz="1100">
                  <a:solidFill>
                    <a:schemeClr val="bg1"/>
                  </a:solidFill>
                  <a:ea typeface="微软雅黑" panose="020B0503020204020204" pitchFamily="34" charset="-122"/>
                  <a:sym typeface="+mn-lt"/>
                </a:endParaRPr>
              </a:p>
            </p:txBody>
          </p:sp>
          <p:sp>
            <p:nvSpPr>
              <p:cNvPr id="13331" name="Freeform 12">
                <a:extLst>
                  <a:ext uri="{FF2B5EF4-FFF2-40B4-BE49-F238E27FC236}">
                    <a16:creationId xmlns:a16="http://schemas.microsoft.com/office/drawing/2014/main" id="{EE58DC43-D75D-D12B-06DF-5508923CFF75}"/>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6153" name="文本框 23">
              <a:extLst>
                <a:ext uri="{FF2B5EF4-FFF2-40B4-BE49-F238E27FC236}">
                  <a16:creationId xmlns:a16="http://schemas.microsoft.com/office/drawing/2014/main" id="{3D6E009C-0863-8588-565E-6E63C40A355D}"/>
                </a:ext>
              </a:extLst>
            </p:cNvPr>
            <p:cNvSpPr>
              <a:spLocks noChangeArrowheads="1"/>
            </p:cNvSpPr>
            <p:nvPr/>
          </p:nvSpPr>
          <p:spPr bwMode="auto">
            <a:xfrm>
              <a:off x="315914" y="90495"/>
              <a:ext cx="4190582"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Fraud Scenario Identification</a:t>
              </a:r>
              <a:endParaRPr lang="zh-CN" altLang="en-US" sz="2400">
                <a:solidFill>
                  <a:schemeClr val="bg1"/>
                </a:solidFill>
                <a:ea typeface="微软雅黑" panose="020B0503020204020204" pitchFamily="34" charset="-122"/>
                <a:sym typeface="+mn-lt"/>
              </a:endParaRPr>
            </a:p>
          </p:txBody>
        </p:sp>
      </p:grpSp>
      <p:pic>
        <p:nvPicPr>
          <p:cNvPr id="6147" name="Picture 2">
            <a:extLst>
              <a:ext uri="{FF2B5EF4-FFF2-40B4-BE49-F238E27FC236}">
                <a16:creationId xmlns:a16="http://schemas.microsoft.com/office/drawing/2014/main" id="{6FCB4CEA-385B-0660-D4AA-C1032A1EE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203325"/>
            <a:ext cx="10229850"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矩形 42">
            <a:extLst>
              <a:ext uri="{FF2B5EF4-FFF2-40B4-BE49-F238E27FC236}">
                <a16:creationId xmlns:a16="http://schemas.microsoft.com/office/drawing/2014/main" id="{A03A046B-28A0-6931-EE47-789067CF165E}"/>
              </a:ext>
            </a:extLst>
          </p:cNvPr>
          <p:cNvSpPr>
            <a:spLocks noChangeArrowheads="1"/>
          </p:cNvSpPr>
          <p:nvPr/>
        </p:nvSpPr>
        <p:spPr bwMode="auto">
          <a:xfrm>
            <a:off x="2117725" y="4586288"/>
            <a:ext cx="81613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en-US">
                <a:solidFill>
                  <a:srgbClr val="000000"/>
                </a:solidFill>
                <a:latin typeface="Times New Roman" panose="02020603050405020304" pitchFamily="18" charset="0"/>
                <a:cs typeface="Times New Roman" panose="02020603050405020304" pitchFamily="18" charset="0"/>
              </a:rPr>
              <a:t>Card-present offline fraud: Copied or stolen Credit cards used in offline transaction. </a:t>
            </a:r>
            <a:endParaRPr lang="en-US" altLang="en-US" sz="140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a:solidFill>
                  <a:srgbClr val="000000"/>
                </a:solidFill>
                <a:latin typeface="Times New Roman" panose="02020603050405020304" pitchFamily="18" charset="0"/>
                <a:cs typeface="Times New Roman" panose="02020603050405020304" pitchFamily="18" charset="0"/>
              </a:rPr>
              <a:t>Card-present online fraud: Copied or stolen Credit cards used in online orders. </a:t>
            </a:r>
            <a:endParaRPr lang="en-US" altLang="en-US" sz="140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a:solidFill>
                  <a:srgbClr val="000000"/>
                </a:solidFill>
                <a:latin typeface="Times New Roman" panose="02020603050405020304" pitchFamily="18" charset="0"/>
                <a:cs typeface="Times New Roman" panose="02020603050405020304" pitchFamily="18" charset="0"/>
              </a:rPr>
              <a:t>Card-not-present fraud: Leaked credit card numbers with personal information used in online orders, leaked accounts tied to credit cards, abuse by contracted merchants. </a:t>
            </a:r>
            <a:endParaRPr lang="en-US" altLang="en-US" sz="1400">
              <a:solidFill>
                <a:srgbClr val="000000"/>
              </a:solidFill>
              <a:latin typeface="Times New Roman" panose="02020603050405020304" pitchFamily="18" charset="0"/>
              <a:cs typeface="Times New Roman" panose="02020603050405020304" pitchFamily="18" charset="0"/>
            </a:endParaRPr>
          </a:p>
        </p:txBody>
      </p:sp>
      <p:grpSp>
        <p:nvGrpSpPr>
          <p:cNvPr id="6149" name="组合 46">
            <a:extLst>
              <a:ext uri="{FF2B5EF4-FFF2-40B4-BE49-F238E27FC236}">
                <a16:creationId xmlns:a16="http://schemas.microsoft.com/office/drawing/2014/main" id="{E8B7A036-7EFF-DE03-4EAF-766A6246B48E}"/>
              </a:ext>
            </a:extLst>
          </p:cNvPr>
          <p:cNvGrpSpPr>
            <a:grpSpLocks/>
          </p:cNvGrpSpPr>
          <p:nvPr/>
        </p:nvGrpSpPr>
        <p:grpSpPr bwMode="auto">
          <a:xfrm>
            <a:off x="917575" y="4948238"/>
            <a:ext cx="995363" cy="1031875"/>
            <a:chOff x="0" y="0"/>
            <a:chExt cx="995317" cy="1031318"/>
          </a:xfrm>
        </p:grpSpPr>
        <p:sp>
          <p:nvSpPr>
            <p:cNvPr id="54" name="椭圆 37">
              <a:extLst>
                <a:ext uri="{FF2B5EF4-FFF2-40B4-BE49-F238E27FC236}">
                  <a16:creationId xmlns:a16="http://schemas.microsoft.com/office/drawing/2014/main" id="{D1BB10A3-F2A2-5A80-9D67-748E5C2AEF5C}"/>
                </a:ext>
              </a:extLst>
            </p:cNvPr>
            <p:cNvSpPr>
              <a:spLocks noChangeArrowheads="1"/>
            </p:cNvSpPr>
            <p:nvPr/>
          </p:nvSpPr>
          <p:spPr bwMode="auto">
            <a:xfrm>
              <a:off x="0" y="0"/>
              <a:ext cx="995317" cy="1031318"/>
            </a:xfrm>
            <a:prstGeom prst="ellipse">
              <a:avLst/>
            </a:prstGeom>
            <a:gradFill rotWithShape="1">
              <a:gsLst>
                <a:gs pos="0">
                  <a:srgbClr val="BFBFBF"/>
                </a:gs>
                <a:gs pos="29999">
                  <a:srgbClr val="C6C6C6"/>
                </a:gs>
                <a:gs pos="60999">
                  <a:srgbClr val="EEEEEE"/>
                </a:gs>
                <a:gs pos="100000">
                  <a:srgbClr val="F4F4F4"/>
                </a:gs>
              </a:gsLst>
              <a:lin ang="7800000" scaled="1"/>
            </a:gradFill>
            <a:ln w="34925">
              <a:solidFill>
                <a:srgbClr val="42719B"/>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3200">
                <a:solidFill>
                  <a:srgbClr val="262626"/>
                </a:solidFill>
                <a:latin typeface="+mn-lt"/>
                <a:ea typeface="+mn-ea"/>
                <a:cs typeface="+mn-ea"/>
                <a:sym typeface="+mn-lt"/>
              </a:endParaRPr>
            </a:p>
          </p:txBody>
        </p:sp>
        <p:sp>
          <p:nvSpPr>
            <p:cNvPr id="55" name="任意多边形 38">
              <a:extLst>
                <a:ext uri="{FF2B5EF4-FFF2-40B4-BE49-F238E27FC236}">
                  <a16:creationId xmlns:a16="http://schemas.microsoft.com/office/drawing/2014/main" id="{A3BFFF74-61D1-FF81-F87C-5FF59A7B93CB}"/>
                </a:ext>
              </a:extLst>
            </p:cNvPr>
            <p:cNvSpPr>
              <a:spLocks noChangeArrowheads="1"/>
            </p:cNvSpPr>
            <p:nvPr/>
          </p:nvSpPr>
          <p:spPr bwMode="auto">
            <a:xfrm>
              <a:off x="325423" y="260209"/>
              <a:ext cx="439717" cy="422047"/>
            </a:xfrm>
            <a:custGeom>
              <a:avLst/>
              <a:gdLst>
                <a:gd name="T0" fmla="*/ 87313 w 439750"/>
                <a:gd name="T1" fmla="*/ 311128 h 422534"/>
                <a:gd name="T2" fmla="*/ 59531 w 439750"/>
                <a:gd name="T3" fmla="*/ 338910 h 422534"/>
                <a:gd name="T4" fmla="*/ 87313 w 439750"/>
                <a:gd name="T5" fmla="*/ 366692 h 422534"/>
                <a:gd name="T6" fmla="*/ 115095 w 439750"/>
                <a:gd name="T7" fmla="*/ 338910 h 422534"/>
                <a:gd name="T8" fmla="*/ 87313 w 439750"/>
                <a:gd name="T9" fmla="*/ 311128 h 422534"/>
                <a:gd name="T10" fmla="*/ 439750 w 439750"/>
                <a:gd name="T11" fmla="*/ 0 h 422534"/>
                <a:gd name="T12" fmla="*/ 428272 w 439750"/>
                <a:gd name="T13" fmla="*/ 58644 h 422534"/>
                <a:gd name="T14" fmla="*/ 429804 w 439750"/>
                <a:gd name="T15" fmla="*/ 60412 h 422534"/>
                <a:gd name="T16" fmla="*/ 382753 w 439750"/>
                <a:gd name="T17" fmla="*/ 101184 h 422534"/>
                <a:gd name="T18" fmla="*/ 386793 w 439750"/>
                <a:gd name="T19" fmla="*/ 153203 h 422534"/>
                <a:gd name="T20" fmla="*/ 333116 w 439750"/>
                <a:gd name="T21" fmla="*/ 144196 h 422534"/>
                <a:gd name="T22" fmla="*/ 316646 w 439750"/>
                <a:gd name="T23" fmla="*/ 158467 h 422534"/>
                <a:gd name="T24" fmla="*/ 320335 w 439750"/>
                <a:gd name="T25" fmla="*/ 205956 h 422534"/>
                <a:gd name="T26" fmla="*/ 271331 w 439750"/>
                <a:gd name="T27" fmla="*/ 197734 h 422534"/>
                <a:gd name="T28" fmla="*/ 257852 w 439750"/>
                <a:gd name="T29" fmla="*/ 209413 h 422534"/>
                <a:gd name="T30" fmla="*/ 269948 w 439750"/>
                <a:gd name="T31" fmla="*/ 227353 h 422534"/>
                <a:gd name="T32" fmla="*/ 280988 w 439750"/>
                <a:gd name="T33" fmla="*/ 282040 h 422534"/>
                <a:gd name="T34" fmla="*/ 140494 w 439750"/>
                <a:gd name="T35" fmla="*/ 422534 h 422534"/>
                <a:gd name="T36" fmla="*/ 0 w 439750"/>
                <a:gd name="T37" fmla="*/ 282040 h 422534"/>
                <a:gd name="T38" fmla="*/ 140494 w 439750"/>
                <a:gd name="T39" fmla="*/ 141546 h 422534"/>
                <a:gd name="T40" fmla="*/ 195181 w 439750"/>
                <a:gd name="T41" fmla="*/ 152587 h 422534"/>
                <a:gd name="T42" fmla="*/ 200942 w 439750"/>
                <a:gd name="T43" fmla="*/ 156471 h 422534"/>
                <a:gd name="T44" fmla="*/ 379196 w 439750"/>
                <a:gd name="T45" fmla="*/ 2009 h 422534"/>
                <a:gd name="T46" fmla="*/ 380069 w 439750"/>
                <a:gd name="T47" fmla="*/ 3016 h 4225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9750"/>
                <a:gd name="T73" fmla="*/ 0 h 422534"/>
                <a:gd name="T74" fmla="*/ 439750 w 439750"/>
                <a:gd name="T75" fmla="*/ 422534 h 4225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9750" h="422534">
                  <a:moveTo>
                    <a:pt x="87313" y="311128"/>
                  </a:moveTo>
                  <a:cubicBezTo>
                    <a:pt x="71969" y="311128"/>
                    <a:pt x="59531" y="323566"/>
                    <a:pt x="59531" y="338910"/>
                  </a:cubicBezTo>
                  <a:cubicBezTo>
                    <a:pt x="59531" y="354254"/>
                    <a:pt x="71969" y="366692"/>
                    <a:pt x="87313" y="366692"/>
                  </a:cubicBezTo>
                  <a:cubicBezTo>
                    <a:pt x="102657" y="366692"/>
                    <a:pt x="115095" y="354254"/>
                    <a:pt x="115095" y="338910"/>
                  </a:cubicBezTo>
                  <a:cubicBezTo>
                    <a:pt x="115095" y="323566"/>
                    <a:pt x="102657" y="311128"/>
                    <a:pt x="87313" y="311128"/>
                  </a:cubicBezTo>
                  <a:close/>
                  <a:moveTo>
                    <a:pt x="439750" y="0"/>
                  </a:moveTo>
                  <a:lnTo>
                    <a:pt x="428272" y="58644"/>
                  </a:lnTo>
                  <a:lnTo>
                    <a:pt x="429804" y="60412"/>
                  </a:lnTo>
                  <a:lnTo>
                    <a:pt x="382753" y="101184"/>
                  </a:lnTo>
                  <a:lnTo>
                    <a:pt x="386793" y="153203"/>
                  </a:lnTo>
                  <a:lnTo>
                    <a:pt x="333116" y="144196"/>
                  </a:lnTo>
                  <a:lnTo>
                    <a:pt x="316646" y="158467"/>
                  </a:lnTo>
                  <a:lnTo>
                    <a:pt x="320335" y="205956"/>
                  </a:lnTo>
                  <a:lnTo>
                    <a:pt x="271331" y="197734"/>
                  </a:lnTo>
                  <a:lnTo>
                    <a:pt x="257852" y="209413"/>
                  </a:lnTo>
                  <a:lnTo>
                    <a:pt x="269948" y="227353"/>
                  </a:lnTo>
                  <a:cubicBezTo>
                    <a:pt x="277057" y="244162"/>
                    <a:pt x="280988" y="262642"/>
                    <a:pt x="280988" y="282040"/>
                  </a:cubicBezTo>
                  <a:cubicBezTo>
                    <a:pt x="280988" y="359633"/>
                    <a:pt x="218087" y="422534"/>
                    <a:pt x="140494" y="422534"/>
                  </a:cubicBezTo>
                  <a:cubicBezTo>
                    <a:pt x="62901" y="422534"/>
                    <a:pt x="0" y="359633"/>
                    <a:pt x="0" y="282040"/>
                  </a:cubicBezTo>
                  <a:cubicBezTo>
                    <a:pt x="0" y="204447"/>
                    <a:pt x="62901" y="141546"/>
                    <a:pt x="140494" y="141546"/>
                  </a:cubicBezTo>
                  <a:cubicBezTo>
                    <a:pt x="159893" y="141546"/>
                    <a:pt x="178373" y="145477"/>
                    <a:pt x="195181" y="152587"/>
                  </a:cubicBezTo>
                  <a:lnTo>
                    <a:pt x="200942" y="156471"/>
                  </a:lnTo>
                  <a:lnTo>
                    <a:pt x="379196" y="2009"/>
                  </a:lnTo>
                  <a:lnTo>
                    <a:pt x="380069" y="3016"/>
                  </a:lnTo>
                  <a:lnTo>
                    <a:pt x="439750" y="0"/>
                  </a:lnTo>
                  <a:close/>
                </a:path>
              </a:pathLst>
            </a:custGeom>
            <a:solidFill>
              <a:srgbClr val="FFAD0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42">
            <a:extLst>
              <a:ext uri="{FF2B5EF4-FFF2-40B4-BE49-F238E27FC236}">
                <a16:creationId xmlns:a16="http://schemas.microsoft.com/office/drawing/2014/main" id="{7F68B169-A27B-4728-9526-03AAD5290D6B}"/>
              </a:ext>
            </a:extLst>
          </p:cNvPr>
          <p:cNvSpPr>
            <a:spLocks noChangeArrowheads="1"/>
          </p:cNvSpPr>
          <p:nvPr/>
        </p:nvSpPr>
        <p:spPr bwMode="auto">
          <a:xfrm>
            <a:off x="3057525" y="1903413"/>
            <a:ext cx="71135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buFont typeface="Arial" panose="020B0604020202020204" pitchFamily="34" charset="0"/>
              <a:buNone/>
            </a:pPr>
            <a:r>
              <a:rPr lang="en-US" altLang="zh-CN" sz="1400">
                <a:solidFill>
                  <a:srgbClr val="404040"/>
                </a:solidFill>
                <a:ea typeface="微软雅黑" panose="020B0503020204020204" pitchFamily="34" charset="-122"/>
                <a:sym typeface="+mn-lt"/>
              </a:rPr>
              <a:t>Stolen or copied Credit Card are used in both online and offline transaction.</a:t>
            </a:r>
          </a:p>
          <a:p>
            <a:pPr algn="just" eaLnBrk="1" hangingPunct="1">
              <a:lnSpc>
                <a:spcPct val="140000"/>
              </a:lnSpc>
              <a:buFont typeface="Arial" panose="020B0604020202020204" pitchFamily="34" charset="0"/>
              <a:buNone/>
            </a:pPr>
            <a:r>
              <a:rPr lang="en-US" altLang="zh-CN" sz="1400">
                <a:solidFill>
                  <a:srgbClr val="404040"/>
                </a:solidFill>
                <a:ea typeface="微软雅黑" panose="020B0503020204020204" pitchFamily="34" charset="-122"/>
                <a:sym typeface="+mn-lt"/>
              </a:rPr>
              <a:t>Leaked user accounts tied to credit cards are used in online transaction. </a:t>
            </a:r>
            <a:endParaRPr lang="zh-CN" altLang="en-US">
              <a:ea typeface="微软雅黑" panose="020B0503020204020204" pitchFamily="34" charset="-122"/>
              <a:sym typeface="+mn-lt"/>
            </a:endParaRPr>
          </a:p>
        </p:txBody>
      </p:sp>
      <p:sp>
        <p:nvSpPr>
          <p:cNvPr id="7171" name="矩形 44">
            <a:extLst>
              <a:ext uri="{FF2B5EF4-FFF2-40B4-BE49-F238E27FC236}">
                <a16:creationId xmlns:a16="http://schemas.microsoft.com/office/drawing/2014/main" id="{814EC26A-B078-8760-40B6-F375E072186E}"/>
              </a:ext>
            </a:extLst>
          </p:cNvPr>
          <p:cNvSpPr>
            <a:spLocks noChangeArrowheads="1"/>
          </p:cNvSpPr>
          <p:nvPr/>
        </p:nvSpPr>
        <p:spPr bwMode="auto">
          <a:xfrm>
            <a:off x="512763" y="3767138"/>
            <a:ext cx="9964737"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140000"/>
              </a:lnSpc>
              <a:buFont typeface="Arial" panose="020B0604020202020204" pitchFamily="34" charset="0"/>
              <a:buNone/>
            </a:pPr>
            <a:r>
              <a:rPr lang="en-US" altLang="zh-CN">
                <a:ea typeface="微软雅黑" panose="020B0503020204020204" pitchFamily="34" charset="-122"/>
                <a:sym typeface="+mn-lt"/>
              </a:rPr>
              <a:t>Any fraud transactions using PIN number.</a:t>
            </a:r>
          </a:p>
          <a:p>
            <a:pPr algn="r" eaLnBrk="1" hangingPunct="1">
              <a:lnSpc>
                <a:spcPct val="140000"/>
              </a:lnSpc>
              <a:buFont typeface="Arial" panose="020B0604020202020204" pitchFamily="34" charset="0"/>
              <a:buNone/>
            </a:pPr>
            <a:r>
              <a:rPr lang="en-US" altLang="zh-CN">
                <a:ea typeface="微软雅黑" panose="020B0503020204020204" pitchFamily="34" charset="-122"/>
                <a:sym typeface="+mn-lt"/>
              </a:rPr>
              <a:t>Any fraud transactions that are online orders.) </a:t>
            </a:r>
          </a:p>
          <a:p>
            <a:pPr algn="r" eaLnBrk="1" hangingPunct="1">
              <a:lnSpc>
                <a:spcPct val="140000"/>
              </a:lnSpc>
              <a:buFont typeface="Arial" panose="020B0604020202020204" pitchFamily="34" charset="0"/>
              <a:buNone/>
            </a:pPr>
            <a:r>
              <a:rPr lang="en-US" altLang="zh-CN">
                <a:ea typeface="微软雅黑" panose="020B0503020204020204" pitchFamily="34" charset="-122"/>
                <a:sym typeface="+mn-lt"/>
              </a:rPr>
              <a:t>Any fraud transactions that are from repeat retailers.</a:t>
            </a:r>
          </a:p>
          <a:p>
            <a:pPr algn="r" eaLnBrk="1" hangingPunct="1">
              <a:lnSpc>
                <a:spcPct val="140000"/>
              </a:lnSpc>
              <a:buFont typeface="Arial" panose="020B0604020202020204" pitchFamily="34" charset="0"/>
              <a:buNone/>
            </a:pPr>
            <a:r>
              <a:rPr lang="en-US" altLang="zh-CN">
                <a:ea typeface="微软雅黑" panose="020B0503020204020204" pitchFamily="34" charset="-122"/>
                <a:sym typeface="+mn-lt"/>
              </a:rPr>
              <a:t>Fraud transactions that has high ratio of purchased price transaction to median purchase price.</a:t>
            </a:r>
          </a:p>
        </p:txBody>
      </p:sp>
      <p:sp>
        <p:nvSpPr>
          <p:cNvPr id="14341" name="矩形 51">
            <a:extLst>
              <a:ext uri="{FF2B5EF4-FFF2-40B4-BE49-F238E27FC236}">
                <a16:creationId xmlns:a16="http://schemas.microsoft.com/office/drawing/2014/main" id="{06513E28-8B1F-3F1C-CACA-29939C7154B6}"/>
              </a:ext>
            </a:extLst>
          </p:cNvPr>
          <p:cNvSpPr>
            <a:spLocks noChangeArrowheads="1"/>
          </p:cNvSpPr>
          <p:nvPr/>
        </p:nvSpPr>
        <p:spPr bwMode="auto">
          <a:xfrm>
            <a:off x="3046413" y="1547813"/>
            <a:ext cx="4764087" cy="461962"/>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Specific Identification Strategy</a:t>
            </a:r>
            <a:endParaRPr lang="zh-CN" altLang="en-US" sz="2400">
              <a:solidFill>
                <a:srgbClr val="008780"/>
              </a:solidFill>
              <a:latin typeface="+mn-lt"/>
              <a:ea typeface="+mn-ea"/>
              <a:cs typeface="+mn-ea"/>
              <a:sym typeface="+mn-lt"/>
            </a:endParaRPr>
          </a:p>
        </p:txBody>
      </p:sp>
      <p:sp>
        <p:nvSpPr>
          <p:cNvPr id="14343" name="矩形 53">
            <a:extLst>
              <a:ext uri="{FF2B5EF4-FFF2-40B4-BE49-F238E27FC236}">
                <a16:creationId xmlns:a16="http://schemas.microsoft.com/office/drawing/2014/main" id="{4AB5ACD3-D71E-C59E-C4F1-9C9F4728B1A5}"/>
              </a:ext>
            </a:extLst>
          </p:cNvPr>
          <p:cNvSpPr>
            <a:spLocks noChangeArrowheads="1"/>
          </p:cNvSpPr>
          <p:nvPr/>
        </p:nvSpPr>
        <p:spPr bwMode="auto">
          <a:xfrm>
            <a:off x="7470775" y="3305175"/>
            <a:ext cx="3006725" cy="46196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a:solidFill>
                  <a:srgbClr val="008780"/>
                </a:solidFill>
                <a:latin typeface="+mn-lt"/>
                <a:ea typeface="+mn-ea"/>
                <a:cs typeface="+mn-ea"/>
                <a:sym typeface="+mn-lt"/>
              </a:rPr>
              <a:t>Data Interpretation</a:t>
            </a:r>
            <a:endParaRPr lang="zh-CN" altLang="en-US" sz="2400">
              <a:solidFill>
                <a:srgbClr val="008780"/>
              </a:solidFill>
              <a:latin typeface="+mn-lt"/>
              <a:ea typeface="+mn-ea"/>
              <a:cs typeface="+mn-ea"/>
              <a:sym typeface="+mn-lt"/>
            </a:endParaRPr>
          </a:p>
        </p:txBody>
      </p:sp>
      <p:grpSp>
        <p:nvGrpSpPr>
          <p:cNvPr id="7174" name="组合 54">
            <a:extLst>
              <a:ext uri="{FF2B5EF4-FFF2-40B4-BE49-F238E27FC236}">
                <a16:creationId xmlns:a16="http://schemas.microsoft.com/office/drawing/2014/main" id="{25245095-8FCD-4555-ECEC-C2E1FE2F4AE2}"/>
              </a:ext>
            </a:extLst>
          </p:cNvPr>
          <p:cNvGrpSpPr>
            <a:grpSpLocks/>
          </p:cNvGrpSpPr>
          <p:nvPr/>
        </p:nvGrpSpPr>
        <p:grpSpPr bwMode="auto">
          <a:xfrm>
            <a:off x="-19050" y="254000"/>
            <a:ext cx="12211050" cy="6553200"/>
            <a:chOff x="0" y="0"/>
            <a:chExt cx="12211083" cy="6553690"/>
          </a:xfrm>
        </p:grpSpPr>
        <p:grpSp>
          <p:nvGrpSpPr>
            <p:cNvPr id="7185" name="组合 55">
              <a:extLst>
                <a:ext uri="{FF2B5EF4-FFF2-40B4-BE49-F238E27FC236}">
                  <a16:creationId xmlns:a16="http://schemas.microsoft.com/office/drawing/2014/main" id="{A454C1C5-EA30-C393-FE94-46A7B02E045E}"/>
                </a:ext>
              </a:extLst>
            </p:cNvPr>
            <p:cNvGrpSpPr>
              <a:grpSpLocks/>
            </p:cNvGrpSpPr>
            <p:nvPr/>
          </p:nvGrpSpPr>
          <p:grpSpPr bwMode="auto">
            <a:xfrm>
              <a:off x="0" y="0"/>
              <a:ext cx="12211083" cy="6553690"/>
              <a:chOff x="0" y="0"/>
              <a:chExt cx="12211083" cy="6553690"/>
            </a:xfrm>
          </p:grpSpPr>
          <p:sp>
            <p:nvSpPr>
              <p:cNvPr id="14361" name="Rectangle 11">
                <a:extLst>
                  <a:ext uri="{FF2B5EF4-FFF2-40B4-BE49-F238E27FC236}">
                    <a16:creationId xmlns:a16="http://schemas.microsoft.com/office/drawing/2014/main" id="{2503F038-DA9C-D978-F1CA-0BA1E72EDEDD}"/>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4362" name="Rectangle 7">
                <a:extLst>
                  <a:ext uri="{FF2B5EF4-FFF2-40B4-BE49-F238E27FC236}">
                    <a16:creationId xmlns:a16="http://schemas.microsoft.com/office/drawing/2014/main" id="{7CDDF77C-1068-D33E-CDD6-F2B82B67FCAF}"/>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4363" name="Freeform 8">
                <a:extLst>
                  <a:ext uri="{FF2B5EF4-FFF2-40B4-BE49-F238E27FC236}">
                    <a16:creationId xmlns:a16="http://schemas.microsoft.com/office/drawing/2014/main" id="{92FAE985-5603-0FD7-5897-20D3DA49DFE1}"/>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7190" name="Rectangle 13">
                <a:extLst>
                  <a:ext uri="{FF2B5EF4-FFF2-40B4-BE49-F238E27FC236}">
                    <a16:creationId xmlns:a16="http://schemas.microsoft.com/office/drawing/2014/main" id="{B2F71FEE-8C38-70D1-DEC3-704ABE6D7D19}"/>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120B808-687F-4A5E-8E1C-523C21885362}"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7</a:t>
                </a:fld>
                <a:endParaRPr lang="en-US" altLang="zh-CN" sz="1100">
                  <a:solidFill>
                    <a:schemeClr val="bg1"/>
                  </a:solidFill>
                  <a:ea typeface="微软雅黑" panose="020B0503020204020204" pitchFamily="34" charset="-122"/>
                  <a:sym typeface="+mn-lt"/>
                </a:endParaRPr>
              </a:p>
            </p:txBody>
          </p:sp>
          <p:sp>
            <p:nvSpPr>
              <p:cNvPr id="14366" name="Freeform 12">
                <a:extLst>
                  <a:ext uri="{FF2B5EF4-FFF2-40B4-BE49-F238E27FC236}">
                    <a16:creationId xmlns:a16="http://schemas.microsoft.com/office/drawing/2014/main" id="{1FF4ECE4-8A77-6077-F0B3-EFFD25D303E7}"/>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7186" name="文本框 56">
              <a:extLst>
                <a:ext uri="{FF2B5EF4-FFF2-40B4-BE49-F238E27FC236}">
                  <a16:creationId xmlns:a16="http://schemas.microsoft.com/office/drawing/2014/main" id="{1CD5D314-DE29-8C2B-1EE0-24ADDE9FB757}"/>
                </a:ext>
              </a:extLst>
            </p:cNvPr>
            <p:cNvSpPr>
              <a:spLocks noChangeArrowheads="1"/>
            </p:cNvSpPr>
            <p:nvPr/>
          </p:nvSpPr>
          <p:spPr bwMode="auto">
            <a:xfrm>
              <a:off x="315914" y="90495"/>
              <a:ext cx="3692688"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Data Analytics Strategies</a:t>
              </a:r>
              <a:endParaRPr lang="zh-CN" altLang="en-US" sz="2400">
                <a:solidFill>
                  <a:schemeClr val="bg1"/>
                </a:solidFill>
                <a:ea typeface="微软雅黑" panose="020B0503020204020204" pitchFamily="34" charset="-122"/>
                <a:sym typeface="+mn-lt"/>
              </a:endParaRPr>
            </a:p>
          </p:txBody>
        </p:sp>
      </p:grpSp>
      <p:grpSp>
        <p:nvGrpSpPr>
          <p:cNvPr id="7175" name="组合 4">
            <a:extLst>
              <a:ext uri="{FF2B5EF4-FFF2-40B4-BE49-F238E27FC236}">
                <a16:creationId xmlns:a16="http://schemas.microsoft.com/office/drawing/2014/main" id="{7C7ADE55-06E4-0F0F-9BC6-57F20BC19F7E}"/>
              </a:ext>
            </a:extLst>
          </p:cNvPr>
          <p:cNvGrpSpPr>
            <a:grpSpLocks/>
          </p:cNvGrpSpPr>
          <p:nvPr/>
        </p:nvGrpSpPr>
        <p:grpSpPr bwMode="auto">
          <a:xfrm>
            <a:off x="1617663" y="1584325"/>
            <a:ext cx="1052512" cy="1050925"/>
            <a:chOff x="0" y="0"/>
            <a:chExt cx="1052209" cy="1052209"/>
          </a:xfrm>
        </p:grpSpPr>
        <p:sp>
          <p:nvSpPr>
            <p:cNvPr id="14355" name="椭圆 34">
              <a:extLst>
                <a:ext uri="{FF2B5EF4-FFF2-40B4-BE49-F238E27FC236}">
                  <a16:creationId xmlns:a16="http://schemas.microsoft.com/office/drawing/2014/main" id="{AC4A1810-780C-0043-1574-4E2127A92D0E}"/>
                </a:ext>
              </a:extLst>
            </p:cNvPr>
            <p:cNvSpPr>
              <a:spLocks noChangeArrowheads="1"/>
            </p:cNvSpPr>
            <p:nvPr/>
          </p:nvSpPr>
          <p:spPr bwMode="auto">
            <a:xfrm>
              <a:off x="0" y="0"/>
              <a:ext cx="1052209" cy="1052209"/>
            </a:xfrm>
            <a:prstGeom prst="ellipse">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14356" name="任意多边形 35">
              <a:extLst>
                <a:ext uri="{FF2B5EF4-FFF2-40B4-BE49-F238E27FC236}">
                  <a16:creationId xmlns:a16="http://schemas.microsoft.com/office/drawing/2014/main" id="{75D5E781-712B-148E-0DB7-A0882D3536F5}"/>
                </a:ext>
              </a:extLst>
            </p:cNvPr>
            <p:cNvSpPr>
              <a:spLocks noChangeArrowheads="1"/>
            </p:cNvSpPr>
            <p:nvPr/>
          </p:nvSpPr>
          <p:spPr bwMode="auto">
            <a:xfrm>
              <a:off x="306299" y="314709"/>
              <a:ext cx="439611" cy="422791"/>
            </a:xfrm>
            <a:custGeom>
              <a:avLst/>
              <a:gdLst>
                <a:gd name="T0" fmla="*/ 87313 w 439750"/>
                <a:gd name="T1" fmla="*/ 311128 h 422534"/>
                <a:gd name="T2" fmla="*/ 59531 w 439750"/>
                <a:gd name="T3" fmla="*/ 338910 h 422534"/>
                <a:gd name="T4" fmla="*/ 87313 w 439750"/>
                <a:gd name="T5" fmla="*/ 366692 h 422534"/>
                <a:gd name="T6" fmla="*/ 115095 w 439750"/>
                <a:gd name="T7" fmla="*/ 338910 h 422534"/>
                <a:gd name="T8" fmla="*/ 87313 w 439750"/>
                <a:gd name="T9" fmla="*/ 311128 h 422534"/>
                <a:gd name="T10" fmla="*/ 439750 w 439750"/>
                <a:gd name="T11" fmla="*/ 0 h 422534"/>
                <a:gd name="T12" fmla="*/ 428272 w 439750"/>
                <a:gd name="T13" fmla="*/ 58644 h 422534"/>
                <a:gd name="T14" fmla="*/ 429804 w 439750"/>
                <a:gd name="T15" fmla="*/ 60412 h 422534"/>
                <a:gd name="T16" fmla="*/ 382753 w 439750"/>
                <a:gd name="T17" fmla="*/ 101184 h 422534"/>
                <a:gd name="T18" fmla="*/ 386793 w 439750"/>
                <a:gd name="T19" fmla="*/ 153203 h 422534"/>
                <a:gd name="T20" fmla="*/ 333116 w 439750"/>
                <a:gd name="T21" fmla="*/ 144196 h 422534"/>
                <a:gd name="T22" fmla="*/ 316646 w 439750"/>
                <a:gd name="T23" fmla="*/ 158467 h 422534"/>
                <a:gd name="T24" fmla="*/ 320335 w 439750"/>
                <a:gd name="T25" fmla="*/ 205956 h 422534"/>
                <a:gd name="T26" fmla="*/ 271331 w 439750"/>
                <a:gd name="T27" fmla="*/ 197734 h 422534"/>
                <a:gd name="T28" fmla="*/ 257852 w 439750"/>
                <a:gd name="T29" fmla="*/ 209413 h 422534"/>
                <a:gd name="T30" fmla="*/ 269948 w 439750"/>
                <a:gd name="T31" fmla="*/ 227353 h 422534"/>
                <a:gd name="T32" fmla="*/ 280988 w 439750"/>
                <a:gd name="T33" fmla="*/ 282040 h 422534"/>
                <a:gd name="T34" fmla="*/ 140494 w 439750"/>
                <a:gd name="T35" fmla="*/ 422534 h 422534"/>
                <a:gd name="T36" fmla="*/ 0 w 439750"/>
                <a:gd name="T37" fmla="*/ 282040 h 422534"/>
                <a:gd name="T38" fmla="*/ 140494 w 439750"/>
                <a:gd name="T39" fmla="*/ 141546 h 422534"/>
                <a:gd name="T40" fmla="*/ 195181 w 439750"/>
                <a:gd name="T41" fmla="*/ 152587 h 422534"/>
                <a:gd name="T42" fmla="*/ 200942 w 439750"/>
                <a:gd name="T43" fmla="*/ 156471 h 422534"/>
                <a:gd name="T44" fmla="*/ 379196 w 439750"/>
                <a:gd name="T45" fmla="*/ 2009 h 422534"/>
                <a:gd name="T46" fmla="*/ 380069 w 439750"/>
                <a:gd name="T47" fmla="*/ 3016 h 4225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9750"/>
                <a:gd name="T73" fmla="*/ 0 h 422534"/>
                <a:gd name="T74" fmla="*/ 439750 w 439750"/>
                <a:gd name="T75" fmla="*/ 422534 h 4225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9750" h="422534">
                  <a:moveTo>
                    <a:pt x="87313" y="311128"/>
                  </a:moveTo>
                  <a:cubicBezTo>
                    <a:pt x="71969" y="311128"/>
                    <a:pt x="59531" y="323566"/>
                    <a:pt x="59531" y="338910"/>
                  </a:cubicBezTo>
                  <a:cubicBezTo>
                    <a:pt x="59531" y="354254"/>
                    <a:pt x="71969" y="366692"/>
                    <a:pt x="87313" y="366692"/>
                  </a:cubicBezTo>
                  <a:cubicBezTo>
                    <a:pt x="102657" y="366692"/>
                    <a:pt x="115095" y="354254"/>
                    <a:pt x="115095" y="338910"/>
                  </a:cubicBezTo>
                  <a:cubicBezTo>
                    <a:pt x="115095" y="323566"/>
                    <a:pt x="102657" y="311128"/>
                    <a:pt x="87313" y="311128"/>
                  </a:cubicBezTo>
                  <a:close/>
                  <a:moveTo>
                    <a:pt x="439750" y="0"/>
                  </a:moveTo>
                  <a:lnTo>
                    <a:pt x="428272" y="58644"/>
                  </a:lnTo>
                  <a:lnTo>
                    <a:pt x="429804" y="60412"/>
                  </a:lnTo>
                  <a:lnTo>
                    <a:pt x="382753" y="101184"/>
                  </a:lnTo>
                  <a:lnTo>
                    <a:pt x="386793" y="153203"/>
                  </a:lnTo>
                  <a:lnTo>
                    <a:pt x="333116" y="144196"/>
                  </a:lnTo>
                  <a:lnTo>
                    <a:pt x="316646" y="158467"/>
                  </a:lnTo>
                  <a:lnTo>
                    <a:pt x="320335" y="205956"/>
                  </a:lnTo>
                  <a:lnTo>
                    <a:pt x="271331" y="197734"/>
                  </a:lnTo>
                  <a:lnTo>
                    <a:pt x="257852" y="209413"/>
                  </a:lnTo>
                  <a:lnTo>
                    <a:pt x="269948" y="227353"/>
                  </a:lnTo>
                  <a:cubicBezTo>
                    <a:pt x="277057" y="244162"/>
                    <a:pt x="280988" y="262642"/>
                    <a:pt x="280988" y="282040"/>
                  </a:cubicBezTo>
                  <a:cubicBezTo>
                    <a:pt x="280988" y="359633"/>
                    <a:pt x="218087" y="422534"/>
                    <a:pt x="140494" y="422534"/>
                  </a:cubicBezTo>
                  <a:cubicBezTo>
                    <a:pt x="62901" y="422534"/>
                    <a:pt x="0" y="359633"/>
                    <a:pt x="0" y="282040"/>
                  </a:cubicBezTo>
                  <a:cubicBezTo>
                    <a:pt x="0" y="204447"/>
                    <a:pt x="62901" y="141546"/>
                    <a:pt x="140494" y="141546"/>
                  </a:cubicBezTo>
                  <a:cubicBezTo>
                    <a:pt x="159893" y="141546"/>
                    <a:pt x="178373" y="145477"/>
                    <a:pt x="195181" y="152587"/>
                  </a:cubicBezTo>
                  <a:lnTo>
                    <a:pt x="200942" y="156471"/>
                  </a:lnTo>
                  <a:lnTo>
                    <a:pt x="379196" y="2009"/>
                  </a:lnTo>
                  <a:lnTo>
                    <a:pt x="380069" y="3016"/>
                  </a:lnTo>
                  <a:lnTo>
                    <a:pt x="439750" y="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nvGrpSpPr>
          <p:cNvPr id="7176" name="组合 5">
            <a:extLst>
              <a:ext uri="{FF2B5EF4-FFF2-40B4-BE49-F238E27FC236}">
                <a16:creationId xmlns:a16="http://schemas.microsoft.com/office/drawing/2014/main" id="{3821A7AD-764E-4F4C-FFD5-02765EF51D14}"/>
              </a:ext>
            </a:extLst>
          </p:cNvPr>
          <p:cNvGrpSpPr>
            <a:grpSpLocks/>
          </p:cNvGrpSpPr>
          <p:nvPr/>
        </p:nvGrpSpPr>
        <p:grpSpPr bwMode="auto">
          <a:xfrm>
            <a:off x="10764838" y="3803650"/>
            <a:ext cx="1052512" cy="1052513"/>
            <a:chOff x="0" y="0"/>
            <a:chExt cx="1052209" cy="1052209"/>
          </a:xfrm>
        </p:grpSpPr>
        <p:sp>
          <p:nvSpPr>
            <p:cNvPr id="14351" name="椭圆 33">
              <a:extLst>
                <a:ext uri="{FF2B5EF4-FFF2-40B4-BE49-F238E27FC236}">
                  <a16:creationId xmlns:a16="http://schemas.microsoft.com/office/drawing/2014/main" id="{0E1F2D06-8C12-D756-6A9F-039D161A58E3}"/>
                </a:ext>
              </a:extLst>
            </p:cNvPr>
            <p:cNvSpPr>
              <a:spLocks noChangeArrowheads="1"/>
            </p:cNvSpPr>
            <p:nvPr/>
          </p:nvSpPr>
          <p:spPr bwMode="auto">
            <a:xfrm>
              <a:off x="0" y="0"/>
              <a:ext cx="1052209" cy="1052209"/>
            </a:xfrm>
            <a:prstGeom prst="ellipse">
              <a:avLst/>
            </a:prstGeom>
            <a:solidFill>
              <a:srgbClr val="FF888C"/>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grpSp>
          <p:nvGrpSpPr>
            <p:cNvPr id="7180" name="组合 45">
              <a:extLst>
                <a:ext uri="{FF2B5EF4-FFF2-40B4-BE49-F238E27FC236}">
                  <a16:creationId xmlns:a16="http://schemas.microsoft.com/office/drawing/2014/main" id="{8E4830F9-8F3A-6579-C2BF-1FC1340F3E75}"/>
                </a:ext>
              </a:extLst>
            </p:cNvPr>
            <p:cNvGrpSpPr>
              <a:grpSpLocks/>
            </p:cNvGrpSpPr>
            <p:nvPr/>
          </p:nvGrpSpPr>
          <p:grpSpPr bwMode="auto">
            <a:xfrm>
              <a:off x="287979" y="283962"/>
              <a:ext cx="476250" cy="484285"/>
              <a:chOff x="0" y="0"/>
              <a:chExt cx="476250" cy="484285"/>
            </a:xfrm>
          </p:grpSpPr>
          <p:sp>
            <p:nvSpPr>
              <p:cNvPr id="14353" name="空心弧 46">
                <a:extLst>
                  <a:ext uri="{FF2B5EF4-FFF2-40B4-BE49-F238E27FC236}">
                    <a16:creationId xmlns:a16="http://schemas.microsoft.com/office/drawing/2014/main" id="{53222BC5-6AAF-785E-2263-F892CF84FEA7}"/>
                  </a:ext>
                </a:extLst>
              </p:cNvPr>
              <p:cNvSpPr>
                <a:spLocks noChangeArrowheads="1"/>
              </p:cNvSpPr>
              <p:nvPr/>
            </p:nvSpPr>
            <p:spPr bwMode="auto">
              <a:xfrm rot="1346882">
                <a:off x="53235" y="119"/>
                <a:ext cx="349150" cy="349149"/>
              </a:xfrm>
              <a:custGeom>
                <a:avLst/>
                <a:gdLst>
                  <a:gd name="T0" fmla="*/ 45500485 w 21600"/>
                  <a:gd name="T1" fmla="*/ 0 h 21600"/>
                  <a:gd name="T2" fmla="*/ 6517399 w 21600"/>
                  <a:gd name="T3" fmla="*/ 45500485 h 21600"/>
                  <a:gd name="T4" fmla="*/ 45500485 w 21600"/>
                  <a:gd name="T5" fmla="*/ 13039223 h 21600"/>
                  <a:gd name="T6" fmla="*/ 84483557 w 21600"/>
                  <a:gd name="T7" fmla="*/ 45500485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3095" y="10800"/>
                    </a:moveTo>
                    <a:cubicBezTo>
                      <a:pt x="3095" y="6544"/>
                      <a:pt x="6544" y="3095"/>
                      <a:pt x="10800" y="3095"/>
                    </a:cubicBezTo>
                    <a:cubicBezTo>
                      <a:pt x="15055" y="3094"/>
                      <a:pt x="18504" y="6544"/>
                      <a:pt x="18505" y="10799"/>
                    </a:cubicBezTo>
                    <a:lnTo>
                      <a:pt x="21600" y="10800"/>
                    </a:lnTo>
                    <a:cubicBezTo>
                      <a:pt x="21600" y="4835"/>
                      <a:pt x="16764" y="0"/>
                      <a:pt x="10800" y="0"/>
                    </a:cubicBezTo>
                    <a:cubicBezTo>
                      <a:pt x="4835" y="0"/>
                      <a:pt x="0" y="4835"/>
                      <a:pt x="0" y="10800"/>
                    </a:cubicBezTo>
                    <a:lnTo>
                      <a:pt x="3095" y="1080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4354" name="任意多边形 47">
                <a:extLst>
                  <a:ext uri="{FF2B5EF4-FFF2-40B4-BE49-F238E27FC236}">
                    <a16:creationId xmlns:a16="http://schemas.microsoft.com/office/drawing/2014/main" id="{AE4402AF-7AB9-FE4C-664B-07CBCE3717CB}"/>
                  </a:ext>
                </a:extLst>
              </p:cNvPr>
              <p:cNvSpPr>
                <a:spLocks noChangeArrowheads="1"/>
              </p:cNvSpPr>
              <p:nvPr/>
            </p:nvSpPr>
            <p:spPr bwMode="auto">
              <a:xfrm>
                <a:off x="-725" y="169932"/>
                <a:ext cx="477701" cy="314234"/>
              </a:xfrm>
              <a:custGeom>
                <a:avLst/>
                <a:gdLst>
                  <a:gd name="T0" fmla="*/ 231775 w 476250"/>
                  <a:gd name="T1" fmla="*/ 98937 h 313812"/>
                  <a:gd name="T2" fmla="*/ 174625 w 476250"/>
                  <a:gd name="T3" fmla="*/ 156087 h 313812"/>
                  <a:gd name="T4" fmla="*/ 191364 w 476250"/>
                  <a:gd name="T5" fmla="*/ 196498 h 313812"/>
                  <a:gd name="T6" fmla="*/ 213656 w 476250"/>
                  <a:gd name="T7" fmla="*/ 205732 h 313812"/>
                  <a:gd name="T8" fmla="*/ 208915 w 476250"/>
                  <a:gd name="T9" fmla="*/ 217178 h 313812"/>
                  <a:gd name="T10" fmla="*/ 208915 w 476250"/>
                  <a:gd name="T11" fmla="*/ 244220 h 313812"/>
                  <a:gd name="T12" fmla="*/ 231394 w 476250"/>
                  <a:gd name="T13" fmla="*/ 266699 h 313812"/>
                  <a:gd name="T14" fmla="*/ 232155 w 476250"/>
                  <a:gd name="T15" fmla="*/ 266699 h 313812"/>
                  <a:gd name="T16" fmla="*/ 254634 w 476250"/>
                  <a:gd name="T17" fmla="*/ 244220 h 313812"/>
                  <a:gd name="T18" fmla="*/ 254634 w 476250"/>
                  <a:gd name="T19" fmla="*/ 217178 h 313812"/>
                  <a:gd name="T20" fmla="*/ 249893 w 476250"/>
                  <a:gd name="T21" fmla="*/ 205732 h 313812"/>
                  <a:gd name="T22" fmla="*/ 272186 w 476250"/>
                  <a:gd name="T23" fmla="*/ 196498 h 313812"/>
                  <a:gd name="T24" fmla="*/ 288925 w 476250"/>
                  <a:gd name="T25" fmla="*/ 156087 h 313812"/>
                  <a:gd name="T26" fmla="*/ 231775 w 476250"/>
                  <a:gd name="T27" fmla="*/ 98937 h 313812"/>
                  <a:gd name="T28" fmla="*/ 64092 w 476250"/>
                  <a:gd name="T29" fmla="*/ 0 h 313812"/>
                  <a:gd name="T30" fmla="*/ 116804 w 476250"/>
                  <a:gd name="T31" fmla="*/ 0 h 313812"/>
                  <a:gd name="T32" fmla="*/ 115669 w 476250"/>
                  <a:gd name="T33" fmla="*/ 2662 h 313812"/>
                  <a:gd name="T34" fmla="*/ 373146 w 476250"/>
                  <a:gd name="T35" fmla="*/ 2662 h 313812"/>
                  <a:gd name="T36" fmla="*/ 372230 w 476250"/>
                  <a:gd name="T37" fmla="*/ 0 h 313812"/>
                  <a:gd name="T38" fmla="*/ 423539 w 476250"/>
                  <a:gd name="T39" fmla="*/ 0 h 313812"/>
                  <a:gd name="T40" fmla="*/ 424460 w 476250"/>
                  <a:gd name="T41" fmla="*/ 2676 h 313812"/>
                  <a:gd name="T42" fmla="*/ 444577 w 476250"/>
                  <a:gd name="T43" fmla="*/ 6737 h 313812"/>
                  <a:gd name="T44" fmla="*/ 476250 w 476250"/>
                  <a:gd name="T45" fmla="*/ 54521 h 313812"/>
                  <a:gd name="T46" fmla="*/ 476250 w 476250"/>
                  <a:gd name="T47" fmla="*/ 261953 h 313812"/>
                  <a:gd name="T48" fmla="*/ 424391 w 476250"/>
                  <a:gd name="T49" fmla="*/ 313812 h 313812"/>
                  <a:gd name="T50" fmla="*/ 51859 w 476250"/>
                  <a:gd name="T51" fmla="*/ 313812 h 313812"/>
                  <a:gd name="T52" fmla="*/ 0 w 476250"/>
                  <a:gd name="T53" fmla="*/ 261953 h 313812"/>
                  <a:gd name="T54" fmla="*/ 0 w 476250"/>
                  <a:gd name="T55" fmla="*/ 54521 h 313812"/>
                  <a:gd name="T56" fmla="*/ 51859 w 476250"/>
                  <a:gd name="T57" fmla="*/ 2662 h 313812"/>
                  <a:gd name="T58" fmla="*/ 63616 w 476250"/>
                  <a:gd name="T59" fmla="*/ 2662 h 313812"/>
                  <a:gd name="T60" fmla="*/ 63935 w 476250"/>
                  <a:gd name="T61" fmla="*/ 310 h 3138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76250"/>
                  <a:gd name="T94" fmla="*/ 0 h 313812"/>
                  <a:gd name="T95" fmla="*/ 476250 w 476250"/>
                  <a:gd name="T96" fmla="*/ 313812 h 3138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76250" h="313812">
                    <a:moveTo>
                      <a:pt x="231775" y="98937"/>
                    </a:moveTo>
                    <a:cubicBezTo>
                      <a:pt x="200212" y="98937"/>
                      <a:pt x="174625" y="124524"/>
                      <a:pt x="174625" y="156087"/>
                    </a:cubicBezTo>
                    <a:cubicBezTo>
                      <a:pt x="174625" y="171869"/>
                      <a:pt x="181022" y="186156"/>
                      <a:pt x="191364" y="196498"/>
                    </a:cubicBezTo>
                    <a:lnTo>
                      <a:pt x="213656" y="205732"/>
                    </a:lnTo>
                    <a:lnTo>
                      <a:pt x="208915" y="217178"/>
                    </a:lnTo>
                    <a:lnTo>
                      <a:pt x="208915" y="244220"/>
                    </a:lnTo>
                    <a:cubicBezTo>
                      <a:pt x="208915" y="256635"/>
                      <a:pt x="218979" y="266699"/>
                      <a:pt x="231394" y="266699"/>
                    </a:cubicBezTo>
                    <a:lnTo>
                      <a:pt x="232155" y="266699"/>
                    </a:lnTo>
                    <a:cubicBezTo>
                      <a:pt x="244570" y="266699"/>
                      <a:pt x="254634" y="256635"/>
                      <a:pt x="254634" y="244220"/>
                    </a:cubicBezTo>
                    <a:lnTo>
                      <a:pt x="254634" y="217178"/>
                    </a:lnTo>
                    <a:lnTo>
                      <a:pt x="249893" y="205732"/>
                    </a:lnTo>
                    <a:lnTo>
                      <a:pt x="272186" y="196498"/>
                    </a:lnTo>
                    <a:cubicBezTo>
                      <a:pt x="282528" y="186156"/>
                      <a:pt x="288925" y="171869"/>
                      <a:pt x="288925" y="156087"/>
                    </a:cubicBezTo>
                    <a:cubicBezTo>
                      <a:pt x="288925" y="124524"/>
                      <a:pt x="263338" y="98937"/>
                      <a:pt x="231775" y="98937"/>
                    </a:cubicBezTo>
                    <a:close/>
                    <a:moveTo>
                      <a:pt x="64092" y="0"/>
                    </a:moveTo>
                    <a:lnTo>
                      <a:pt x="116804" y="0"/>
                    </a:lnTo>
                    <a:lnTo>
                      <a:pt x="115669" y="2662"/>
                    </a:lnTo>
                    <a:lnTo>
                      <a:pt x="373146" y="2662"/>
                    </a:lnTo>
                    <a:lnTo>
                      <a:pt x="372230" y="0"/>
                    </a:lnTo>
                    <a:lnTo>
                      <a:pt x="423539" y="0"/>
                    </a:lnTo>
                    <a:lnTo>
                      <a:pt x="424460" y="2676"/>
                    </a:lnTo>
                    <a:lnTo>
                      <a:pt x="444577" y="6737"/>
                    </a:lnTo>
                    <a:cubicBezTo>
                      <a:pt x="463190" y="14610"/>
                      <a:pt x="476250" y="33040"/>
                      <a:pt x="476250" y="54521"/>
                    </a:cubicBezTo>
                    <a:lnTo>
                      <a:pt x="476250" y="261953"/>
                    </a:lnTo>
                    <a:cubicBezTo>
                      <a:pt x="476250" y="290594"/>
                      <a:pt x="453032" y="313812"/>
                      <a:pt x="424391" y="313812"/>
                    </a:cubicBezTo>
                    <a:lnTo>
                      <a:pt x="51859" y="313812"/>
                    </a:lnTo>
                    <a:cubicBezTo>
                      <a:pt x="23218" y="313812"/>
                      <a:pt x="0" y="290594"/>
                      <a:pt x="0" y="261953"/>
                    </a:cubicBezTo>
                    <a:lnTo>
                      <a:pt x="0" y="54521"/>
                    </a:lnTo>
                    <a:cubicBezTo>
                      <a:pt x="0" y="25880"/>
                      <a:pt x="23218" y="2662"/>
                      <a:pt x="51859" y="2662"/>
                    </a:cubicBezTo>
                    <a:lnTo>
                      <a:pt x="63616" y="2662"/>
                    </a:lnTo>
                    <a:lnTo>
                      <a:pt x="63935" y="310"/>
                    </a:lnTo>
                    <a:lnTo>
                      <a:pt x="64092" y="0"/>
                    </a:lnTo>
                    <a:close/>
                  </a:path>
                </a:pathLst>
              </a:custGeom>
              <a:solidFill>
                <a:schemeClr val="bg1"/>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grpSp>
      <p:sp>
        <p:nvSpPr>
          <p:cNvPr id="14349" name="左大括号 64">
            <a:extLst>
              <a:ext uri="{FF2B5EF4-FFF2-40B4-BE49-F238E27FC236}">
                <a16:creationId xmlns:a16="http://schemas.microsoft.com/office/drawing/2014/main" id="{DE7BA283-776F-304A-5927-9045F6D2BCF6}"/>
              </a:ext>
            </a:extLst>
          </p:cNvPr>
          <p:cNvSpPr>
            <a:spLocks/>
          </p:cNvSpPr>
          <p:nvPr/>
        </p:nvSpPr>
        <p:spPr bwMode="auto">
          <a:xfrm>
            <a:off x="2776538" y="1535113"/>
            <a:ext cx="280987" cy="1082675"/>
          </a:xfrm>
          <a:prstGeom prst="leftBrace">
            <a:avLst>
              <a:gd name="adj1" fmla="val 37978"/>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
        <p:nvSpPr>
          <p:cNvPr id="14350" name="左大括号 65">
            <a:extLst>
              <a:ext uri="{FF2B5EF4-FFF2-40B4-BE49-F238E27FC236}">
                <a16:creationId xmlns:a16="http://schemas.microsoft.com/office/drawing/2014/main" id="{2DDECB57-DC7C-4CA4-0E34-294B3843A5BA}"/>
              </a:ext>
            </a:extLst>
          </p:cNvPr>
          <p:cNvSpPr>
            <a:spLocks/>
          </p:cNvSpPr>
          <p:nvPr/>
        </p:nvSpPr>
        <p:spPr bwMode="auto">
          <a:xfrm flipH="1">
            <a:off x="10360025" y="3338513"/>
            <a:ext cx="280988" cy="1982787"/>
          </a:xfrm>
          <a:prstGeom prst="leftBrace">
            <a:avLst>
              <a:gd name="adj1" fmla="val 37978"/>
              <a:gd name="adj2" fmla="val 50000"/>
            </a:avLst>
          </a:prstGeom>
          <a:noFill/>
          <a:ln w="6350">
            <a:solidFill>
              <a:srgbClr val="404040"/>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mn-lt"/>
              <a:ea typeface="+mn-ea"/>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
            <a:extLst>
              <a:ext uri="{FF2B5EF4-FFF2-40B4-BE49-F238E27FC236}">
                <a16:creationId xmlns:a16="http://schemas.microsoft.com/office/drawing/2014/main" id="{80234A1E-BCE6-6C3E-646D-F82E16946F15}"/>
              </a:ext>
            </a:extLst>
          </p:cNvPr>
          <p:cNvSpPr>
            <a:spLocks noChangeArrowheads="1"/>
          </p:cNvSpPr>
          <p:nvPr/>
        </p:nvSpPr>
        <p:spPr bwMode="auto">
          <a:xfrm>
            <a:off x="455613" y="-485775"/>
            <a:ext cx="5507037" cy="58324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7300" b="1">
                <a:solidFill>
                  <a:srgbClr val="008780"/>
                </a:solidFill>
                <a:latin typeface="+mn-lt"/>
                <a:ea typeface="+mn-ea"/>
                <a:cs typeface="+mn-ea"/>
                <a:sym typeface="+mn-lt"/>
              </a:rPr>
              <a:t>02</a:t>
            </a:r>
            <a:endParaRPr lang="zh-CN" altLang="en-US" sz="37300" b="1">
              <a:solidFill>
                <a:srgbClr val="008780"/>
              </a:solidFill>
              <a:latin typeface="+mn-lt"/>
              <a:ea typeface="+mn-ea"/>
              <a:cs typeface="+mn-ea"/>
              <a:sym typeface="+mn-lt"/>
            </a:endParaRPr>
          </a:p>
        </p:txBody>
      </p:sp>
      <p:sp>
        <p:nvSpPr>
          <p:cNvPr id="8195" name="任意多边形 6">
            <a:extLst>
              <a:ext uri="{FF2B5EF4-FFF2-40B4-BE49-F238E27FC236}">
                <a16:creationId xmlns:a16="http://schemas.microsoft.com/office/drawing/2014/main" id="{B97F42E9-95EB-2026-9B1E-B92BA263D3E6}"/>
              </a:ext>
            </a:extLst>
          </p:cNvPr>
          <p:cNvSpPr>
            <a:spLocks noChangeArrowheads="1"/>
          </p:cNvSpPr>
          <p:nvPr/>
        </p:nvSpPr>
        <p:spPr bwMode="auto">
          <a:xfrm>
            <a:off x="0" y="0"/>
            <a:ext cx="12192000" cy="6858000"/>
          </a:xfrm>
          <a:custGeom>
            <a:avLst/>
            <a:gdLst>
              <a:gd name="T0" fmla="*/ 7499889 w 12896850"/>
              <a:gd name="T1" fmla="*/ 0 h 7962900"/>
              <a:gd name="T2" fmla="*/ 10895763 w 12896850"/>
              <a:gd name="T3" fmla="*/ 0 h 7962900"/>
              <a:gd name="T4" fmla="*/ 10895763 w 12896850"/>
              <a:gd name="T5" fmla="*/ 5086859 h 7962900"/>
              <a:gd name="T6" fmla="*/ 5214513 w 12896850"/>
              <a:gd name="T7" fmla="*/ 5086859 h 7962900"/>
              <a:gd name="T8" fmla="*/ 5700179 w 12896850"/>
              <a:gd name="T9" fmla="*/ 4008437 h 7962900"/>
              <a:gd name="T10" fmla="*/ 0 w 12896850"/>
              <a:gd name="T11" fmla="*/ 4008437 h 7962900"/>
              <a:gd name="T12" fmla="*/ 0 w 12896850"/>
              <a:gd name="T13" fmla="*/ 3387789 h 7962900"/>
              <a:gd name="T14" fmla="*/ 5979688 w 12896850"/>
              <a:gd name="T15" fmla="*/ 3387789 h 7962900"/>
              <a:gd name="T16" fmla="*/ 7499889 w 12896850"/>
              <a:gd name="T17" fmla="*/ 12169 h 79629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6850"/>
              <a:gd name="T28" fmla="*/ 0 h 7962900"/>
              <a:gd name="T29" fmla="*/ 12896850 w 12896850"/>
              <a:gd name="T30" fmla="*/ 7962900 h 79629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6850" h="7962900">
                <a:moveTo>
                  <a:pt x="8877300" y="0"/>
                </a:moveTo>
                <a:lnTo>
                  <a:pt x="12896850" y="0"/>
                </a:lnTo>
                <a:lnTo>
                  <a:pt x="12896850" y="7962900"/>
                </a:lnTo>
                <a:lnTo>
                  <a:pt x="6172200" y="7962900"/>
                </a:lnTo>
                <a:lnTo>
                  <a:pt x="6747062" y="6274749"/>
                </a:lnTo>
                <a:lnTo>
                  <a:pt x="0" y="6274749"/>
                </a:lnTo>
                <a:lnTo>
                  <a:pt x="0" y="5303199"/>
                </a:lnTo>
                <a:lnTo>
                  <a:pt x="7077902" y="5303199"/>
                </a:lnTo>
                <a:lnTo>
                  <a:pt x="8877300" y="19050"/>
                </a:lnTo>
                <a:lnTo>
                  <a:pt x="8877300" y="0"/>
                </a:lnTo>
                <a:close/>
              </a:path>
            </a:pathLst>
          </a:custGeom>
          <a:solidFill>
            <a:srgbClr val="00878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8197" name="直接连接符 7">
            <a:extLst>
              <a:ext uri="{FF2B5EF4-FFF2-40B4-BE49-F238E27FC236}">
                <a16:creationId xmlns:a16="http://schemas.microsoft.com/office/drawing/2014/main" id="{16F25245-E4CE-5F53-C87F-865552BEC7CE}"/>
              </a:ext>
            </a:extLst>
          </p:cNvPr>
          <p:cNvSpPr>
            <a:spLocks noChangeShapeType="1"/>
          </p:cNvSpPr>
          <p:nvPr/>
        </p:nvSpPr>
        <p:spPr bwMode="auto">
          <a:xfrm>
            <a:off x="6394450" y="5010150"/>
            <a:ext cx="5776913" cy="14288"/>
          </a:xfrm>
          <a:prstGeom prst="line">
            <a:avLst/>
          </a:prstGeom>
          <a:noFill/>
          <a:ln w="127000">
            <a:solidFill>
              <a:schemeClr val="bg1"/>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8199" name="矩形 3">
            <a:extLst>
              <a:ext uri="{FF2B5EF4-FFF2-40B4-BE49-F238E27FC236}">
                <a16:creationId xmlns:a16="http://schemas.microsoft.com/office/drawing/2014/main" id="{170468CB-4437-DB36-8FB8-918B3EA12BC2}"/>
              </a:ext>
            </a:extLst>
          </p:cNvPr>
          <p:cNvSpPr>
            <a:spLocks noChangeArrowheads="1"/>
          </p:cNvSpPr>
          <p:nvPr/>
        </p:nvSpPr>
        <p:spPr bwMode="auto">
          <a:xfrm>
            <a:off x="6923088" y="4306888"/>
            <a:ext cx="5248275" cy="5842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3200" b="1">
                <a:solidFill>
                  <a:srgbClr val="FFFFFF"/>
                </a:solidFill>
                <a:latin typeface="+mn-lt"/>
                <a:ea typeface="+mn-ea"/>
                <a:cs typeface="+mn-ea"/>
                <a:sym typeface="+mn-lt"/>
              </a:rPr>
              <a:t>Exploratory Data Analysis</a:t>
            </a:r>
            <a:endParaRPr lang="zh-CN" altLang="en-US" sz="3200" b="1">
              <a:solidFill>
                <a:srgbClr val="FFFFFF"/>
              </a:solidFill>
              <a:latin typeface="+mn-lt"/>
              <a:ea typeface="+mn-ea"/>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8">
            <a:extLst>
              <a:ext uri="{FF2B5EF4-FFF2-40B4-BE49-F238E27FC236}">
                <a16:creationId xmlns:a16="http://schemas.microsoft.com/office/drawing/2014/main" id="{5D2F5096-6D0A-7BA7-CA78-BD571517F2AD}"/>
              </a:ext>
            </a:extLst>
          </p:cNvPr>
          <p:cNvGrpSpPr>
            <a:grpSpLocks/>
          </p:cNvGrpSpPr>
          <p:nvPr/>
        </p:nvGrpSpPr>
        <p:grpSpPr bwMode="auto">
          <a:xfrm>
            <a:off x="-19050" y="254000"/>
            <a:ext cx="12211050" cy="6553200"/>
            <a:chOff x="0" y="0"/>
            <a:chExt cx="12211083" cy="6553690"/>
          </a:xfrm>
        </p:grpSpPr>
        <p:grpSp>
          <p:nvGrpSpPr>
            <p:cNvPr id="3078" name="组合 39">
              <a:extLst>
                <a:ext uri="{FF2B5EF4-FFF2-40B4-BE49-F238E27FC236}">
                  <a16:creationId xmlns:a16="http://schemas.microsoft.com/office/drawing/2014/main" id="{2D6FBAB8-BEC0-461A-B467-E1BF4819DDC1}"/>
                </a:ext>
              </a:extLst>
            </p:cNvPr>
            <p:cNvGrpSpPr>
              <a:grpSpLocks/>
            </p:cNvGrpSpPr>
            <p:nvPr/>
          </p:nvGrpSpPr>
          <p:grpSpPr bwMode="auto">
            <a:xfrm>
              <a:off x="0" y="0"/>
              <a:ext cx="12211083" cy="6553690"/>
              <a:chOff x="0" y="0"/>
              <a:chExt cx="12211083" cy="6553690"/>
            </a:xfrm>
          </p:grpSpPr>
          <p:sp>
            <p:nvSpPr>
              <p:cNvPr id="6156" name="Rectangle 11">
                <a:extLst>
                  <a:ext uri="{FF2B5EF4-FFF2-40B4-BE49-F238E27FC236}">
                    <a16:creationId xmlns:a16="http://schemas.microsoft.com/office/drawing/2014/main" id="{395DE871-0CA4-8293-F482-5CF13906CB92}"/>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7" name="Rectangle 7">
                <a:extLst>
                  <a:ext uri="{FF2B5EF4-FFF2-40B4-BE49-F238E27FC236}">
                    <a16:creationId xmlns:a16="http://schemas.microsoft.com/office/drawing/2014/main" id="{5EE4DCC7-F1DC-E723-B7C2-D7EAB6399B6D}"/>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6158" name="Freeform 8">
                <a:extLst>
                  <a:ext uri="{FF2B5EF4-FFF2-40B4-BE49-F238E27FC236}">
                    <a16:creationId xmlns:a16="http://schemas.microsoft.com/office/drawing/2014/main" id="{725CB404-0252-15A9-14B1-EF9DAE258D0F}"/>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3083" name="Rectangle 13">
                <a:extLst>
                  <a:ext uri="{FF2B5EF4-FFF2-40B4-BE49-F238E27FC236}">
                    <a16:creationId xmlns:a16="http://schemas.microsoft.com/office/drawing/2014/main" id="{82C32D9F-A36E-1331-2D2B-8A846E6922DE}"/>
                  </a:ext>
                </a:extLst>
              </p:cNvPr>
              <p:cNvSpPr>
                <a:spLocks noChangeArrowheads="1"/>
              </p:cNvSpPr>
              <p:nvPr/>
            </p:nvSpPr>
            <p:spPr bwMode="auto">
              <a:xfrm>
                <a:off x="173038" y="6191713"/>
                <a:ext cx="325438"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F34A0EE5-E519-4C90-B1BA-D3FB5178165D}"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9</a:t>
                </a:fld>
                <a:endParaRPr lang="en-US" altLang="zh-CN" sz="1100">
                  <a:solidFill>
                    <a:schemeClr val="bg1"/>
                  </a:solidFill>
                  <a:ea typeface="微软雅黑" panose="020B0503020204020204" pitchFamily="34" charset="-122"/>
                  <a:sym typeface="+mn-lt"/>
                </a:endParaRPr>
              </a:p>
            </p:txBody>
          </p:sp>
          <p:sp>
            <p:nvSpPr>
              <p:cNvPr id="6161" name="Freeform 12">
                <a:extLst>
                  <a:ext uri="{FF2B5EF4-FFF2-40B4-BE49-F238E27FC236}">
                    <a16:creationId xmlns:a16="http://schemas.microsoft.com/office/drawing/2014/main" id="{99134005-CA01-2FC6-83CE-682C854626F5}"/>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9" name="文本框 40">
              <a:extLst>
                <a:ext uri="{FF2B5EF4-FFF2-40B4-BE49-F238E27FC236}">
                  <a16:creationId xmlns:a16="http://schemas.microsoft.com/office/drawing/2014/main" id="{02E56DF2-F1C2-A9D2-2218-543F92854CFF}"/>
                </a:ext>
              </a:extLst>
            </p:cNvPr>
            <p:cNvSpPr>
              <a:spLocks noChangeArrowheads="1"/>
            </p:cNvSpPr>
            <p:nvPr/>
          </p:nvSpPr>
          <p:spPr bwMode="auto">
            <a:xfrm>
              <a:off x="315914" y="90495"/>
              <a:ext cx="2391045" cy="4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00">
                  <a:solidFill>
                    <a:schemeClr val="bg1"/>
                  </a:solidFill>
                  <a:ea typeface="微软雅黑" panose="020B0503020204020204" pitchFamily="34" charset="-122"/>
                  <a:sym typeface="+mn-lt"/>
                </a:rPr>
                <a:t>EDA - Summary</a:t>
              </a:r>
              <a:endParaRPr lang="zh-CN" altLang="en-US" sz="2400">
                <a:solidFill>
                  <a:schemeClr val="bg1"/>
                </a:solidFill>
                <a:ea typeface="微软雅黑" panose="020B0503020204020204" pitchFamily="34" charset="-122"/>
                <a:sym typeface="+mn-lt"/>
              </a:endParaRPr>
            </a:p>
          </p:txBody>
        </p:sp>
      </p:grpSp>
      <p:pic>
        <p:nvPicPr>
          <p:cNvPr id="3075" name="圖片 2">
            <a:extLst>
              <a:ext uri="{FF2B5EF4-FFF2-40B4-BE49-F238E27FC236}">
                <a16:creationId xmlns:a16="http://schemas.microsoft.com/office/drawing/2014/main" id="{268EB061-B091-28BC-5F92-636FD24E5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2584450"/>
            <a:ext cx="11718925"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文字方塊 3">
            <a:extLst>
              <a:ext uri="{FF2B5EF4-FFF2-40B4-BE49-F238E27FC236}">
                <a16:creationId xmlns:a16="http://schemas.microsoft.com/office/drawing/2014/main" id="{9C45272A-75F4-E606-25EF-D46DD52FAA06}"/>
              </a:ext>
            </a:extLst>
          </p:cNvPr>
          <p:cNvSpPr txBox="1">
            <a:spLocks noChangeArrowheads="1"/>
          </p:cNvSpPr>
          <p:nvPr/>
        </p:nvSpPr>
        <p:spPr bwMode="auto">
          <a:xfrm>
            <a:off x="706438" y="1550988"/>
            <a:ext cx="5356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HK"/>
              <a:t>8 attributes</a:t>
            </a:r>
          </a:p>
          <a:p>
            <a:pPr>
              <a:buFont typeface="Arial" panose="020B0604020202020204" pitchFamily="34" charset="0"/>
              <a:buChar char="•"/>
            </a:pPr>
            <a:r>
              <a:rPr lang="en-US" altLang="zh-HK"/>
              <a:t>1,000,000 observations</a:t>
            </a:r>
            <a:endParaRPr lang="zh-HK" altLang="en-US"/>
          </a:p>
        </p:txBody>
      </p:sp>
      <p:pic>
        <p:nvPicPr>
          <p:cNvPr id="3077" name="圖片 5">
            <a:extLst>
              <a:ext uri="{FF2B5EF4-FFF2-40B4-BE49-F238E27FC236}">
                <a16:creationId xmlns:a16="http://schemas.microsoft.com/office/drawing/2014/main" id="{AFDD6C7D-DA97-5AE3-20B3-BDA1D59D1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31938"/>
            <a:ext cx="4762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2199</Words>
  <Application>Microsoft Office PowerPoint</Application>
  <PresentationFormat>Widescreen</PresentationFormat>
  <Paragraphs>439</Paragraphs>
  <Slides>37</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等线</vt:lpstr>
      <vt:lpstr>Arial Black</vt:lpstr>
      <vt:lpstr>Calibri</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XIE Ning</cp:lastModifiedBy>
  <cp:revision>1</cp:revision>
  <dcterms:modified xsi:type="dcterms:W3CDTF">2022-11-16T03:37:52Z</dcterms:modified>
</cp:coreProperties>
</file>