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7"/>
  </p:notesMasterIdLst>
  <p:sldIdLst>
    <p:sldId id="468" r:id="rId2"/>
    <p:sldId id="536" r:id="rId3"/>
    <p:sldId id="540" r:id="rId4"/>
    <p:sldId id="541" r:id="rId5"/>
    <p:sldId id="542" r:id="rId6"/>
    <p:sldId id="428" r:id="rId7"/>
    <p:sldId id="527" r:id="rId8"/>
    <p:sldId id="526" r:id="rId9"/>
    <p:sldId id="531" r:id="rId10"/>
    <p:sldId id="524" r:id="rId11"/>
    <p:sldId id="528" r:id="rId12"/>
    <p:sldId id="529" r:id="rId13"/>
    <p:sldId id="530" r:id="rId14"/>
    <p:sldId id="533" r:id="rId15"/>
    <p:sldId id="535" r:id="rId16"/>
  </p:sldIdLst>
  <p:sldSz cx="12192000" cy="6858000"/>
  <p:notesSz cx="6858000" cy="9144000"/>
  <p:embeddedFontLst>
    <p:embeddedFont>
      <p:font typeface="Arial Black" panose="020B0A04020102020204" pitchFamily="34" charset="0"/>
      <p:bold r:id="rId18"/>
    </p:embeddedFont>
    <p:embeddedFont>
      <p:font typeface="Calibri" panose="020F0502020204030204" pitchFamily="34" charset="0"/>
      <p:regular r:id="rId19"/>
      <p:bold r:id="rId20"/>
      <p:italic r:id="rId21"/>
      <p:boldItalic r:id="rId22"/>
    </p:embeddedFont>
  </p:embeddedFont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997">
          <p15:clr>
            <a:srgbClr val="A4A3A4"/>
          </p15:clr>
        </p15:guide>
        <p15:guide id="2" orient="horz" pos="3249">
          <p15:clr>
            <a:srgbClr val="A4A3A4"/>
          </p15:clr>
        </p15:guide>
        <p15:guide id="3" orient="horz" pos="1389">
          <p15:clr>
            <a:srgbClr val="A4A3A4"/>
          </p15:clr>
        </p15:guide>
        <p15:guide id="4" pos="120">
          <p15:clr>
            <a:srgbClr val="A4A3A4"/>
          </p15:clr>
        </p15:guide>
        <p15:guide id="5" pos="1209">
          <p15:clr>
            <a:srgbClr val="A4A3A4"/>
          </p15:clr>
        </p15:guide>
        <p15:guide id="6" pos="6288">
          <p15:clr>
            <a:srgbClr val="A4A3A4"/>
          </p15:clr>
        </p15:guide>
        <p15:guide id="7" pos="56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6AA2D"/>
    <a:srgbClr val="53B6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88A1A-5287-FDEF-0AB0-2493044704CE}" v="42" dt="2022-11-15T06:46:15.111"/>
    <p1510:client id="{A65E206E-AF28-4E0A-BA8A-5490A0F552B9}" v="378" dt="2022-11-15T07:25:25.802"/>
    <p1510:client id="{F7EE1735-65B6-9B35-D3B1-04C420BC08EA}" v="713" dt="2022-11-14T09:09:21.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00" autoAdjust="0"/>
  </p:normalViewPr>
  <p:slideViewPr>
    <p:cSldViewPr snapToGrid="0">
      <p:cViewPr varScale="1">
        <p:scale>
          <a:sx n="60" d="100"/>
          <a:sy n="60" d="100"/>
        </p:scale>
        <p:origin x="1358" y="55"/>
      </p:cViewPr>
      <p:guideLst>
        <p:guide orient="horz" pos="3997"/>
        <p:guide orient="horz" pos="3249"/>
        <p:guide orient="horz" pos="1389"/>
        <p:guide pos="120"/>
        <p:guide pos="1209"/>
        <p:guide pos="6288"/>
        <p:guide pos="5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E Ning" userId="5139810d-9484-4060-9d82-ba385b732047" providerId="ADAL" clId="{A65E206E-AF28-4E0A-BA8A-5490A0F552B9}"/>
    <pc:docChg chg="undo custSel addSld delSld modSld">
      <pc:chgData name="XIE Ning" userId="5139810d-9484-4060-9d82-ba385b732047" providerId="ADAL" clId="{A65E206E-AF28-4E0A-BA8A-5490A0F552B9}" dt="2022-11-15T08:32:20.119" v="588"/>
      <pc:docMkLst>
        <pc:docMk/>
      </pc:docMkLst>
      <pc:sldChg chg="modNotesTx">
        <pc:chgData name="XIE Ning" userId="5139810d-9484-4060-9d82-ba385b732047" providerId="ADAL" clId="{A65E206E-AF28-4E0A-BA8A-5490A0F552B9}" dt="2022-11-15T07:42:02.115" v="574" actId="20577"/>
        <pc:sldMkLst>
          <pc:docMk/>
          <pc:sldMk cId="0" sldId="428"/>
        </pc:sldMkLst>
      </pc:sldChg>
      <pc:sldChg chg="modNotesTx">
        <pc:chgData name="XIE Ning" userId="5139810d-9484-4060-9d82-ba385b732047" providerId="ADAL" clId="{A65E206E-AF28-4E0A-BA8A-5490A0F552B9}" dt="2022-11-15T07:22:44.490" v="537" actId="5793"/>
        <pc:sldMkLst>
          <pc:docMk/>
          <pc:sldMk cId="0" sldId="468"/>
        </pc:sldMkLst>
      </pc:sldChg>
      <pc:sldChg chg="modNotesTx">
        <pc:chgData name="XIE Ning" userId="5139810d-9484-4060-9d82-ba385b732047" providerId="ADAL" clId="{A65E206E-AF28-4E0A-BA8A-5490A0F552B9}" dt="2022-11-15T07:44:37.784" v="578" actId="20577"/>
        <pc:sldMkLst>
          <pc:docMk/>
          <pc:sldMk cId="0" sldId="526"/>
        </pc:sldMkLst>
      </pc:sldChg>
      <pc:sldChg chg="modNotesTx">
        <pc:chgData name="XIE Ning" userId="5139810d-9484-4060-9d82-ba385b732047" providerId="ADAL" clId="{A65E206E-AF28-4E0A-BA8A-5490A0F552B9}" dt="2022-11-15T07:43:20.042" v="576" actId="20577"/>
        <pc:sldMkLst>
          <pc:docMk/>
          <pc:sldMk cId="0" sldId="527"/>
        </pc:sldMkLst>
      </pc:sldChg>
      <pc:sldChg chg="modNotesTx">
        <pc:chgData name="XIE Ning" userId="5139810d-9484-4060-9d82-ba385b732047" providerId="ADAL" clId="{A65E206E-AF28-4E0A-BA8A-5490A0F552B9}" dt="2022-11-15T08:29:33.248" v="583" actId="20577"/>
        <pc:sldMkLst>
          <pc:docMk/>
          <pc:sldMk cId="0" sldId="528"/>
        </pc:sldMkLst>
      </pc:sldChg>
      <pc:sldChg chg="modNotesTx">
        <pc:chgData name="XIE Ning" userId="5139810d-9484-4060-9d82-ba385b732047" providerId="ADAL" clId="{A65E206E-AF28-4E0A-BA8A-5490A0F552B9}" dt="2022-11-15T08:30:15.433" v="586" actId="20577"/>
        <pc:sldMkLst>
          <pc:docMk/>
          <pc:sldMk cId="0" sldId="529"/>
        </pc:sldMkLst>
      </pc:sldChg>
      <pc:sldChg chg="modNotesTx">
        <pc:chgData name="XIE Ning" userId="5139810d-9484-4060-9d82-ba385b732047" providerId="ADAL" clId="{A65E206E-AF28-4E0A-BA8A-5490A0F552B9}" dt="2022-11-13T09:09:26.204" v="193" actId="20577"/>
        <pc:sldMkLst>
          <pc:docMk/>
          <pc:sldMk cId="0" sldId="530"/>
        </pc:sldMkLst>
      </pc:sldChg>
      <pc:sldChg chg="modNotesTx">
        <pc:chgData name="XIE Ning" userId="5139810d-9484-4060-9d82-ba385b732047" providerId="ADAL" clId="{A65E206E-AF28-4E0A-BA8A-5490A0F552B9}" dt="2022-11-15T07:44:55.212" v="582"/>
        <pc:sldMkLst>
          <pc:docMk/>
          <pc:sldMk cId="0" sldId="531"/>
        </pc:sldMkLst>
      </pc:sldChg>
      <pc:sldChg chg="modNotesTx">
        <pc:chgData name="XIE Ning" userId="5139810d-9484-4060-9d82-ba385b732047" providerId="ADAL" clId="{A65E206E-AF28-4E0A-BA8A-5490A0F552B9}" dt="2022-11-15T08:31:28.502" v="587"/>
        <pc:sldMkLst>
          <pc:docMk/>
          <pc:sldMk cId="0" sldId="533"/>
        </pc:sldMkLst>
      </pc:sldChg>
      <pc:sldChg chg="modNotesTx">
        <pc:chgData name="XIE Ning" userId="5139810d-9484-4060-9d82-ba385b732047" providerId="ADAL" clId="{A65E206E-AF28-4E0A-BA8A-5490A0F552B9}" dt="2022-11-15T08:32:20.119" v="588"/>
        <pc:sldMkLst>
          <pc:docMk/>
          <pc:sldMk cId="0" sldId="535"/>
        </pc:sldMkLst>
      </pc:sldChg>
      <pc:sldChg chg="modNotesTx">
        <pc:chgData name="XIE Ning" userId="5139810d-9484-4060-9d82-ba385b732047" providerId="ADAL" clId="{A65E206E-AF28-4E0A-BA8A-5490A0F552B9}" dt="2022-11-15T07:25:25.802" v="565" actId="20577"/>
        <pc:sldMkLst>
          <pc:docMk/>
          <pc:sldMk cId="4275792616" sldId="536"/>
        </pc:sldMkLst>
      </pc:sldChg>
      <pc:sldChg chg="modSp del mod">
        <pc:chgData name="XIE Ning" userId="5139810d-9484-4060-9d82-ba385b732047" providerId="ADAL" clId="{A65E206E-AF28-4E0A-BA8A-5490A0F552B9}" dt="2022-11-15T03:59:06.520" v="458" actId="47"/>
        <pc:sldMkLst>
          <pc:docMk/>
          <pc:sldMk cId="3473488637" sldId="537"/>
        </pc:sldMkLst>
        <pc:spChg chg="mod">
          <ac:chgData name="XIE Ning" userId="5139810d-9484-4060-9d82-ba385b732047" providerId="ADAL" clId="{A65E206E-AF28-4E0A-BA8A-5490A0F552B9}" dt="2022-11-15T03:58:09.589" v="447" actId="1076"/>
          <ac:spMkLst>
            <pc:docMk/>
            <pc:sldMk cId="3473488637" sldId="537"/>
            <ac:spMk id="15" creationId="{7285A983-59AB-5EB2-59B5-044103EDC6EF}"/>
          </ac:spMkLst>
        </pc:spChg>
        <pc:spChg chg="mod">
          <ac:chgData name="XIE Ning" userId="5139810d-9484-4060-9d82-ba385b732047" providerId="ADAL" clId="{A65E206E-AF28-4E0A-BA8A-5490A0F552B9}" dt="2022-11-15T03:58:09.589" v="447" actId="1076"/>
          <ac:spMkLst>
            <pc:docMk/>
            <pc:sldMk cId="3473488637" sldId="537"/>
            <ac:spMk id="17" creationId="{3F4B93D4-86D7-4A51-30EF-8BDB55861570}"/>
          </ac:spMkLst>
        </pc:spChg>
        <pc:picChg chg="mod">
          <ac:chgData name="XIE Ning" userId="5139810d-9484-4060-9d82-ba385b732047" providerId="ADAL" clId="{A65E206E-AF28-4E0A-BA8A-5490A0F552B9}" dt="2022-11-15T03:57:52.489" v="446" actId="14100"/>
          <ac:picMkLst>
            <pc:docMk/>
            <pc:sldMk cId="3473488637" sldId="537"/>
            <ac:picMk id="3" creationId="{EB719465-7DDC-AB95-774C-3F97F3465925}"/>
          </ac:picMkLst>
        </pc:picChg>
      </pc:sldChg>
      <pc:sldChg chg="del">
        <pc:chgData name="XIE Ning" userId="5139810d-9484-4060-9d82-ba385b732047" providerId="ADAL" clId="{A65E206E-AF28-4E0A-BA8A-5490A0F552B9}" dt="2022-11-15T04:22:57.931" v="479" actId="47"/>
        <pc:sldMkLst>
          <pc:docMk/>
          <pc:sldMk cId="2741616293" sldId="538"/>
        </pc:sldMkLst>
      </pc:sldChg>
      <pc:sldChg chg="del">
        <pc:chgData name="XIE Ning" userId="5139810d-9484-4060-9d82-ba385b732047" providerId="ADAL" clId="{A65E206E-AF28-4E0A-BA8A-5490A0F552B9}" dt="2022-11-15T04:25:04.811" v="514" actId="47"/>
        <pc:sldMkLst>
          <pc:docMk/>
          <pc:sldMk cId="837704860" sldId="539"/>
        </pc:sldMkLst>
      </pc:sldChg>
      <pc:sldChg chg="add del">
        <pc:chgData name="XIE Ning" userId="5139810d-9484-4060-9d82-ba385b732047" providerId="ADAL" clId="{A65E206E-AF28-4E0A-BA8A-5490A0F552B9}" dt="2022-11-15T03:57:14.555" v="444" actId="47"/>
        <pc:sldMkLst>
          <pc:docMk/>
          <pc:sldMk cId="201148550" sldId="540"/>
        </pc:sldMkLst>
      </pc:sldChg>
      <pc:sldChg chg="modSp add mod modNotesTx">
        <pc:chgData name="XIE Ning" userId="5139810d-9484-4060-9d82-ba385b732047" providerId="ADAL" clId="{A65E206E-AF28-4E0A-BA8A-5490A0F552B9}" dt="2022-11-15T07:24:26.159" v="550" actId="20577"/>
        <pc:sldMkLst>
          <pc:docMk/>
          <pc:sldMk cId="993038809" sldId="540"/>
        </pc:sldMkLst>
        <pc:spChg chg="mod">
          <ac:chgData name="XIE Ning" userId="5139810d-9484-4060-9d82-ba385b732047" providerId="ADAL" clId="{A65E206E-AF28-4E0A-BA8A-5490A0F552B9}" dt="2022-11-15T03:58:24.407" v="449"/>
          <ac:spMkLst>
            <pc:docMk/>
            <pc:sldMk cId="993038809" sldId="540"/>
            <ac:spMk id="12" creationId="{1533E500-EE80-2605-A5BE-44A5CF28B713}"/>
          </ac:spMkLst>
        </pc:spChg>
        <pc:spChg chg="mod">
          <ac:chgData name="XIE Ning" userId="5139810d-9484-4060-9d82-ba385b732047" providerId="ADAL" clId="{A65E206E-AF28-4E0A-BA8A-5490A0F552B9}" dt="2022-11-15T03:58:58.706" v="457"/>
          <ac:spMkLst>
            <pc:docMk/>
            <pc:sldMk cId="993038809" sldId="540"/>
            <ac:spMk id="30760" creationId="{A67EB9BD-6F36-A5A5-E730-C653EFCA9745}"/>
          </ac:spMkLst>
        </pc:spChg>
        <pc:picChg chg="mod">
          <ac:chgData name="XIE Ning" userId="5139810d-9484-4060-9d82-ba385b732047" providerId="ADAL" clId="{A65E206E-AF28-4E0A-BA8A-5490A0F552B9}" dt="2022-11-15T03:59:30.617" v="464" actId="1035"/>
          <ac:picMkLst>
            <pc:docMk/>
            <pc:sldMk cId="993038809" sldId="540"/>
            <ac:picMk id="10243" creationId="{3B347E05-E629-95D2-E069-16B63B65813C}"/>
          </ac:picMkLst>
        </pc:picChg>
      </pc:sldChg>
      <pc:sldChg chg="modSp add mod modNotesTx">
        <pc:chgData name="XIE Ning" userId="5139810d-9484-4060-9d82-ba385b732047" providerId="ADAL" clId="{A65E206E-AF28-4E0A-BA8A-5490A0F552B9}" dt="2022-11-15T07:40:53.696" v="567" actId="20577"/>
        <pc:sldMkLst>
          <pc:docMk/>
          <pc:sldMk cId="4201410469" sldId="541"/>
        </pc:sldMkLst>
        <pc:spChg chg="mod">
          <ac:chgData name="XIE Ning" userId="5139810d-9484-4060-9d82-ba385b732047" providerId="ADAL" clId="{A65E206E-AF28-4E0A-BA8A-5490A0F552B9}" dt="2022-11-15T03:59:55.511" v="466"/>
          <ac:spMkLst>
            <pc:docMk/>
            <pc:sldMk cId="4201410469" sldId="541"/>
            <ac:spMk id="12" creationId="{1533E500-EE80-2605-A5BE-44A5CF28B713}"/>
          </ac:spMkLst>
        </pc:spChg>
        <pc:picChg chg="mod">
          <ac:chgData name="XIE Ning" userId="5139810d-9484-4060-9d82-ba385b732047" providerId="ADAL" clId="{A65E206E-AF28-4E0A-BA8A-5490A0F552B9}" dt="2022-11-15T04:22:36.487" v="478" actId="1036"/>
          <ac:picMkLst>
            <pc:docMk/>
            <pc:sldMk cId="4201410469" sldId="541"/>
            <ac:picMk id="10243" creationId="{3B347E05-E629-95D2-E069-16B63B65813C}"/>
          </ac:picMkLst>
        </pc:picChg>
      </pc:sldChg>
      <pc:sldChg chg="modSp add mod modNotesTx">
        <pc:chgData name="XIE Ning" userId="5139810d-9484-4060-9d82-ba385b732047" providerId="ADAL" clId="{A65E206E-AF28-4E0A-BA8A-5490A0F552B9}" dt="2022-11-15T07:41:36.251" v="572" actId="20577"/>
        <pc:sldMkLst>
          <pc:docMk/>
          <pc:sldMk cId="3333334920" sldId="542"/>
        </pc:sldMkLst>
        <pc:spChg chg="mod">
          <ac:chgData name="XIE Ning" userId="5139810d-9484-4060-9d82-ba385b732047" providerId="ADAL" clId="{A65E206E-AF28-4E0A-BA8A-5490A0F552B9}" dt="2022-11-15T04:25:30.434" v="518" actId="207"/>
          <ac:spMkLst>
            <pc:docMk/>
            <pc:sldMk cId="3333334920" sldId="542"/>
            <ac:spMk id="12" creationId="{1533E500-EE80-2605-A5BE-44A5CF28B713}"/>
          </ac:spMkLst>
        </pc:spChg>
        <pc:picChg chg="mod">
          <ac:chgData name="XIE Ning" userId="5139810d-9484-4060-9d82-ba385b732047" providerId="ADAL" clId="{A65E206E-AF28-4E0A-BA8A-5490A0F552B9}" dt="2022-11-15T04:25:54.785" v="519" actId="732"/>
          <ac:picMkLst>
            <pc:docMk/>
            <pc:sldMk cId="3333334920" sldId="542"/>
            <ac:picMk id="10243" creationId="{3B347E05-E629-95D2-E069-16B63B65813C}"/>
          </ac:picMkLst>
        </pc:picChg>
      </pc:sldChg>
    </pc:docChg>
  </pc:docChgLst>
  <pc:docChgLst>
    <pc:chgData name="GAO Peiyan" userId="S::h1351834@connect.hku.hk::6bdfcfdc-8b52-4ec8-a254-2863b89478f1" providerId="AD" clId="Web-{A3E88A1A-5287-FDEF-0AB0-2493044704CE}"/>
    <pc:docChg chg="modSld sldOrd">
      <pc:chgData name="GAO Peiyan" userId="S::h1351834@connect.hku.hk::6bdfcfdc-8b52-4ec8-a254-2863b89478f1" providerId="AD" clId="Web-{A3E88A1A-5287-FDEF-0AB0-2493044704CE}" dt="2022-11-15T06:46:13.470" v="26" actId="20577"/>
      <pc:docMkLst>
        <pc:docMk/>
      </pc:docMkLst>
      <pc:sldChg chg="addSp modSp ord">
        <pc:chgData name="GAO Peiyan" userId="S::h1351834@connect.hku.hk::6bdfcfdc-8b52-4ec8-a254-2863b89478f1" providerId="AD" clId="Web-{A3E88A1A-5287-FDEF-0AB0-2493044704CE}" dt="2022-11-15T06:42:55.945" v="19" actId="1076"/>
        <pc:sldMkLst>
          <pc:docMk/>
          <pc:sldMk cId="4275792616" sldId="536"/>
        </pc:sldMkLst>
        <pc:spChg chg="mod">
          <ac:chgData name="GAO Peiyan" userId="S::h1351834@connect.hku.hk::6bdfcfdc-8b52-4ec8-a254-2863b89478f1" providerId="AD" clId="Web-{A3E88A1A-5287-FDEF-0AB0-2493044704CE}" dt="2022-11-15T06:42:55.945" v="19" actId="1076"/>
          <ac:spMkLst>
            <pc:docMk/>
            <pc:sldMk cId="4275792616" sldId="536"/>
            <ac:spMk id="5" creationId="{96D90AA9-A91F-29F9-797E-06ADA5F1BC5E}"/>
          </ac:spMkLst>
        </pc:spChg>
        <pc:spChg chg="mod">
          <ac:chgData name="GAO Peiyan" userId="S::h1351834@connect.hku.hk::6bdfcfdc-8b52-4ec8-a254-2863b89478f1" providerId="AD" clId="Web-{A3E88A1A-5287-FDEF-0AB0-2493044704CE}" dt="2022-11-15T06:42:00.833" v="2" actId="1076"/>
          <ac:spMkLst>
            <pc:docMk/>
            <pc:sldMk cId="4275792616" sldId="536"/>
            <ac:spMk id="7" creationId="{491E2F0D-BF7B-5C6B-0D11-CF4137DC2C9E}"/>
          </ac:spMkLst>
        </pc:spChg>
        <pc:grpChg chg="add mod">
          <ac:chgData name="GAO Peiyan" userId="S::h1351834@connect.hku.hk::6bdfcfdc-8b52-4ec8-a254-2863b89478f1" providerId="AD" clId="Web-{A3E88A1A-5287-FDEF-0AB0-2493044704CE}" dt="2022-11-15T06:42:26.788" v="8" actId="14100"/>
          <ac:grpSpMkLst>
            <pc:docMk/>
            <pc:sldMk cId="4275792616" sldId="536"/>
            <ac:grpSpMk id="2" creationId="{C4F27A90-51F4-4DBD-1116-343D4D5561F3}"/>
          </ac:grpSpMkLst>
        </pc:grpChg>
        <pc:grpChg chg="mod">
          <ac:chgData name="GAO Peiyan" userId="S::h1351834@connect.hku.hk::6bdfcfdc-8b52-4ec8-a254-2863b89478f1" providerId="AD" clId="Web-{A3E88A1A-5287-FDEF-0AB0-2493044704CE}" dt="2022-11-15T06:42:02.974" v="3" actId="1076"/>
          <ac:grpSpMkLst>
            <pc:docMk/>
            <pc:sldMk cId="4275792616" sldId="536"/>
            <ac:grpSpMk id="8" creationId="{DC1F5773-2383-DD39-2168-B03129973D2E}"/>
          </ac:grpSpMkLst>
        </pc:grpChg>
        <pc:grpChg chg="mod">
          <ac:chgData name="GAO Peiyan" userId="S::h1351834@connect.hku.hk::6bdfcfdc-8b52-4ec8-a254-2863b89478f1" providerId="AD" clId="Web-{A3E88A1A-5287-FDEF-0AB0-2493044704CE}" dt="2022-11-15T06:42:08.803" v="4" actId="1076"/>
          <ac:grpSpMkLst>
            <pc:docMk/>
            <pc:sldMk cId="4275792616" sldId="536"/>
            <ac:grpSpMk id="9" creationId="{2920C306-6290-A526-B4F2-0C5FB8017E0C}"/>
          </ac:grpSpMkLst>
        </pc:grpChg>
      </pc:sldChg>
      <pc:sldChg chg="ord">
        <pc:chgData name="GAO Peiyan" userId="S::h1351834@connect.hku.hk::6bdfcfdc-8b52-4ec8-a254-2863b89478f1" providerId="AD" clId="Web-{A3E88A1A-5287-FDEF-0AB0-2493044704CE}" dt="2022-11-15T06:45:37.765" v="20"/>
        <pc:sldMkLst>
          <pc:docMk/>
          <pc:sldMk cId="993038809" sldId="540"/>
        </pc:sldMkLst>
      </pc:sldChg>
      <pc:sldChg chg="ord">
        <pc:chgData name="GAO Peiyan" userId="S::h1351834@connect.hku.hk::6bdfcfdc-8b52-4ec8-a254-2863b89478f1" providerId="AD" clId="Web-{A3E88A1A-5287-FDEF-0AB0-2493044704CE}" dt="2022-11-15T06:45:49.922" v="21"/>
        <pc:sldMkLst>
          <pc:docMk/>
          <pc:sldMk cId="4201410469" sldId="541"/>
        </pc:sldMkLst>
      </pc:sldChg>
      <pc:sldChg chg="modSp ord">
        <pc:chgData name="GAO Peiyan" userId="S::h1351834@connect.hku.hk::6bdfcfdc-8b52-4ec8-a254-2863b89478f1" providerId="AD" clId="Web-{A3E88A1A-5287-FDEF-0AB0-2493044704CE}" dt="2022-11-15T06:46:13.470" v="26" actId="20577"/>
        <pc:sldMkLst>
          <pc:docMk/>
          <pc:sldMk cId="3333334920" sldId="542"/>
        </pc:sldMkLst>
        <pc:spChg chg="mod">
          <ac:chgData name="GAO Peiyan" userId="S::h1351834@connect.hku.hk::6bdfcfdc-8b52-4ec8-a254-2863b89478f1" providerId="AD" clId="Web-{A3E88A1A-5287-FDEF-0AB0-2493044704CE}" dt="2022-11-15T06:46:13.470" v="26" actId="20577"/>
          <ac:spMkLst>
            <pc:docMk/>
            <pc:sldMk cId="3333334920" sldId="542"/>
            <ac:spMk id="30760" creationId="{A67EB9BD-6F36-A5A5-E730-C653EFCA9745}"/>
          </ac:spMkLst>
        </pc:spChg>
      </pc:sldChg>
    </pc:docChg>
  </pc:docChgLst>
  <pc:docChgLst>
    <pc:chgData name="GAO Peiyan" userId="S::h1351834@connect.hku.hk::6bdfcfdc-8b52-4ec8-a254-2863b89478f1" providerId="AD" clId="Web-{F7EE1735-65B6-9B35-D3B1-04C420BC08EA}"/>
    <pc:docChg chg="addSld delSld modSld">
      <pc:chgData name="GAO Peiyan" userId="S::h1351834@connect.hku.hk::6bdfcfdc-8b52-4ec8-a254-2863b89478f1" providerId="AD" clId="Web-{F7EE1735-65B6-9B35-D3B1-04C420BC08EA}" dt="2022-11-14T09:09:19.655" v="456" actId="20577"/>
      <pc:docMkLst>
        <pc:docMk/>
      </pc:docMkLst>
      <pc:sldChg chg="new del">
        <pc:chgData name="GAO Peiyan" userId="S::h1351834@connect.hku.hk::6bdfcfdc-8b52-4ec8-a254-2863b89478f1" providerId="AD" clId="Web-{F7EE1735-65B6-9B35-D3B1-04C420BC08EA}" dt="2022-11-14T07:21:36.676" v="1"/>
        <pc:sldMkLst>
          <pc:docMk/>
          <pc:sldMk cId="834273014" sldId="536"/>
        </pc:sldMkLst>
      </pc:sldChg>
      <pc:sldChg chg="modSp new del">
        <pc:chgData name="GAO Peiyan" userId="S::h1351834@connect.hku.hk::6bdfcfdc-8b52-4ec8-a254-2863b89478f1" providerId="AD" clId="Web-{F7EE1735-65B6-9B35-D3B1-04C420BC08EA}" dt="2022-11-14T07:22:39.553" v="8"/>
        <pc:sldMkLst>
          <pc:docMk/>
          <pc:sldMk cId="2068927436" sldId="536"/>
        </pc:sldMkLst>
        <pc:spChg chg="mod">
          <ac:chgData name="GAO Peiyan" userId="S::h1351834@connect.hku.hk::6bdfcfdc-8b52-4ec8-a254-2863b89478f1" providerId="AD" clId="Web-{F7EE1735-65B6-9B35-D3B1-04C420BC08EA}" dt="2022-11-14T07:22:20.724" v="7" actId="20577"/>
          <ac:spMkLst>
            <pc:docMk/>
            <pc:sldMk cId="2068927436" sldId="536"/>
            <ac:spMk id="2" creationId="{15590771-98DA-1AF1-3CCB-F9E79CF30EA1}"/>
          </ac:spMkLst>
        </pc:spChg>
      </pc:sldChg>
      <pc:sldChg chg="addSp delSp modSp add mod replId modShow">
        <pc:chgData name="GAO Peiyan" userId="S::h1351834@connect.hku.hk::6bdfcfdc-8b52-4ec8-a254-2863b89478f1" providerId="AD" clId="Web-{F7EE1735-65B6-9B35-D3B1-04C420BC08EA}" dt="2022-11-14T08:11:12.984" v="297" actId="20577"/>
        <pc:sldMkLst>
          <pc:docMk/>
          <pc:sldMk cId="4275792616" sldId="536"/>
        </pc:sldMkLst>
        <pc:spChg chg="mod">
          <ac:chgData name="GAO Peiyan" userId="S::h1351834@connect.hku.hk::6bdfcfdc-8b52-4ec8-a254-2863b89478f1" providerId="AD" clId="Web-{F7EE1735-65B6-9B35-D3B1-04C420BC08EA}" dt="2022-11-14T08:01:51.530" v="109" actId="20577"/>
          <ac:spMkLst>
            <pc:docMk/>
            <pc:sldMk cId="4275792616" sldId="536"/>
            <ac:spMk id="7" creationId="{491E2F0D-BF7B-5C6B-0D11-CF4137DC2C9E}"/>
          </ac:spMkLst>
        </pc:spChg>
        <pc:spChg chg="del mod">
          <ac:chgData name="GAO Peiyan" userId="S::h1351834@connect.hku.hk::6bdfcfdc-8b52-4ec8-a254-2863b89478f1" providerId="AD" clId="Web-{F7EE1735-65B6-9B35-D3B1-04C420BC08EA}" dt="2022-11-14T07:22:57.522" v="14"/>
          <ac:spMkLst>
            <pc:docMk/>
            <pc:sldMk cId="4275792616" sldId="536"/>
            <ac:spMk id="11" creationId="{2C54858E-B1FB-3F40-3FA6-D8081FD14724}"/>
          </ac:spMkLst>
        </pc:spChg>
        <pc:spChg chg="mod">
          <ac:chgData name="GAO Peiyan" userId="S::h1351834@connect.hku.hk::6bdfcfdc-8b52-4ec8-a254-2863b89478f1" providerId="AD" clId="Web-{F7EE1735-65B6-9B35-D3B1-04C420BC08EA}" dt="2022-11-14T08:11:12.984" v="297" actId="20577"/>
          <ac:spMkLst>
            <pc:docMk/>
            <pc:sldMk cId="4275792616" sldId="536"/>
            <ac:spMk id="11" creationId="{7F95EFC2-0089-6C46-D861-2FC155410CC5}"/>
          </ac:spMkLst>
        </pc:spChg>
        <pc:spChg chg="del">
          <ac:chgData name="GAO Peiyan" userId="S::h1351834@connect.hku.hk::6bdfcfdc-8b52-4ec8-a254-2863b89478f1" providerId="AD" clId="Web-{F7EE1735-65B6-9B35-D3B1-04C420BC08EA}" dt="2022-11-14T07:22:51.834" v="11"/>
          <ac:spMkLst>
            <pc:docMk/>
            <pc:sldMk cId="4275792616" sldId="536"/>
            <ac:spMk id="12" creationId="{1533E500-EE80-2605-A5BE-44A5CF28B713}"/>
          </ac:spMkLst>
        </pc:spChg>
        <pc:spChg chg="mod">
          <ac:chgData name="GAO Peiyan" userId="S::h1351834@connect.hku.hk::6bdfcfdc-8b52-4ec8-a254-2863b89478f1" providerId="AD" clId="Web-{F7EE1735-65B6-9B35-D3B1-04C420BC08EA}" dt="2022-11-14T08:07:49.197" v="237" actId="20577"/>
          <ac:spMkLst>
            <pc:docMk/>
            <pc:sldMk cId="4275792616" sldId="536"/>
            <ac:spMk id="14" creationId="{54518EA7-61C3-24AD-6866-E37709721B50}"/>
          </ac:spMkLst>
        </pc:spChg>
        <pc:spChg chg="mod">
          <ac:chgData name="GAO Peiyan" userId="S::h1351834@connect.hku.hk::6bdfcfdc-8b52-4ec8-a254-2863b89478f1" providerId="AD" clId="Web-{F7EE1735-65B6-9B35-D3B1-04C420BC08EA}" dt="2022-11-14T07:23:19.616" v="36" actId="20577"/>
          <ac:spMkLst>
            <pc:docMk/>
            <pc:sldMk cId="4275792616" sldId="536"/>
            <ac:spMk id="30760" creationId="{A67EB9BD-6F36-A5A5-E730-C653EFCA9745}"/>
          </ac:spMkLst>
        </pc:spChg>
        <pc:grpChg chg="add mod">
          <ac:chgData name="GAO Peiyan" userId="S::h1351834@connect.hku.hk::6bdfcfdc-8b52-4ec8-a254-2863b89478f1" providerId="AD" clId="Web-{F7EE1735-65B6-9B35-D3B1-04C420BC08EA}" dt="2022-11-14T08:01:58.452" v="110" actId="1076"/>
          <ac:grpSpMkLst>
            <pc:docMk/>
            <pc:sldMk cId="4275792616" sldId="536"/>
            <ac:grpSpMk id="8" creationId="{DC1F5773-2383-DD39-2168-B03129973D2E}"/>
          </ac:grpSpMkLst>
        </pc:grpChg>
        <pc:grpChg chg="add mod">
          <ac:chgData name="GAO Peiyan" userId="S::h1351834@connect.hku.hk::6bdfcfdc-8b52-4ec8-a254-2863b89478f1" providerId="AD" clId="Web-{F7EE1735-65B6-9B35-D3B1-04C420BC08EA}" dt="2022-11-14T08:04:42.441" v="112" actId="1076"/>
          <ac:grpSpMkLst>
            <pc:docMk/>
            <pc:sldMk cId="4275792616" sldId="536"/>
            <ac:grpSpMk id="9" creationId="{2920C306-6290-A526-B4F2-0C5FB8017E0C}"/>
          </ac:grpSpMkLst>
        </pc:grpChg>
        <pc:grpChg chg="add mod">
          <ac:chgData name="GAO Peiyan" userId="S::h1351834@connect.hku.hk::6bdfcfdc-8b52-4ec8-a254-2863b89478f1" providerId="AD" clId="Web-{F7EE1735-65B6-9B35-D3B1-04C420BC08EA}" dt="2022-11-14T08:08:03.994" v="239" actId="14100"/>
          <ac:grpSpMkLst>
            <pc:docMk/>
            <pc:sldMk cId="4275792616" sldId="536"/>
            <ac:grpSpMk id="12" creationId="{5563393E-ADF7-52DD-2290-5D504E5C3CA1}"/>
          </ac:grpSpMkLst>
        </pc:grpChg>
        <pc:picChg chg="add del mod">
          <ac:chgData name="GAO Peiyan" userId="S::h1351834@connect.hku.hk::6bdfcfdc-8b52-4ec8-a254-2863b89478f1" providerId="AD" clId="Web-{F7EE1735-65B6-9B35-D3B1-04C420BC08EA}" dt="2022-11-14T07:55:09.221" v="45"/>
          <ac:picMkLst>
            <pc:docMk/>
            <pc:sldMk cId="4275792616" sldId="536"/>
            <ac:picMk id="2" creationId="{1281CD42-8A35-5CF7-35C2-2DCAD4594B0A}"/>
          </ac:picMkLst>
        </pc:picChg>
        <pc:picChg chg="add del mod">
          <ac:chgData name="GAO Peiyan" userId="S::h1351834@connect.hku.hk::6bdfcfdc-8b52-4ec8-a254-2863b89478f1" providerId="AD" clId="Web-{F7EE1735-65B6-9B35-D3B1-04C420BC08EA}" dt="2022-11-14T07:55:26.268" v="48"/>
          <ac:picMkLst>
            <pc:docMk/>
            <pc:sldMk cId="4275792616" sldId="536"/>
            <ac:picMk id="3" creationId="{72C49DBE-2F28-9CC1-3A46-E37462517F61}"/>
          </ac:picMkLst>
        </pc:picChg>
        <pc:picChg chg="add mod">
          <ac:chgData name="GAO Peiyan" userId="S::h1351834@connect.hku.hk::6bdfcfdc-8b52-4ec8-a254-2863b89478f1" providerId="AD" clId="Web-{F7EE1735-65B6-9B35-D3B1-04C420BC08EA}" dt="2022-11-14T07:55:50.847" v="53" actId="1076"/>
          <ac:picMkLst>
            <pc:docMk/>
            <pc:sldMk cId="4275792616" sldId="536"/>
            <ac:picMk id="4" creationId="{2AE20107-7E32-5142-B10D-51E62B3C0D0F}"/>
          </ac:picMkLst>
        </pc:picChg>
        <pc:picChg chg="del">
          <ac:chgData name="GAO Peiyan" userId="S::h1351834@connect.hku.hk::6bdfcfdc-8b52-4ec8-a254-2863b89478f1" providerId="AD" clId="Web-{F7EE1735-65B6-9B35-D3B1-04C420BC08EA}" dt="2022-11-14T07:22:49.131" v="10"/>
          <ac:picMkLst>
            <pc:docMk/>
            <pc:sldMk cId="4275792616" sldId="536"/>
            <ac:picMk id="10243" creationId="{3B347E05-E629-95D2-E069-16B63B65813C}"/>
          </ac:picMkLst>
        </pc:picChg>
      </pc:sldChg>
      <pc:sldChg chg="addSp delSp modSp add replId">
        <pc:chgData name="GAO Peiyan" userId="S::h1351834@connect.hku.hk::6bdfcfdc-8b52-4ec8-a254-2863b89478f1" providerId="AD" clId="Web-{F7EE1735-65B6-9B35-D3B1-04C420BC08EA}" dt="2022-11-14T09:00:26.419" v="393" actId="1076"/>
        <pc:sldMkLst>
          <pc:docMk/>
          <pc:sldMk cId="3473488637" sldId="537"/>
        </pc:sldMkLst>
        <pc:spChg chg="add mod">
          <ac:chgData name="GAO Peiyan" userId="S::h1351834@connect.hku.hk::6bdfcfdc-8b52-4ec8-a254-2863b89478f1" providerId="AD" clId="Web-{F7EE1735-65B6-9B35-D3B1-04C420BC08EA}" dt="2022-11-14T09:00:12.528" v="390" actId="1076"/>
          <ac:spMkLst>
            <pc:docMk/>
            <pc:sldMk cId="3473488637" sldId="537"/>
            <ac:spMk id="15" creationId="{7285A983-59AB-5EB2-59B5-044103EDC6EF}"/>
          </ac:spMkLst>
        </pc:spChg>
        <pc:spChg chg="add mod">
          <ac:chgData name="GAO Peiyan" userId="S::h1351834@connect.hku.hk::6bdfcfdc-8b52-4ec8-a254-2863b89478f1" providerId="AD" clId="Web-{F7EE1735-65B6-9B35-D3B1-04C420BC08EA}" dt="2022-11-14T09:00:15.934" v="391" actId="1076"/>
          <ac:spMkLst>
            <pc:docMk/>
            <pc:sldMk cId="3473488637" sldId="537"/>
            <ac:spMk id="17" creationId="{3F4B93D4-86D7-4A51-30EF-8BDB55861570}"/>
          </ac:spMkLst>
        </pc:spChg>
        <pc:spChg chg="mod">
          <ac:chgData name="GAO Peiyan" userId="S::h1351834@connect.hku.hk::6bdfcfdc-8b52-4ec8-a254-2863b89478f1" providerId="AD" clId="Web-{F7EE1735-65B6-9B35-D3B1-04C420BC08EA}" dt="2022-11-14T08:10:46.436" v="292" actId="20577"/>
          <ac:spMkLst>
            <pc:docMk/>
            <pc:sldMk cId="3473488637" sldId="537"/>
            <ac:spMk id="30760" creationId="{A67EB9BD-6F36-A5A5-E730-C653EFCA9745}"/>
          </ac:spMkLst>
        </pc:spChg>
        <pc:spChg chg="mod">
          <ac:chgData name="GAO Peiyan" userId="S::h1351834@connect.hku.hk::6bdfcfdc-8b52-4ec8-a254-2863b89478f1" providerId="AD" clId="Web-{F7EE1735-65B6-9B35-D3B1-04C420BC08EA}" dt="2022-11-14T08:16:04.352" v="339" actId="20577"/>
          <ac:spMkLst>
            <pc:docMk/>
            <pc:sldMk cId="3473488637" sldId="537"/>
            <ac:spMk id="30761" creationId="{ED0077FC-2CC4-6025-F700-18600C72B456}"/>
          </ac:spMkLst>
        </pc:spChg>
        <pc:grpChg chg="del">
          <ac:chgData name="GAO Peiyan" userId="S::h1351834@connect.hku.hk::6bdfcfdc-8b52-4ec8-a254-2863b89478f1" providerId="AD" clId="Web-{F7EE1735-65B6-9B35-D3B1-04C420BC08EA}" dt="2022-11-14T08:09:44.903" v="241"/>
          <ac:grpSpMkLst>
            <pc:docMk/>
            <pc:sldMk cId="3473488637" sldId="537"/>
            <ac:grpSpMk id="8" creationId="{DC1F5773-2383-DD39-2168-B03129973D2E}"/>
          </ac:grpSpMkLst>
        </pc:grpChg>
        <pc:grpChg chg="del">
          <ac:chgData name="GAO Peiyan" userId="S::h1351834@connect.hku.hk::6bdfcfdc-8b52-4ec8-a254-2863b89478f1" providerId="AD" clId="Web-{F7EE1735-65B6-9B35-D3B1-04C420BC08EA}" dt="2022-11-14T08:09:46.575" v="242"/>
          <ac:grpSpMkLst>
            <pc:docMk/>
            <pc:sldMk cId="3473488637" sldId="537"/>
            <ac:grpSpMk id="9" creationId="{2920C306-6290-A526-B4F2-0C5FB8017E0C}"/>
          </ac:grpSpMkLst>
        </pc:grpChg>
        <pc:grpChg chg="del">
          <ac:chgData name="GAO Peiyan" userId="S::h1351834@connect.hku.hk::6bdfcfdc-8b52-4ec8-a254-2863b89478f1" providerId="AD" clId="Web-{F7EE1735-65B6-9B35-D3B1-04C420BC08EA}" dt="2022-11-14T08:09:48.997" v="244"/>
          <ac:grpSpMkLst>
            <pc:docMk/>
            <pc:sldMk cId="3473488637" sldId="537"/>
            <ac:grpSpMk id="12" creationId="{5563393E-ADF7-52DD-2290-5D504E5C3CA1}"/>
          </ac:grpSpMkLst>
        </pc:grpChg>
        <pc:picChg chg="add del mod">
          <ac:chgData name="GAO Peiyan" userId="S::h1351834@connect.hku.hk::6bdfcfdc-8b52-4ec8-a254-2863b89478f1" providerId="AD" clId="Web-{F7EE1735-65B6-9B35-D3B1-04C420BC08EA}" dt="2022-11-14T08:43:47.341" v="357"/>
          <ac:picMkLst>
            <pc:docMk/>
            <pc:sldMk cId="3473488637" sldId="537"/>
            <ac:picMk id="2" creationId="{84ACE3ED-EA06-35AA-3536-A07F2397741C}"/>
          </ac:picMkLst>
        </pc:picChg>
        <pc:picChg chg="add mod">
          <ac:chgData name="GAO Peiyan" userId="S::h1351834@connect.hku.hk::6bdfcfdc-8b52-4ec8-a254-2863b89478f1" providerId="AD" clId="Web-{F7EE1735-65B6-9B35-D3B1-04C420BC08EA}" dt="2022-11-14T09:00:26.419" v="393" actId="1076"/>
          <ac:picMkLst>
            <pc:docMk/>
            <pc:sldMk cId="3473488637" sldId="537"/>
            <ac:picMk id="3" creationId="{EB719465-7DDC-AB95-774C-3F97F3465925}"/>
          </ac:picMkLst>
        </pc:picChg>
        <pc:picChg chg="del">
          <ac:chgData name="GAO Peiyan" userId="S::h1351834@connect.hku.hk::6bdfcfdc-8b52-4ec8-a254-2863b89478f1" providerId="AD" clId="Web-{F7EE1735-65B6-9B35-D3B1-04C420BC08EA}" dt="2022-11-14T08:09:47.497" v="243"/>
          <ac:picMkLst>
            <pc:docMk/>
            <pc:sldMk cId="3473488637" sldId="537"/>
            <ac:picMk id="4" creationId="{2AE20107-7E32-5142-B10D-51E62B3C0D0F}"/>
          </ac:picMkLst>
        </pc:picChg>
      </pc:sldChg>
      <pc:sldChg chg="addSp delSp modSp add replId">
        <pc:chgData name="GAO Peiyan" userId="S::h1351834@connect.hku.hk::6bdfcfdc-8b52-4ec8-a254-2863b89478f1" providerId="AD" clId="Web-{F7EE1735-65B6-9B35-D3B1-04C420BC08EA}" dt="2022-11-14T09:08:16.278" v="455" actId="1076"/>
        <pc:sldMkLst>
          <pc:docMk/>
          <pc:sldMk cId="2741616293" sldId="538"/>
        </pc:sldMkLst>
        <pc:spChg chg="mod">
          <ac:chgData name="GAO Peiyan" userId="S::h1351834@connect.hku.hk::6bdfcfdc-8b52-4ec8-a254-2863b89478f1" providerId="AD" clId="Web-{F7EE1735-65B6-9B35-D3B1-04C420BC08EA}" dt="2022-11-14T09:02:13.407" v="423" actId="20577"/>
          <ac:spMkLst>
            <pc:docMk/>
            <pc:sldMk cId="2741616293" sldId="538"/>
            <ac:spMk id="17" creationId="{3F4B93D4-86D7-4A51-30EF-8BDB55861570}"/>
          </ac:spMkLst>
        </pc:spChg>
        <pc:picChg chg="add del mod">
          <ac:chgData name="GAO Peiyan" userId="S::h1351834@connect.hku.hk::6bdfcfdc-8b52-4ec8-a254-2863b89478f1" providerId="AD" clId="Web-{F7EE1735-65B6-9B35-D3B1-04C420BC08EA}" dt="2022-11-14T09:07:26.683" v="449"/>
          <ac:picMkLst>
            <pc:docMk/>
            <pc:sldMk cId="2741616293" sldId="538"/>
            <ac:picMk id="2" creationId="{941DFE5F-A828-A143-BD87-635A92F814BC}"/>
          </ac:picMkLst>
        </pc:picChg>
        <pc:picChg chg="del">
          <ac:chgData name="GAO Peiyan" userId="S::h1351834@connect.hku.hk::6bdfcfdc-8b52-4ec8-a254-2863b89478f1" providerId="AD" clId="Web-{F7EE1735-65B6-9B35-D3B1-04C420BC08EA}" dt="2022-11-14T09:00:53.420" v="401"/>
          <ac:picMkLst>
            <pc:docMk/>
            <pc:sldMk cId="2741616293" sldId="538"/>
            <ac:picMk id="3" creationId="{EB719465-7DDC-AB95-774C-3F97F3465925}"/>
          </ac:picMkLst>
        </pc:picChg>
        <pc:picChg chg="add mod">
          <ac:chgData name="GAO Peiyan" userId="S::h1351834@connect.hku.hk::6bdfcfdc-8b52-4ec8-a254-2863b89478f1" providerId="AD" clId="Web-{F7EE1735-65B6-9B35-D3B1-04C420BC08EA}" dt="2022-11-14T09:08:16.278" v="455" actId="1076"/>
          <ac:picMkLst>
            <pc:docMk/>
            <pc:sldMk cId="2741616293" sldId="538"/>
            <ac:picMk id="4" creationId="{BEB22D37-AE4F-01B6-E067-303E9C017A15}"/>
          </ac:picMkLst>
        </pc:picChg>
      </pc:sldChg>
      <pc:sldChg chg="addSp delSp modSp add replId">
        <pc:chgData name="GAO Peiyan" userId="S::h1351834@connect.hku.hk::6bdfcfdc-8b52-4ec8-a254-2863b89478f1" providerId="AD" clId="Web-{F7EE1735-65B6-9B35-D3B1-04C420BC08EA}" dt="2022-11-14T09:09:19.655" v="456" actId="20577"/>
        <pc:sldMkLst>
          <pc:docMk/>
          <pc:sldMk cId="837704860" sldId="539"/>
        </pc:sldMkLst>
        <pc:spChg chg="mod">
          <ac:chgData name="GAO Peiyan" userId="S::h1351834@connect.hku.hk::6bdfcfdc-8b52-4ec8-a254-2863b89478f1" providerId="AD" clId="Web-{F7EE1735-65B6-9B35-D3B1-04C420BC08EA}" dt="2022-11-14T09:09:19.655" v="456" actId="20577"/>
          <ac:spMkLst>
            <pc:docMk/>
            <pc:sldMk cId="837704860" sldId="539"/>
            <ac:spMk id="17" creationId="{3F4B93D4-86D7-4A51-30EF-8BDB55861570}"/>
          </ac:spMkLst>
        </pc:spChg>
        <pc:spChg chg="mod">
          <ac:chgData name="GAO Peiyan" userId="S::h1351834@connect.hku.hk::6bdfcfdc-8b52-4ec8-a254-2863b89478f1" providerId="AD" clId="Web-{F7EE1735-65B6-9B35-D3B1-04C420BC08EA}" dt="2022-11-14T09:04:12.067" v="426" actId="20577"/>
          <ac:spMkLst>
            <pc:docMk/>
            <pc:sldMk cId="837704860" sldId="539"/>
            <ac:spMk id="30761" creationId="{ED0077FC-2CC4-6025-F700-18600C72B456}"/>
          </ac:spMkLst>
        </pc:spChg>
        <pc:picChg chg="del">
          <ac:chgData name="GAO Peiyan" userId="S::h1351834@connect.hku.hk::6bdfcfdc-8b52-4ec8-a254-2863b89478f1" providerId="AD" clId="Web-{F7EE1735-65B6-9B35-D3B1-04C420BC08EA}" dt="2022-11-14T09:04:44.928" v="427"/>
          <ac:picMkLst>
            <pc:docMk/>
            <pc:sldMk cId="837704860" sldId="539"/>
            <ac:picMk id="2" creationId="{941DFE5F-A828-A143-BD87-635A92F814BC}"/>
          </ac:picMkLst>
        </pc:picChg>
        <pc:picChg chg="add mod">
          <ac:chgData name="GAO Peiyan" userId="S::h1351834@connect.hku.hk::6bdfcfdc-8b52-4ec8-a254-2863b89478f1" providerId="AD" clId="Web-{F7EE1735-65B6-9B35-D3B1-04C420BC08EA}" dt="2022-11-14T09:05:10.131" v="432" actId="1076"/>
          <ac:picMkLst>
            <pc:docMk/>
            <pc:sldMk cId="837704860" sldId="539"/>
            <ac:picMk id="3" creationId="{FA6204A5-97D0-C979-5A71-DEEEE60E5EA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a:extLst>
              <a:ext uri="{FF2B5EF4-FFF2-40B4-BE49-F238E27FC236}">
                <a16:creationId xmlns:a16="http://schemas.microsoft.com/office/drawing/2014/main" id="{47648303-8C95-B887-0D33-2484213DA979}"/>
              </a:ext>
            </a:extLst>
          </p:cNvPr>
          <p:cNvSpPr>
            <a:spLocks noGrp="1" noChangeArrowheads="1"/>
          </p:cNvSpPr>
          <p:nvPr>
            <p:ph type="hdr" sz="quarter" idx="4294967295"/>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5" name="日期占位符 2">
            <a:extLst>
              <a:ext uri="{FF2B5EF4-FFF2-40B4-BE49-F238E27FC236}">
                <a16:creationId xmlns:a16="http://schemas.microsoft.com/office/drawing/2014/main" id="{17061FAB-EB58-1BAB-1585-84CC23F2E9D9}"/>
              </a:ext>
            </a:extLst>
          </p:cNvPr>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a:lvl1pPr>
          </a:lstStyle>
          <a:p>
            <a:pPr>
              <a:defRPr/>
            </a:pPr>
            <a:fld id="{0790FD92-B4EB-47E6-8104-41977F863A02}" type="datetime1">
              <a:rPr lang="zh-CN" altLang="en-US"/>
              <a:pPr>
                <a:defRPr/>
              </a:pPr>
              <a:t>2022/11/15</a:t>
            </a:fld>
            <a:endParaRPr lang="zh-CN" altLang="en-US" sz="1200"/>
          </a:p>
        </p:txBody>
      </p:sp>
      <p:sp>
        <p:nvSpPr>
          <p:cNvPr id="1028" name="幻灯片图像占位符 3">
            <a:extLst>
              <a:ext uri="{FF2B5EF4-FFF2-40B4-BE49-F238E27FC236}">
                <a16:creationId xmlns:a16="http://schemas.microsoft.com/office/drawing/2014/main" id="{66FC8EAD-1910-CB3A-CAEF-B7813BCF9969}"/>
              </a:ext>
            </a:extLst>
          </p:cNvPr>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bevel/>
                <a:headEnd/>
                <a:tailEnd/>
              </a14:hiddenLine>
            </a:ext>
          </a:extLst>
        </p:spPr>
      </p:sp>
      <p:sp>
        <p:nvSpPr>
          <p:cNvPr id="3077" name="备注占位符 4">
            <a:extLst>
              <a:ext uri="{FF2B5EF4-FFF2-40B4-BE49-F238E27FC236}">
                <a16:creationId xmlns:a16="http://schemas.microsoft.com/office/drawing/2014/main" id="{68BCC659-EFA8-3DCC-824F-534E9B7C263B}"/>
              </a:ext>
            </a:extLst>
          </p:cNvPr>
          <p:cNvSpPr>
            <a:spLocks noGrp="1" noRot="1" noChangeAspect="1" noChangeArrowheads="1"/>
          </p:cNvSpPr>
          <p:nvPr/>
        </p:nvSpPr>
        <p:spPr bwMode="auto">
          <a:xfrm>
            <a:off x="685800" y="4400550"/>
            <a:ext cx="5486400" cy="3600450"/>
          </a:xfrm>
          <a:prstGeom prst="rect">
            <a:avLst/>
          </a:prstGeom>
          <a:noFill/>
          <a:ln>
            <a:noFill/>
          </a:ln>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zh-CN" sz="1200"/>
              <a:t>单击此处编辑母版文本样式</a:t>
            </a:r>
          </a:p>
          <a:p>
            <a:pPr>
              <a:spcBef>
                <a:spcPct val="30000"/>
              </a:spcBef>
            </a:pPr>
            <a:r>
              <a:rPr lang="zh-CN" altLang="zh-CN" sz="1200"/>
              <a:t>第二级</a:t>
            </a:r>
          </a:p>
          <a:p>
            <a:pPr>
              <a:spcBef>
                <a:spcPct val="30000"/>
              </a:spcBef>
            </a:pPr>
            <a:r>
              <a:rPr lang="zh-CN" altLang="zh-CN" sz="1200"/>
              <a:t>第三级</a:t>
            </a:r>
          </a:p>
          <a:p>
            <a:pPr>
              <a:spcBef>
                <a:spcPct val="30000"/>
              </a:spcBef>
            </a:pPr>
            <a:r>
              <a:rPr lang="zh-CN" altLang="zh-CN" sz="1200"/>
              <a:t>第四级</a:t>
            </a:r>
          </a:p>
          <a:p>
            <a:pPr>
              <a:spcBef>
                <a:spcPct val="30000"/>
              </a:spcBef>
            </a:pPr>
            <a:r>
              <a:rPr lang="zh-CN" altLang="zh-CN" sz="1200"/>
              <a:t>第五级</a:t>
            </a:r>
          </a:p>
        </p:txBody>
      </p:sp>
      <p:sp>
        <p:nvSpPr>
          <p:cNvPr id="3078" name="页脚占位符 5">
            <a:extLst>
              <a:ext uri="{FF2B5EF4-FFF2-40B4-BE49-F238E27FC236}">
                <a16:creationId xmlns:a16="http://schemas.microsoft.com/office/drawing/2014/main" id="{AFC09CFB-4E58-0B0F-41BC-C57F95A59B60}"/>
              </a:ext>
            </a:extLst>
          </p:cNvPr>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3079" name="灯片编号占位符 6">
            <a:extLst>
              <a:ext uri="{FF2B5EF4-FFF2-40B4-BE49-F238E27FC236}">
                <a16:creationId xmlns:a16="http://schemas.microsoft.com/office/drawing/2014/main" id="{075E5ACF-27B4-66C2-0A4B-81E8DE267813}"/>
              </a:ext>
            </a:extLst>
          </p:cNvPr>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a:lvl1pPr>
          </a:lstStyle>
          <a:p>
            <a:pPr>
              <a:defRPr/>
            </a:pPr>
            <a:fld id="{06CD3822-5F67-4A6B-BD36-425706E7807E}" type="slidenum">
              <a:rPr lang="zh-CN" altLang="en-US"/>
              <a:pPr>
                <a:defRPr/>
              </a:pPr>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Image Placeholder 1">
            <a:extLst>
              <a:ext uri="{FF2B5EF4-FFF2-40B4-BE49-F238E27FC236}">
                <a16:creationId xmlns:a16="http://schemas.microsoft.com/office/drawing/2014/main" id="{E494BAD9-1F68-B4E1-4871-464A45CD111A}"/>
              </a:ext>
            </a:extLst>
          </p:cNvPr>
          <p:cNvSpPr>
            <a:spLocks noGrp="1" noRot="1" noChangeAspect="1" noChangeArrowheads="1" noTextEdit="1"/>
          </p:cNvSpPr>
          <p:nvPr>
            <p:ph type="sldImg"/>
          </p:nvPr>
        </p:nvSpPr>
        <p:spPr/>
      </p:sp>
      <p:sp>
        <p:nvSpPr>
          <p:cNvPr id="3075" name="Notes Placeholder 2">
            <a:extLst>
              <a:ext uri="{FF2B5EF4-FFF2-40B4-BE49-F238E27FC236}">
                <a16:creationId xmlns:a16="http://schemas.microsoft.com/office/drawing/2014/main" id="{68F4BB14-C108-628F-85DA-6E0E68733613}"/>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just" eaLnBrk="1" hangingPunct="1">
              <a:lnSpc>
                <a:spcPct val="150000"/>
              </a:lnSpc>
              <a:buFontTx/>
              <a:buNone/>
            </a:pPr>
            <a:r>
              <a:rPr lang="en-US" altLang="zh-CN" dirty="0">
                <a:latin typeface="Calibri" panose="020F0502020204030204" pitchFamily="34" charset="0"/>
                <a:sym typeface="+mn-lt"/>
              </a:rPr>
              <a:t>Here comes to the data analytic part As seen from EDA, we have large dataset with only a few features</a:t>
            </a:r>
            <a:endParaRPr lang="LID4096" altLang="LID4096" dirty="0">
              <a:ea typeface="宋体" panose="02010600030101010101" pitchFamily="2" charset="-122"/>
            </a:endParaRPr>
          </a:p>
        </p:txBody>
      </p:sp>
      <p:sp>
        <p:nvSpPr>
          <p:cNvPr id="3076" name="Date Placeholder 3">
            <a:extLst>
              <a:ext uri="{FF2B5EF4-FFF2-40B4-BE49-F238E27FC236}">
                <a16:creationId xmlns:a16="http://schemas.microsoft.com/office/drawing/2014/main" id="{3F7EB50E-3FEC-1660-478A-D869FB8237E7}"/>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71A7BD-F496-437A-8CF6-2DDC05728E63}" type="datetime1">
              <a:rPr lang="zh-CN" altLang="en-US" smtClean="0"/>
              <a:pPr/>
              <a:t>2022/11/15</a:t>
            </a:fld>
            <a:endParaRPr lang="zh-CN" altLang="en-US" sz="1200"/>
          </a:p>
        </p:txBody>
      </p:sp>
      <p:sp>
        <p:nvSpPr>
          <p:cNvPr id="3077" name="Slide Number Placeholder 4">
            <a:extLst>
              <a:ext uri="{FF2B5EF4-FFF2-40B4-BE49-F238E27FC236}">
                <a16:creationId xmlns:a16="http://schemas.microsoft.com/office/drawing/2014/main" id="{CD3D9879-A866-DECC-40DA-22CA4475E0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5BF374-36C8-4D1A-93F0-2E90308ECF6A}" type="slidenum">
              <a:rPr lang="zh-CN" altLang="en-US" smtClean="0"/>
              <a:pPr/>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D2B618E-3B10-B2CB-9E8C-9AFD7975A7D0}"/>
              </a:ext>
            </a:extLst>
          </p:cNvPr>
          <p:cNvSpPr>
            <a:spLocks noGrp="1" noRot="1" noChangeAspect="1" noChangeArrowheads="1" noTextEdit="1"/>
          </p:cNvSpPr>
          <p:nvPr>
            <p:ph type="sldImg"/>
          </p:nvPr>
        </p:nvSpPr>
        <p:spPr/>
      </p:sp>
      <p:sp>
        <p:nvSpPr>
          <p:cNvPr id="13315" name="Notes Placeholder 2">
            <a:extLst>
              <a:ext uri="{FF2B5EF4-FFF2-40B4-BE49-F238E27FC236}">
                <a16:creationId xmlns:a16="http://schemas.microsoft.com/office/drawing/2014/main" id="{99935B68-4B8E-7B75-0DA6-6A8DBB6BD38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One widely used model is random forest, which bootstrapping instances to build multiple decision trees and vote for the result. Thanks to some characteristics of this model, we do not need to do scaling or balancing sampling to the dataset. And as we thought, the model performs amazingly well. </a:t>
            </a:r>
            <a:endParaRPr lang="LID4096" altLang="LID4096" dirty="0">
              <a:ea typeface="宋体" panose="02010600030101010101" pitchFamily="2" charset="-122"/>
            </a:endParaRPr>
          </a:p>
        </p:txBody>
      </p:sp>
      <p:sp>
        <p:nvSpPr>
          <p:cNvPr id="13316" name="Date Placeholder 3">
            <a:extLst>
              <a:ext uri="{FF2B5EF4-FFF2-40B4-BE49-F238E27FC236}">
                <a16:creationId xmlns:a16="http://schemas.microsoft.com/office/drawing/2014/main" id="{B6CBDD02-FF8A-560D-494F-A5EE37400CA3}"/>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9B3945-25A1-4603-B90F-60AD592A7910}" type="datetime1">
              <a:rPr lang="zh-CN" altLang="en-US" smtClean="0"/>
              <a:pPr/>
              <a:t>2022/11/15</a:t>
            </a:fld>
            <a:endParaRPr lang="zh-CN" altLang="en-US" sz="1200"/>
          </a:p>
        </p:txBody>
      </p:sp>
      <p:sp>
        <p:nvSpPr>
          <p:cNvPr id="13317" name="Slide Number Placeholder 4">
            <a:extLst>
              <a:ext uri="{FF2B5EF4-FFF2-40B4-BE49-F238E27FC236}">
                <a16:creationId xmlns:a16="http://schemas.microsoft.com/office/drawing/2014/main" id="{8EDC95E2-F16B-73E0-2C53-436188318B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10A392-50E7-4E35-8CB3-FC7D52429C4B}" type="slidenum">
              <a:rPr lang="zh-CN" altLang="en-US" smtClean="0"/>
              <a:pPr/>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7F2B9CCD-FAFF-2C17-64CF-EA658EB0F030}"/>
              </a:ext>
            </a:extLst>
          </p:cNvPr>
          <p:cNvSpPr>
            <a:spLocks noGrp="1" noRot="1" noChangeAspect="1" noChangeArrowheads="1" noTextEdit="1"/>
          </p:cNvSpPr>
          <p:nvPr>
            <p:ph type="sldImg"/>
          </p:nvPr>
        </p:nvSpPr>
        <p:spPr/>
      </p:sp>
      <p:sp>
        <p:nvSpPr>
          <p:cNvPr id="15363" name="Notes Placeholder 2">
            <a:extLst>
              <a:ext uri="{FF2B5EF4-FFF2-40B4-BE49-F238E27FC236}">
                <a16:creationId xmlns:a16="http://schemas.microsoft.com/office/drawing/2014/main" id="{E7D19BC9-5939-3D32-A1B8-AF66FAB2B4E1}"/>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The performance is nearly perfect, but what about the problem we just mentioned? Let’s try to provide only a small part of data and see what happens:</a:t>
            </a:r>
            <a:endParaRPr lang="LID4096" altLang="LID4096" dirty="0">
              <a:ea typeface="宋体" panose="02010600030101010101" pitchFamily="2" charset="-122"/>
            </a:endParaRPr>
          </a:p>
        </p:txBody>
      </p:sp>
      <p:sp>
        <p:nvSpPr>
          <p:cNvPr id="15364" name="Date Placeholder 3">
            <a:extLst>
              <a:ext uri="{FF2B5EF4-FFF2-40B4-BE49-F238E27FC236}">
                <a16:creationId xmlns:a16="http://schemas.microsoft.com/office/drawing/2014/main" id="{299CB6F8-A964-1D09-7CD2-DFB04762A099}"/>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444159-3D36-4E8F-B219-3DCBC7BA3479}" type="datetime1">
              <a:rPr lang="zh-CN" altLang="en-US" smtClean="0"/>
              <a:pPr/>
              <a:t>2022/11/15</a:t>
            </a:fld>
            <a:endParaRPr lang="zh-CN" altLang="en-US" sz="1200"/>
          </a:p>
        </p:txBody>
      </p:sp>
      <p:sp>
        <p:nvSpPr>
          <p:cNvPr id="15365" name="Slide Number Placeholder 4">
            <a:extLst>
              <a:ext uri="{FF2B5EF4-FFF2-40B4-BE49-F238E27FC236}">
                <a16:creationId xmlns:a16="http://schemas.microsoft.com/office/drawing/2014/main" id="{2F4F9C1F-004E-AD3A-7903-82AAF6D1822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818FD8-F2B0-4887-9F49-E4BEA062277F}" type="slidenum">
              <a:rPr lang="zh-CN" altLang="en-US" smtClean="0"/>
              <a:pPr/>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2699A384-47B5-476A-A8C7-A0D560E787D2}"/>
              </a:ext>
            </a:extLst>
          </p:cNvPr>
          <p:cNvSpPr>
            <a:spLocks noGrp="1" noRot="1" noChangeAspect="1" noChangeArrowheads="1" noTextEdit="1"/>
          </p:cNvSpPr>
          <p:nvPr>
            <p:ph type="sldImg"/>
          </p:nvPr>
        </p:nvSpPr>
        <p:spPr/>
      </p:sp>
      <p:sp>
        <p:nvSpPr>
          <p:cNvPr id="17411" name="Notes Placeholder 2">
            <a:extLst>
              <a:ext uri="{FF2B5EF4-FFF2-40B4-BE49-F238E27FC236}">
                <a16:creationId xmlns:a16="http://schemas.microsoft.com/office/drawing/2014/main" id="{E14BBF1D-0558-D923-0BF3-CD8F72F44CD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Fine, still amazing. Because random forest is not sensitive to the missing part of the data, it can extract valuable features from few instances. Now we have a model with high accuracy, what do we need next?</a:t>
            </a:r>
            <a:endParaRPr lang="LID4096" altLang="LID4096" dirty="0">
              <a:ea typeface="宋体" panose="02010600030101010101" pitchFamily="2" charset="-122"/>
            </a:endParaRPr>
          </a:p>
        </p:txBody>
      </p:sp>
      <p:sp>
        <p:nvSpPr>
          <p:cNvPr id="17412" name="Date Placeholder 3">
            <a:extLst>
              <a:ext uri="{FF2B5EF4-FFF2-40B4-BE49-F238E27FC236}">
                <a16:creationId xmlns:a16="http://schemas.microsoft.com/office/drawing/2014/main" id="{FC16CC0F-7279-F065-04F9-2D860019C011}"/>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4C0E39-C8D3-4AFD-AF38-41C0CE1E5291}" type="datetime1">
              <a:rPr lang="zh-CN" altLang="en-US" smtClean="0"/>
              <a:pPr/>
              <a:t>2022/11/15</a:t>
            </a:fld>
            <a:endParaRPr lang="zh-CN" altLang="en-US" sz="1200"/>
          </a:p>
        </p:txBody>
      </p:sp>
      <p:sp>
        <p:nvSpPr>
          <p:cNvPr id="17413" name="Slide Number Placeholder 4">
            <a:extLst>
              <a:ext uri="{FF2B5EF4-FFF2-40B4-BE49-F238E27FC236}">
                <a16:creationId xmlns:a16="http://schemas.microsoft.com/office/drawing/2014/main" id="{C26F073C-5C64-699B-B30D-A92E195AE4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176AB7-F18D-491E-B61D-B81C244D70CB}" type="slidenum">
              <a:rPr lang="zh-CN" altLang="en-US" smtClean="0"/>
              <a:pPr/>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6B68F4F8-E08B-31A9-266A-910FE9705400}"/>
              </a:ext>
            </a:extLst>
          </p:cNvPr>
          <p:cNvSpPr>
            <a:spLocks noGrp="1" noRot="1" noChangeAspect="1" noChangeArrowheads="1" noTextEdit="1"/>
          </p:cNvSpPr>
          <p:nvPr>
            <p:ph type="sldImg"/>
          </p:nvPr>
        </p:nvSpPr>
        <p:spPr/>
      </p:sp>
      <p:sp>
        <p:nvSpPr>
          <p:cNvPr id="19459" name="Notes Placeholder 2">
            <a:extLst>
              <a:ext uri="{FF2B5EF4-FFF2-40B4-BE49-F238E27FC236}">
                <a16:creationId xmlns:a16="http://schemas.microsoft.com/office/drawing/2014/main" id="{D2E5847D-F367-D7AA-236C-486576D73648}"/>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Check the attributes importance exported from the model, we can verify the correlation of the variables mentioned in the EDA process. But how do we explain the attributes importance? </a:t>
            </a:r>
            <a:endParaRPr lang="LID4096" altLang="LID4096" dirty="0">
              <a:ea typeface="宋体" panose="02010600030101010101" pitchFamily="2" charset="-122"/>
            </a:endParaRPr>
          </a:p>
        </p:txBody>
      </p:sp>
      <p:sp>
        <p:nvSpPr>
          <p:cNvPr id="19460" name="Date Placeholder 3">
            <a:extLst>
              <a:ext uri="{FF2B5EF4-FFF2-40B4-BE49-F238E27FC236}">
                <a16:creationId xmlns:a16="http://schemas.microsoft.com/office/drawing/2014/main" id="{217CFDF7-0B5C-2F78-BFF1-EBEC8B788711}"/>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CDA16D-41D1-4470-9B73-B99230622E45}" type="datetime1">
              <a:rPr lang="zh-CN" altLang="en-US" smtClean="0"/>
              <a:pPr/>
              <a:t>2022/11/15</a:t>
            </a:fld>
            <a:endParaRPr lang="zh-CN" altLang="en-US" sz="1200"/>
          </a:p>
        </p:txBody>
      </p:sp>
      <p:sp>
        <p:nvSpPr>
          <p:cNvPr id="19461" name="Slide Number Placeholder 4">
            <a:extLst>
              <a:ext uri="{FF2B5EF4-FFF2-40B4-BE49-F238E27FC236}">
                <a16:creationId xmlns:a16="http://schemas.microsoft.com/office/drawing/2014/main" id="{F430CA46-EA0C-D930-3DCB-B2B6ABAB3A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BE9859-3872-467D-968A-872FFC0C6723}" type="slidenum">
              <a:rPr lang="zh-CN" altLang="en-US" smtClean="0"/>
              <a:pPr/>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6F18779-1A09-2F82-44D2-2181BFA93EF9}"/>
              </a:ext>
            </a:extLst>
          </p:cNvPr>
          <p:cNvSpPr>
            <a:spLocks noGrp="1" noRot="1" noChangeAspect="1" noChangeArrowheads="1" noTextEdit="1"/>
          </p:cNvSpPr>
          <p:nvPr>
            <p:ph type="sldImg"/>
          </p:nvPr>
        </p:nvSpPr>
        <p:spPr/>
      </p:sp>
      <p:sp>
        <p:nvSpPr>
          <p:cNvPr id="21507" name="Notes Placeholder 2">
            <a:extLst>
              <a:ext uri="{FF2B5EF4-FFF2-40B4-BE49-F238E27FC236}">
                <a16:creationId xmlns:a16="http://schemas.microsoft.com/office/drawing/2014/main" id="{26FC95F0-DB20-3735-F039-72EC0B6A3E27}"/>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We then used decision tree - an algorithm with high interpretability  - to help us explore the relationship between these attributes and the fraud records. In another words - how do these attributes effect the results of classification. To simplify this diagram a bit, we get this. </a:t>
            </a:r>
          </a:p>
        </p:txBody>
      </p:sp>
      <p:sp>
        <p:nvSpPr>
          <p:cNvPr id="21508" name="Date Placeholder 3">
            <a:extLst>
              <a:ext uri="{FF2B5EF4-FFF2-40B4-BE49-F238E27FC236}">
                <a16:creationId xmlns:a16="http://schemas.microsoft.com/office/drawing/2014/main" id="{9B09A47C-172F-91F8-9685-5CA4D3C9030B}"/>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22909A-692C-4063-910E-4710F64EE517}" type="datetime1">
              <a:rPr lang="zh-CN" altLang="en-US" smtClean="0"/>
              <a:pPr/>
              <a:t>2022/11/15</a:t>
            </a:fld>
            <a:endParaRPr lang="zh-CN" altLang="en-US" sz="1200"/>
          </a:p>
        </p:txBody>
      </p:sp>
      <p:sp>
        <p:nvSpPr>
          <p:cNvPr id="21509" name="Slide Number Placeholder 4">
            <a:extLst>
              <a:ext uri="{FF2B5EF4-FFF2-40B4-BE49-F238E27FC236}">
                <a16:creationId xmlns:a16="http://schemas.microsoft.com/office/drawing/2014/main" id="{770588DD-1A32-7486-60FD-F8B8495885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4D11DE-E926-48AE-9D6B-5ED22138677A}" type="slidenum">
              <a:rPr lang="zh-CN" altLang="en-US" smtClean="0"/>
              <a:pPr/>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8CCEC1A0-4758-2D24-1359-4A515788B2C1}"/>
              </a:ext>
            </a:extLst>
          </p:cNvPr>
          <p:cNvSpPr>
            <a:spLocks noGrp="1" noRot="1" noChangeAspect="1" noChangeArrowheads="1" noTextEdit="1"/>
          </p:cNvSpPr>
          <p:nvPr>
            <p:ph type="sldImg"/>
          </p:nvPr>
        </p:nvSpPr>
        <p:spPr/>
      </p:sp>
      <p:sp>
        <p:nvSpPr>
          <p:cNvPr id="23555" name="Notes Placeholder 2">
            <a:extLst>
              <a:ext uri="{FF2B5EF4-FFF2-40B4-BE49-F238E27FC236}">
                <a16:creationId xmlns:a16="http://schemas.microsoft.com/office/drawing/2014/main" id="{2A7A7F80-1E2D-1271-FCD3-CF68B1F2C547}"/>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Summarize the five rules to fraud cases, they should be merchant abuse, stealing, deception, leaked account, leaked pin number. </a:t>
            </a:r>
            <a:r>
              <a:rPr lang="en-US" altLang="LID4096">
                <a:ea typeface="宋体" panose="02010600030101010101" pitchFamily="2" charset="-122"/>
              </a:rPr>
              <a:t>Then we can use these rules to give our customers some advices and to add some restrictions in our system to decrease the fraud rate. </a:t>
            </a:r>
            <a:endParaRPr lang="en-US" altLang="LID4096" dirty="0">
              <a:ea typeface="宋体" panose="02010600030101010101" pitchFamily="2" charset="-122"/>
            </a:endParaRPr>
          </a:p>
        </p:txBody>
      </p:sp>
      <p:sp>
        <p:nvSpPr>
          <p:cNvPr id="23556" name="Date Placeholder 3">
            <a:extLst>
              <a:ext uri="{FF2B5EF4-FFF2-40B4-BE49-F238E27FC236}">
                <a16:creationId xmlns:a16="http://schemas.microsoft.com/office/drawing/2014/main" id="{AE7DDFEF-9B83-BECD-2941-3B0C57DCE340}"/>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44E46D-9684-4D89-B3BA-2A34A640707B}" type="datetime1">
              <a:rPr lang="zh-CN" altLang="en-US" smtClean="0"/>
              <a:pPr/>
              <a:t>2022/11/15</a:t>
            </a:fld>
            <a:endParaRPr lang="zh-CN" altLang="en-US" sz="1200"/>
          </a:p>
        </p:txBody>
      </p:sp>
      <p:sp>
        <p:nvSpPr>
          <p:cNvPr id="23557" name="Slide Number Placeholder 4">
            <a:extLst>
              <a:ext uri="{FF2B5EF4-FFF2-40B4-BE49-F238E27FC236}">
                <a16:creationId xmlns:a16="http://schemas.microsoft.com/office/drawing/2014/main" id="{8CC9663B-C015-85AB-DEF1-471CD2CCB3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181431-F1F7-4BA6-A77B-DE8ED813E1F2}" type="slidenum">
              <a:rPr lang="zh-CN" altLang="en-US" smtClean="0"/>
              <a:pPr/>
              <a:t>15</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Here the first model we try is SVM.</a:t>
            </a:r>
          </a:p>
          <a:p>
            <a:r>
              <a:rPr lang="en-US" altLang="LID4096" dirty="0">
                <a:ea typeface="宋体" panose="02010600030101010101" pitchFamily="2" charset="-122"/>
              </a:rPr>
              <a:t>It has the merit of capturing nonlinearity, also resilient to outliers.</a:t>
            </a:r>
          </a:p>
          <a:p>
            <a:r>
              <a:rPr lang="en-US" altLang="LID4096" dirty="0">
                <a:ea typeface="宋体" panose="02010600030101010101" pitchFamily="2" charset="-122"/>
              </a:rPr>
              <a:t>Besides, it is distanced based method require feature scaling and perhaps label balancing,</a:t>
            </a:r>
          </a:p>
          <a:p>
            <a:r>
              <a:rPr lang="en-US" altLang="LID4096" dirty="0">
                <a:ea typeface="宋体" panose="02010600030101010101" pitchFamily="2" charset="-122"/>
              </a:rPr>
              <a:t>so we choose small C due to time complexity concerns and gaussian kernel with gamma 0.5</a:t>
            </a:r>
            <a:endParaRPr lang="LID4096" altLang="LID4096" dirty="0">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2022/11/15</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2</a:t>
            </a:fld>
            <a:endParaRPr lang="zh-CN" altLang="en-US" sz="1200"/>
          </a:p>
        </p:txBody>
      </p:sp>
    </p:spTree>
    <p:extLst>
      <p:ext uri="{BB962C8B-B14F-4D97-AF65-F5344CB8AC3E}">
        <p14:creationId xmlns:p14="http://schemas.microsoft.com/office/powerpoint/2010/main" val="304213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We first use the whole unbalanced dataset, split training set by the given proportion and build the model based on that, and evaluated on the whole set.</a:t>
            </a:r>
          </a:p>
          <a:p>
            <a:r>
              <a:rPr lang="en-US" altLang="LID4096" dirty="0">
                <a:ea typeface="宋体" panose="02010600030101010101" pitchFamily="2" charset="-122"/>
              </a:rPr>
              <a:t>As seen results are good, except recall still have space for improvement</a:t>
            </a:r>
            <a:endParaRPr lang="LID4096" altLang="LID4096" dirty="0">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2022/11/15</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3</a:t>
            </a:fld>
            <a:endParaRPr lang="zh-CN" altLang="en-US" sz="1200"/>
          </a:p>
        </p:txBody>
      </p:sp>
    </p:spTree>
    <p:extLst>
      <p:ext uri="{BB962C8B-B14F-4D97-AF65-F5344CB8AC3E}">
        <p14:creationId xmlns:p14="http://schemas.microsoft.com/office/powerpoint/2010/main" val="2193463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As we shrink the training set proportion, the performance gets slightly worse.</a:t>
            </a:r>
            <a:endParaRPr lang="LID4096" altLang="LID4096" dirty="0">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2022/11/15</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4</a:t>
            </a:fld>
            <a:endParaRPr lang="zh-CN" altLang="en-US" sz="1200"/>
          </a:p>
        </p:txBody>
      </p:sp>
    </p:spTree>
    <p:extLst>
      <p:ext uri="{BB962C8B-B14F-4D97-AF65-F5344CB8AC3E}">
        <p14:creationId xmlns:p14="http://schemas.microsoft.com/office/powerpoint/2010/main" val="715985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We rebuild the model, by first </a:t>
            </a:r>
            <a:r>
              <a:rPr lang="en-US" altLang="LID4096" dirty="0" err="1">
                <a:ea typeface="宋体" panose="02010600030101010101" pitchFamily="2" charset="-122"/>
              </a:rPr>
              <a:t>downsampling</a:t>
            </a:r>
            <a:r>
              <a:rPr lang="en-US" altLang="LID4096" dirty="0">
                <a:ea typeface="宋体" panose="02010600030101010101" pitchFamily="2" charset="-122"/>
              </a:rPr>
              <a:t> the data to balance the labels, split from this </a:t>
            </a:r>
            <a:r>
              <a:rPr lang="en-US" altLang="LID4096" dirty="0" err="1">
                <a:ea typeface="宋体" panose="02010600030101010101" pitchFamily="2" charset="-122"/>
              </a:rPr>
              <a:t>downsampled</a:t>
            </a:r>
            <a:r>
              <a:rPr lang="en-US" altLang="LID4096" dirty="0">
                <a:ea typeface="宋体" panose="02010600030101010101" pitchFamily="2" charset="-122"/>
              </a:rPr>
              <a:t> set to get training data and build the model, still evaluate on the whole set.</a:t>
            </a:r>
          </a:p>
          <a:p>
            <a:r>
              <a:rPr lang="en-US" altLang="LID4096" dirty="0">
                <a:ea typeface="宋体" panose="02010600030101010101" pitchFamily="2" charset="-122"/>
              </a:rPr>
              <a:t>Here we see the trade off between label balancing and </a:t>
            </a:r>
            <a:r>
              <a:rPr lang="en-US" altLang="LID4096" dirty="0" err="1">
                <a:ea typeface="宋体" panose="02010600030101010101" pitchFamily="2" charset="-122"/>
              </a:rPr>
              <a:t>downsampling</a:t>
            </a:r>
            <a:r>
              <a:rPr lang="en-US" altLang="LID4096" dirty="0">
                <a:ea typeface="宋体" panose="02010600030101010101" pitchFamily="2" charset="-122"/>
              </a:rPr>
              <a:t>, as we have higher recall, meaning the model is more capable of capturing fraud cases, but also much lower  recall, meaning the model gets too arrestee that lots of normal cases are classified as fraud.</a:t>
            </a:r>
          </a:p>
          <a:p>
            <a:endParaRPr lang="LID4096" altLang="LID4096" dirty="0">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2022/11/15</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5</a:t>
            </a:fld>
            <a:endParaRPr lang="zh-CN" altLang="en-US" sz="1200"/>
          </a:p>
        </p:txBody>
      </p:sp>
    </p:spTree>
    <p:extLst>
      <p:ext uri="{BB962C8B-B14F-4D97-AF65-F5344CB8AC3E}">
        <p14:creationId xmlns:p14="http://schemas.microsoft.com/office/powerpoint/2010/main" val="3628786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E6B36455-CB39-08D2-5BF6-DA34A089D346}"/>
              </a:ext>
            </a:extLst>
          </p:cNvPr>
          <p:cNvSpPr>
            <a:spLocks noGrp="1" noRot="1" noChangeAspect="1" noChangeArrowheads="1" noTextEdit="1"/>
          </p:cNvSpPr>
          <p:nvPr>
            <p:ph type="sldImg"/>
          </p:nvPr>
        </p:nvSpPr>
        <p:spPr/>
      </p:sp>
      <p:sp>
        <p:nvSpPr>
          <p:cNvPr id="5123" name="Notes Placeholder 2">
            <a:extLst>
              <a:ext uri="{FF2B5EF4-FFF2-40B4-BE49-F238E27FC236}">
                <a16:creationId xmlns:a16="http://schemas.microsoft.com/office/drawing/2014/main" id="{B43448C7-FB25-5AC2-BF68-22C01037FC46}"/>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However, one important assumption about </a:t>
            </a:r>
            <a:r>
              <a:rPr lang="en-US" altLang="LID4096" dirty="0" err="1">
                <a:ea typeface="宋体" panose="02010600030101010101" pitchFamily="2" charset="-122"/>
              </a:rPr>
              <a:t>svm</a:t>
            </a:r>
            <a:r>
              <a:rPr lang="en-US" altLang="LID4096" dirty="0">
                <a:ea typeface="宋体" panose="02010600030101010101" pitchFamily="2" charset="-122"/>
              </a:rPr>
              <a:t>  is that data is separable by a hyperplane or a boundary which might not hold true in practice, hence we think </a:t>
            </a:r>
            <a:r>
              <a:rPr lang="en-US" altLang="LID4096" dirty="0" err="1">
                <a:ea typeface="宋体" panose="02010600030101010101" pitchFamily="2" charset="-122"/>
              </a:rPr>
              <a:t>knn</a:t>
            </a:r>
            <a:r>
              <a:rPr lang="en-US" altLang="LID4096" dirty="0">
                <a:ea typeface="宋体" panose="02010600030101010101" pitchFamily="2" charset="-122"/>
              </a:rPr>
              <a:t> might be a better alternative as it trains faster, its more suitable for clustering work, also perform better on low dimensional dataset.</a:t>
            </a:r>
            <a:endParaRPr lang="LID4096" altLang="LID4096" dirty="0">
              <a:ea typeface="宋体" panose="02010600030101010101" pitchFamily="2" charset="-122"/>
            </a:endParaRPr>
          </a:p>
        </p:txBody>
      </p:sp>
      <p:sp>
        <p:nvSpPr>
          <p:cNvPr id="5124" name="Date Placeholder 3">
            <a:extLst>
              <a:ext uri="{FF2B5EF4-FFF2-40B4-BE49-F238E27FC236}">
                <a16:creationId xmlns:a16="http://schemas.microsoft.com/office/drawing/2014/main" id="{5743885C-608D-B335-D2E3-CF635935E768}"/>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6BFFA7-85C5-48A2-8734-3FE75A96820B}" type="datetime1">
              <a:rPr lang="zh-CN" altLang="en-US" smtClean="0"/>
              <a:pPr/>
              <a:t>2022/11/15</a:t>
            </a:fld>
            <a:endParaRPr lang="zh-CN" altLang="en-US" sz="1200"/>
          </a:p>
        </p:txBody>
      </p:sp>
      <p:sp>
        <p:nvSpPr>
          <p:cNvPr id="5125" name="Slide Number Placeholder 4">
            <a:extLst>
              <a:ext uri="{FF2B5EF4-FFF2-40B4-BE49-F238E27FC236}">
                <a16:creationId xmlns:a16="http://schemas.microsoft.com/office/drawing/2014/main" id="{6D0BB8B9-F586-CF8B-0DDF-76541C8CF4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49D367-7FA6-48ED-AB1C-A11810155060}" type="slidenum">
              <a:rPr lang="zh-CN" altLang="en-US" smtClean="0"/>
              <a:pPr/>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37051D37-3EA3-14A1-8818-FBA81BD32777}"/>
              </a:ext>
            </a:extLst>
          </p:cNvPr>
          <p:cNvSpPr>
            <a:spLocks noGrp="1" noRot="1" noChangeAspect="1" noChangeArrowheads="1" noTextEdit="1"/>
          </p:cNvSpPr>
          <p:nvPr>
            <p:ph type="sldImg"/>
          </p:nvPr>
        </p:nvSpPr>
        <p:spPr/>
      </p:sp>
      <p:sp>
        <p:nvSpPr>
          <p:cNvPr id="7171" name="Notes Placeholder 2">
            <a:extLst>
              <a:ext uri="{FF2B5EF4-FFF2-40B4-BE49-F238E27FC236}">
                <a16:creationId xmlns:a16="http://schemas.microsoft.com/office/drawing/2014/main" id="{B7BCFDEC-8B22-B806-F180-1AAB70AD40F7}"/>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Like before we rescale and </a:t>
            </a:r>
            <a:r>
              <a:rPr lang="en-US" altLang="LID4096" dirty="0" err="1">
                <a:ea typeface="宋体" panose="02010600030101010101" pitchFamily="2" charset="-122"/>
              </a:rPr>
              <a:t>downsample</a:t>
            </a:r>
            <a:r>
              <a:rPr lang="en-US" altLang="LID4096" dirty="0">
                <a:ea typeface="宋体" panose="02010600030101010101" pitchFamily="2" charset="-122"/>
              </a:rPr>
              <a:t> the dataset, and then do the train test split, and here evaluated on the test size, results is quite satisfactory, at least better than </a:t>
            </a:r>
            <a:r>
              <a:rPr lang="en-US" altLang="LID4096" dirty="0" err="1">
                <a:ea typeface="宋体" panose="02010600030101010101" pitchFamily="2" charset="-122"/>
              </a:rPr>
              <a:t>svm</a:t>
            </a:r>
            <a:r>
              <a:rPr lang="en-US" altLang="LID4096" dirty="0">
                <a:ea typeface="宋体" panose="02010600030101010101" pitchFamily="2" charset="-122"/>
              </a:rPr>
              <a:t>.</a:t>
            </a:r>
            <a:endParaRPr lang="LID4096" altLang="LID4096" dirty="0">
              <a:ea typeface="宋体" panose="02010600030101010101" pitchFamily="2" charset="-122"/>
            </a:endParaRPr>
          </a:p>
        </p:txBody>
      </p:sp>
      <p:sp>
        <p:nvSpPr>
          <p:cNvPr id="7172" name="Date Placeholder 3">
            <a:extLst>
              <a:ext uri="{FF2B5EF4-FFF2-40B4-BE49-F238E27FC236}">
                <a16:creationId xmlns:a16="http://schemas.microsoft.com/office/drawing/2014/main" id="{FA49081B-6428-C6AA-0B2F-16D2CE676092}"/>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4582EF-DB3F-4A64-8C20-70CC6B0F5CD4}" type="datetime1">
              <a:rPr lang="zh-CN" altLang="en-US" smtClean="0"/>
              <a:pPr/>
              <a:t>2022/11/15</a:t>
            </a:fld>
            <a:endParaRPr lang="zh-CN" altLang="en-US" sz="1200"/>
          </a:p>
        </p:txBody>
      </p:sp>
      <p:sp>
        <p:nvSpPr>
          <p:cNvPr id="7173" name="Slide Number Placeholder 4">
            <a:extLst>
              <a:ext uri="{FF2B5EF4-FFF2-40B4-BE49-F238E27FC236}">
                <a16:creationId xmlns:a16="http://schemas.microsoft.com/office/drawing/2014/main" id="{90C55E7B-9894-5D4F-19C6-9732C3FEC71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91FEEE-31AF-4A78-B151-BF0F44EED1A5}" type="slidenum">
              <a:rPr lang="zh-CN" altLang="en-US" smtClean="0"/>
              <a:pPr/>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1B4F04F-9C86-F3B9-8BAF-67C1D8F76205}"/>
              </a:ext>
            </a:extLst>
          </p:cNvPr>
          <p:cNvSpPr>
            <a:spLocks noGrp="1" noRot="1" noChangeAspect="1" noChangeArrowheads="1" noTextEdit="1"/>
          </p:cNvSpPr>
          <p:nvPr>
            <p:ph type="sldImg"/>
          </p:nvPr>
        </p:nvSpPr>
        <p:spPr/>
      </p:sp>
      <p:sp>
        <p:nvSpPr>
          <p:cNvPr id="9219" name="Notes Placeholder 2">
            <a:extLst>
              <a:ext uri="{FF2B5EF4-FFF2-40B4-BE49-F238E27FC236}">
                <a16:creationId xmlns:a16="http://schemas.microsoft.com/office/drawing/2014/main" id="{0F09320B-8FEE-9A95-3EF5-57A08B12C0E8}"/>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Here we evaluate it on the whole set, result still good except precision drops down a little bit.</a:t>
            </a:r>
            <a:endParaRPr lang="LID4096" altLang="LID4096" dirty="0">
              <a:ea typeface="宋体" panose="02010600030101010101" pitchFamily="2" charset="-122"/>
            </a:endParaRPr>
          </a:p>
        </p:txBody>
      </p:sp>
      <p:sp>
        <p:nvSpPr>
          <p:cNvPr id="9220" name="Date Placeholder 3">
            <a:extLst>
              <a:ext uri="{FF2B5EF4-FFF2-40B4-BE49-F238E27FC236}">
                <a16:creationId xmlns:a16="http://schemas.microsoft.com/office/drawing/2014/main" id="{B36F843A-CC73-0FA9-0702-87738E9844F4}"/>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E3609D-CE24-4D4A-9877-D38AA3A8083B}" type="datetime1">
              <a:rPr lang="zh-CN" altLang="en-US" smtClean="0"/>
              <a:pPr/>
              <a:t>2022/11/15</a:t>
            </a:fld>
            <a:endParaRPr lang="zh-CN" altLang="en-US" sz="1200"/>
          </a:p>
        </p:txBody>
      </p:sp>
      <p:sp>
        <p:nvSpPr>
          <p:cNvPr id="9221" name="Slide Number Placeholder 4">
            <a:extLst>
              <a:ext uri="{FF2B5EF4-FFF2-40B4-BE49-F238E27FC236}">
                <a16:creationId xmlns:a16="http://schemas.microsoft.com/office/drawing/2014/main" id="{9093787C-AC90-5596-6A19-45796B814D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68E100-4CDD-4A39-AE28-8B65794EA6B4}" type="slidenum">
              <a:rPr lang="zh-CN" altLang="en-US" smtClean="0"/>
              <a:pPr/>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F113C96-7BDB-1318-EF5E-71F669DA72D4}"/>
              </a:ext>
            </a:extLst>
          </p:cNvPr>
          <p:cNvSpPr>
            <a:spLocks noGrp="1" noRot="1" noChangeAspect="1" noChangeArrowheads="1" noTextEdit="1"/>
          </p:cNvSpPr>
          <p:nvPr>
            <p:ph type="sldImg"/>
          </p:nvPr>
        </p:nvSpPr>
        <p:spPr/>
      </p:sp>
      <p:sp>
        <p:nvSpPr>
          <p:cNvPr id="11267" name="Notes Placeholder 2">
            <a:extLst>
              <a:ext uri="{FF2B5EF4-FFF2-40B4-BE49-F238E27FC236}">
                <a16:creationId xmlns:a16="http://schemas.microsoft.com/office/drawing/2014/main" id="{3BD19BB7-08EA-DFC7-1707-8B93722E5F6B}"/>
              </a:ext>
            </a:extLst>
          </p:cNvPr>
          <p:cNvSpPr>
            <a:spLocks noGrp="1"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LID4096" dirty="0">
                <a:ea typeface="宋体" panose="02010600030101010101" pitchFamily="2" charset="-122"/>
              </a:rPr>
              <a:t>Even if we push down the training proportion, result does not get worse except only a few more false positive.</a:t>
            </a:r>
          </a:p>
          <a:p>
            <a:r>
              <a:rPr lang="en-US" altLang="LID4096" dirty="0">
                <a:ea typeface="宋体" panose="02010600030101010101" pitchFamily="2" charset="-122"/>
              </a:rPr>
              <a:t>We can see </a:t>
            </a:r>
            <a:r>
              <a:rPr lang="en-US" altLang="LID4096" dirty="0" err="1">
                <a:ea typeface="宋体" panose="02010600030101010101" pitchFamily="2" charset="-122"/>
              </a:rPr>
              <a:t>knn</a:t>
            </a:r>
            <a:r>
              <a:rPr lang="en-US" altLang="LID4096" dirty="0">
                <a:ea typeface="宋体" panose="02010600030101010101" pitchFamily="2" charset="-122"/>
              </a:rPr>
              <a:t> already gives us fairly good prediction performance. However if we want to explore more about each feature importance and their inductiveness, we should try tree-based method instead.</a:t>
            </a:r>
            <a:endParaRPr lang="LID4096" altLang="LID4096" dirty="0">
              <a:ea typeface="宋体" panose="02010600030101010101" pitchFamily="2" charset="-122"/>
            </a:endParaRPr>
          </a:p>
        </p:txBody>
      </p:sp>
      <p:sp>
        <p:nvSpPr>
          <p:cNvPr id="11268" name="Date Placeholder 3">
            <a:extLst>
              <a:ext uri="{FF2B5EF4-FFF2-40B4-BE49-F238E27FC236}">
                <a16:creationId xmlns:a16="http://schemas.microsoft.com/office/drawing/2014/main" id="{040EA1F7-7E97-A4F8-E77A-473F388BD89F}"/>
              </a:ext>
            </a:extLst>
          </p:cNvPr>
          <p:cNvSpPr>
            <a:spLocks noGrp="1" noChangeArrowheads="1"/>
          </p:cNvSpPr>
          <p:nvPr>
            <p:ph type="dt" sz="quarter"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DC2D61-CEFF-42F1-BB43-D68DAAA878C7}" type="datetime1">
              <a:rPr lang="zh-CN" altLang="en-US" smtClean="0"/>
              <a:pPr/>
              <a:t>2022/11/15</a:t>
            </a:fld>
            <a:endParaRPr lang="zh-CN" altLang="en-US" sz="1200"/>
          </a:p>
        </p:txBody>
      </p:sp>
      <p:sp>
        <p:nvSpPr>
          <p:cNvPr id="11269" name="Slide Number Placeholder 4">
            <a:extLst>
              <a:ext uri="{FF2B5EF4-FFF2-40B4-BE49-F238E27FC236}">
                <a16:creationId xmlns:a16="http://schemas.microsoft.com/office/drawing/2014/main" id="{ADB60B0F-3BEF-7B5F-4BC9-9CC933C1168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06C88-DA64-4E4F-9BE4-CB3369693779}" type="slidenum">
              <a:rPr lang="zh-CN" altLang="en-US" smtClean="0"/>
              <a:pPr/>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86903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7116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0404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7670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798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2321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107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33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0499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28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2175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itchFamily="34" charset="0"/>
            </a:endParaRP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7503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F9F8FD"/>
            </a:gs>
            <a:gs pos="100000">
              <a:srgbClr val="BEC5CD"/>
            </a:gs>
          </a:gsLst>
          <a:path path="rect">
            <a:fillToRect l="50000" t="-79999" r="50000" b="-79999"/>
          </a:path>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marL="914400" indent="-914400" algn="l" rtl="0" eaLnBrk="0" fontAlgn="base" hangingPunct="0">
        <a:lnSpc>
          <a:spcPct val="90000"/>
        </a:lnSpc>
        <a:spcBef>
          <a:spcPct val="0"/>
        </a:spcBef>
        <a:spcAft>
          <a:spcPct val="0"/>
        </a:spcAft>
        <a:defRPr sz="4400">
          <a:solidFill>
            <a:schemeClr val="tx1"/>
          </a:solidFill>
          <a:latin typeface="+mj-lt"/>
          <a:ea typeface="+mj-ea"/>
          <a:cs typeface="+mj-cs"/>
          <a:sym typeface="Arial Black" panose="020B0A0402010202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Arial Black" pitchFamily="34" charset="0"/>
          <a:ea typeface="微软雅黑" pitchFamily="34" charset="-122"/>
          <a:sym typeface="Arial Black" panose="020B0A04020102020204" pitchFamily="34" charset="0"/>
        </a:defRPr>
      </a:lvl5pPr>
      <a:lvl6pPr marL="13716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6pPr>
      <a:lvl7pPr marL="18288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7pPr>
      <a:lvl8pPr marL="22860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8pPr>
      <a:lvl9pPr marL="2743200" indent="-914400" algn="l" rtl="0" fontAlgn="base">
        <a:lnSpc>
          <a:spcPct val="90000"/>
        </a:lnSpc>
        <a:spcBef>
          <a:spcPct val="0"/>
        </a:spcBef>
        <a:spcAft>
          <a:spcPct val="0"/>
        </a:spcAft>
        <a:defRPr sz="4400">
          <a:solidFill>
            <a:schemeClr val="tx1"/>
          </a:solidFill>
          <a:latin typeface="Arial Black" pitchFamily="34" charset="0"/>
          <a:ea typeface="微软雅黑" pitchFamily="34" charset="-122"/>
          <a:sym typeface="Arial Black"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sym typeface="Arial" panose="020B0604020202020204" pitchFamily="34" charset="0"/>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2">
            <a:extLst>
              <a:ext uri="{FF2B5EF4-FFF2-40B4-BE49-F238E27FC236}">
                <a16:creationId xmlns:a16="http://schemas.microsoft.com/office/drawing/2014/main" id="{E84C0BF7-0753-07B0-DF7E-94AF7E34ACA2}"/>
              </a:ext>
            </a:extLst>
          </p:cNvPr>
          <p:cNvGrpSpPr>
            <a:grpSpLocks/>
          </p:cNvGrpSpPr>
          <p:nvPr/>
        </p:nvGrpSpPr>
        <p:grpSpPr bwMode="auto">
          <a:xfrm>
            <a:off x="3762375" y="1792288"/>
            <a:ext cx="7507288" cy="4271962"/>
            <a:chOff x="0" y="0"/>
            <a:chExt cx="7907791" cy="4273312"/>
          </a:xfrm>
        </p:grpSpPr>
        <p:sp>
          <p:nvSpPr>
            <p:cNvPr id="28695" name="矩形 4">
              <a:extLst>
                <a:ext uri="{FF2B5EF4-FFF2-40B4-BE49-F238E27FC236}">
                  <a16:creationId xmlns:a16="http://schemas.microsoft.com/office/drawing/2014/main" id="{FF1AFDCA-CF63-E904-01A3-87A283109696}"/>
                </a:ext>
              </a:extLst>
            </p:cNvPr>
            <p:cNvSpPr>
              <a:spLocks noChangeArrowheads="1"/>
            </p:cNvSpPr>
            <p:nvPr/>
          </p:nvSpPr>
          <p:spPr bwMode="auto">
            <a:xfrm>
              <a:off x="0" y="0"/>
              <a:ext cx="7907791" cy="3965240"/>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97" name="矩形 7">
              <a:extLst>
                <a:ext uri="{FF2B5EF4-FFF2-40B4-BE49-F238E27FC236}">
                  <a16:creationId xmlns:a16="http://schemas.microsoft.com/office/drawing/2014/main" id="{085ADEF4-5CD4-041E-97C7-DED095A81096}"/>
                </a:ext>
              </a:extLst>
            </p:cNvPr>
            <p:cNvSpPr>
              <a:spLocks noChangeArrowheads="1"/>
            </p:cNvSpPr>
            <p:nvPr/>
          </p:nvSpPr>
          <p:spPr bwMode="auto">
            <a:xfrm>
              <a:off x="392965" y="222320"/>
              <a:ext cx="6860998" cy="405099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50000"/>
                </a:lnSpc>
                <a:buFont typeface="Arial" panose="020B0604020202020204" pitchFamily="34" charset="0"/>
                <a:buAutoNum type="arabicPeriod"/>
                <a:defRPr/>
              </a:pPr>
              <a:r>
                <a:rPr lang="en-US" altLang="zh-CN" sz="4400">
                  <a:latin typeface="+mj-lt"/>
                  <a:ea typeface="+mn-ea"/>
                  <a:cs typeface="+mn-ea"/>
                  <a:sym typeface="+mn-lt"/>
                </a:rPr>
                <a:t>Low-dimension</a:t>
              </a:r>
            </a:p>
            <a:p>
              <a:pPr marL="342900" indent="-342900" algn="just" eaLnBrk="1" hangingPunct="1">
                <a:lnSpc>
                  <a:spcPct val="150000"/>
                </a:lnSpc>
                <a:buFont typeface="Arial" panose="020B0604020202020204" pitchFamily="34" charset="0"/>
                <a:buAutoNum type="arabicPeriod"/>
                <a:defRPr/>
              </a:pPr>
              <a:endParaRPr lang="en-US" altLang="zh-CN" sz="4400">
                <a:latin typeface="+mj-lt"/>
                <a:ea typeface="+mn-ea"/>
                <a:cs typeface="+mn-ea"/>
                <a:sym typeface="+mn-lt"/>
              </a:endParaRPr>
            </a:p>
            <a:p>
              <a:pPr marL="342900" indent="-342900" algn="r" eaLnBrk="1" hangingPunct="1">
                <a:lnSpc>
                  <a:spcPct val="150000"/>
                </a:lnSpc>
                <a:buFont typeface="Arial" panose="020B0604020202020204" pitchFamily="34" charset="0"/>
                <a:buAutoNum type="arabicPeriod"/>
                <a:defRPr/>
              </a:pPr>
              <a:r>
                <a:rPr lang="en-US" altLang="zh-CN" sz="4400">
                  <a:latin typeface="+mj-lt"/>
                  <a:ea typeface="+mn-ea"/>
                  <a:cs typeface="+mn-ea"/>
                  <a:sym typeface="+mn-lt"/>
                </a:rPr>
                <a:t>Large-size</a:t>
              </a:r>
            </a:p>
            <a:p>
              <a:pPr marL="342900" indent="-342900" algn="just" eaLnBrk="1" hangingPunct="1">
                <a:lnSpc>
                  <a:spcPct val="150000"/>
                </a:lnSpc>
                <a:buFont typeface="Arial" panose="020B0604020202020204" pitchFamily="34" charset="0"/>
                <a:buAutoNum type="arabicPeriod"/>
                <a:defRPr/>
              </a:pPr>
              <a:endParaRPr lang="en-US" altLang="zh-CN" sz="4400">
                <a:solidFill>
                  <a:srgbClr val="404040"/>
                </a:solidFill>
                <a:latin typeface="+mj-lt"/>
                <a:ea typeface="+mn-ea"/>
                <a:cs typeface="+mn-ea"/>
                <a:sym typeface="+mn-lt"/>
              </a:endParaRPr>
            </a:p>
          </p:txBody>
        </p:sp>
      </p:grpSp>
      <p:sp>
        <p:nvSpPr>
          <p:cNvPr id="28675" name="直接连接符 19">
            <a:extLst>
              <a:ext uri="{FF2B5EF4-FFF2-40B4-BE49-F238E27FC236}">
                <a16:creationId xmlns:a16="http://schemas.microsoft.com/office/drawing/2014/main" id="{5D85C703-D101-AD02-F297-B29F78E6A347}"/>
              </a:ext>
            </a:extLst>
          </p:cNvPr>
          <p:cNvSpPr>
            <a:spLocks noChangeShapeType="1"/>
          </p:cNvSpPr>
          <p:nvPr/>
        </p:nvSpPr>
        <p:spPr bwMode="auto">
          <a:xfrm flipH="1">
            <a:off x="1600200" y="1304925"/>
            <a:ext cx="488950" cy="488950"/>
          </a:xfrm>
          <a:prstGeom prst="line">
            <a:avLst/>
          </a:prstGeom>
          <a:noFill/>
          <a:ln w="63500">
            <a:solidFill>
              <a:srgbClr val="2E3A49"/>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76" name="直接连接符 20">
            <a:extLst>
              <a:ext uri="{FF2B5EF4-FFF2-40B4-BE49-F238E27FC236}">
                <a16:creationId xmlns:a16="http://schemas.microsoft.com/office/drawing/2014/main" id="{C01041BE-4FBF-D4EF-4D31-33AD266E8D53}"/>
              </a:ext>
            </a:extLst>
          </p:cNvPr>
          <p:cNvSpPr>
            <a:spLocks noChangeShapeType="1"/>
          </p:cNvSpPr>
          <p:nvPr/>
        </p:nvSpPr>
        <p:spPr bwMode="auto">
          <a:xfrm>
            <a:off x="2165350" y="1295400"/>
            <a:ext cx="488950" cy="488950"/>
          </a:xfrm>
          <a:prstGeom prst="line">
            <a:avLst/>
          </a:prstGeom>
          <a:noFill/>
          <a:ln w="63500">
            <a:solidFill>
              <a:srgbClr val="2E3A49"/>
            </a:solidFill>
            <a:bevel/>
            <a:headEnd/>
            <a:tailEnd/>
          </a:ln>
        </p:spPr>
        <p:txBody>
          <a:bodyP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77" name="矩形 21">
            <a:extLst>
              <a:ext uri="{FF2B5EF4-FFF2-40B4-BE49-F238E27FC236}">
                <a16:creationId xmlns:a16="http://schemas.microsoft.com/office/drawing/2014/main" id="{5BB00A7A-BD73-8042-F07B-3635B93BEFDA}"/>
              </a:ext>
            </a:extLst>
          </p:cNvPr>
          <p:cNvSpPr>
            <a:spLocks noChangeArrowheads="1"/>
          </p:cNvSpPr>
          <p:nvPr/>
        </p:nvSpPr>
        <p:spPr bwMode="auto">
          <a:xfrm>
            <a:off x="787400" y="1792288"/>
            <a:ext cx="2660650" cy="876300"/>
          </a:xfrm>
          <a:prstGeom prst="rect">
            <a:avLst/>
          </a:prstGeom>
          <a:gradFill rotWithShape="1">
            <a:gsLst>
              <a:gs pos="0">
                <a:srgbClr val="FCFCFC"/>
              </a:gs>
              <a:gs pos="100000">
                <a:srgbClr val="CFCDCA"/>
              </a:gs>
            </a:gsLst>
            <a:lin ang="18900000" scaled="1"/>
          </a:gradFill>
          <a:ln w="63500">
            <a:solidFill>
              <a:schemeClr val="bg1"/>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78" name="矩形 22">
            <a:extLst>
              <a:ext uri="{FF2B5EF4-FFF2-40B4-BE49-F238E27FC236}">
                <a16:creationId xmlns:a16="http://schemas.microsoft.com/office/drawing/2014/main" id="{B9218DDA-B252-EB2D-C9FF-FFA78EEE72E7}"/>
              </a:ext>
            </a:extLst>
          </p:cNvPr>
          <p:cNvSpPr>
            <a:spLocks noChangeArrowheads="1"/>
          </p:cNvSpPr>
          <p:nvPr/>
        </p:nvSpPr>
        <p:spPr bwMode="auto">
          <a:xfrm>
            <a:off x="922338" y="1936750"/>
            <a:ext cx="2382837" cy="609600"/>
          </a:xfrm>
          <a:prstGeom prst="rect">
            <a:avLst/>
          </a:prstGeom>
          <a:solidFill>
            <a:srgbClr val="00B9B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79" name="椭圆 23">
            <a:extLst>
              <a:ext uri="{FF2B5EF4-FFF2-40B4-BE49-F238E27FC236}">
                <a16:creationId xmlns:a16="http://schemas.microsoft.com/office/drawing/2014/main" id="{9993C3A5-45B2-AE79-83A0-D519537A6D9E}"/>
              </a:ext>
            </a:extLst>
          </p:cNvPr>
          <p:cNvSpPr>
            <a:spLocks noChangeArrowheads="1"/>
          </p:cNvSpPr>
          <p:nvPr/>
        </p:nvSpPr>
        <p:spPr bwMode="auto">
          <a:xfrm>
            <a:off x="1952625" y="1108075"/>
            <a:ext cx="309563" cy="320675"/>
          </a:xfrm>
          <a:prstGeom prst="ellipse">
            <a:avLst/>
          </a:prstGeom>
          <a:gradFill rotWithShape="1">
            <a:gsLst>
              <a:gs pos="0">
                <a:srgbClr val="BFBFBF"/>
              </a:gs>
              <a:gs pos="29999">
                <a:srgbClr val="C6C6C6"/>
              </a:gs>
              <a:gs pos="60999">
                <a:srgbClr val="EEEEEE"/>
              </a:gs>
              <a:gs pos="100000">
                <a:srgbClr val="F4F4F4"/>
              </a:gs>
            </a:gsLst>
            <a:lin ang="7800000" scaled="1"/>
          </a:gradFill>
          <a:ln w="34925">
            <a:solidFill>
              <a:srgbClr val="42719B"/>
            </a:solidFill>
            <a:bevel/>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3200">
              <a:solidFill>
                <a:srgbClr val="262626"/>
              </a:solidFill>
              <a:latin typeface="+mn-lt"/>
              <a:ea typeface="+mn-ea"/>
              <a:cs typeface="+mn-ea"/>
              <a:sym typeface="+mn-lt"/>
            </a:endParaRPr>
          </a:p>
        </p:txBody>
      </p:sp>
      <p:sp>
        <p:nvSpPr>
          <p:cNvPr id="28680" name="文本框 26">
            <a:extLst>
              <a:ext uri="{FF2B5EF4-FFF2-40B4-BE49-F238E27FC236}">
                <a16:creationId xmlns:a16="http://schemas.microsoft.com/office/drawing/2014/main" id="{6F97C875-1369-F17D-8C21-C61B787BF958}"/>
              </a:ext>
            </a:extLst>
          </p:cNvPr>
          <p:cNvSpPr>
            <a:spLocks noChangeArrowheads="1"/>
          </p:cNvSpPr>
          <p:nvPr/>
        </p:nvSpPr>
        <p:spPr bwMode="auto">
          <a:xfrm>
            <a:off x="787400" y="2014538"/>
            <a:ext cx="2660650" cy="46196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sz="2400">
                <a:solidFill>
                  <a:srgbClr val="FFFFFF"/>
                </a:solidFill>
                <a:latin typeface="+mj-lt"/>
                <a:ea typeface="+mn-ea"/>
                <a:cs typeface="+mn-ea"/>
                <a:sym typeface="+mn-lt"/>
              </a:rPr>
              <a:t>Characteristic</a:t>
            </a:r>
          </a:p>
        </p:txBody>
      </p:sp>
      <p:grpSp>
        <p:nvGrpSpPr>
          <p:cNvPr id="2057" name="组合 13">
            <a:extLst>
              <a:ext uri="{FF2B5EF4-FFF2-40B4-BE49-F238E27FC236}">
                <a16:creationId xmlns:a16="http://schemas.microsoft.com/office/drawing/2014/main" id="{71D937E7-F9DF-224B-2C5B-009869555F69}"/>
              </a:ext>
            </a:extLst>
          </p:cNvPr>
          <p:cNvGrpSpPr>
            <a:grpSpLocks/>
          </p:cNvGrpSpPr>
          <p:nvPr/>
        </p:nvGrpSpPr>
        <p:grpSpPr bwMode="auto">
          <a:xfrm>
            <a:off x="-19050" y="254000"/>
            <a:ext cx="12211050" cy="6553200"/>
            <a:chOff x="0" y="0"/>
            <a:chExt cx="12211083" cy="6553690"/>
          </a:xfrm>
        </p:grpSpPr>
        <p:grpSp>
          <p:nvGrpSpPr>
            <p:cNvPr id="2063" name="组合 14">
              <a:extLst>
                <a:ext uri="{FF2B5EF4-FFF2-40B4-BE49-F238E27FC236}">
                  <a16:creationId xmlns:a16="http://schemas.microsoft.com/office/drawing/2014/main" id="{AD2E5FC1-35A4-6E1D-3BB3-5C340B8A06EC}"/>
                </a:ext>
              </a:extLst>
            </p:cNvPr>
            <p:cNvGrpSpPr>
              <a:grpSpLocks/>
            </p:cNvGrpSpPr>
            <p:nvPr/>
          </p:nvGrpSpPr>
          <p:grpSpPr bwMode="auto">
            <a:xfrm>
              <a:off x="0" y="0"/>
              <a:ext cx="12211083" cy="6553690"/>
              <a:chOff x="0" y="0"/>
              <a:chExt cx="12211083" cy="6553690"/>
            </a:xfrm>
          </p:grpSpPr>
          <p:sp>
            <p:nvSpPr>
              <p:cNvPr id="28689" name="Rectangle 11">
                <a:extLst>
                  <a:ext uri="{FF2B5EF4-FFF2-40B4-BE49-F238E27FC236}">
                    <a16:creationId xmlns:a16="http://schemas.microsoft.com/office/drawing/2014/main" id="{CE80ABC5-E797-57DF-D9B3-9F1315D4EAEC}"/>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8690" name="Rectangle 7">
                <a:extLst>
                  <a:ext uri="{FF2B5EF4-FFF2-40B4-BE49-F238E27FC236}">
                    <a16:creationId xmlns:a16="http://schemas.microsoft.com/office/drawing/2014/main" id="{DAEBFB6F-510A-EAED-CD7C-043EEAACB557}"/>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28691" name="Freeform 8">
                <a:extLst>
                  <a:ext uri="{FF2B5EF4-FFF2-40B4-BE49-F238E27FC236}">
                    <a16:creationId xmlns:a16="http://schemas.microsoft.com/office/drawing/2014/main" id="{0A8FC37E-A85F-B222-ABCD-E46BD93D0A6B}"/>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068" name="Rectangle 13">
                <a:extLst>
                  <a:ext uri="{FF2B5EF4-FFF2-40B4-BE49-F238E27FC236}">
                    <a16:creationId xmlns:a16="http://schemas.microsoft.com/office/drawing/2014/main" id="{15D29531-002C-FC1D-3B7F-9CC9ADB698D0}"/>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BCB28EBA-8A62-464D-9EF6-C3F4CC4A1305}"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a:t>
                </a:fld>
                <a:endParaRPr lang="en-US" altLang="zh-CN" sz="1100">
                  <a:solidFill>
                    <a:schemeClr val="bg1"/>
                  </a:solidFill>
                  <a:ea typeface="微软雅黑" panose="020B0503020204020204" pitchFamily="34" charset="-122"/>
                  <a:sym typeface="+mn-lt"/>
                </a:endParaRPr>
              </a:p>
            </p:txBody>
          </p:sp>
          <p:sp>
            <p:nvSpPr>
              <p:cNvPr id="28694" name="Freeform 12">
                <a:extLst>
                  <a:ext uri="{FF2B5EF4-FFF2-40B4-BE49-F238E27FC236}">
                    <a16:creationId xmlns:a16="http://schemas.microsoft.com/office/drawing/2014/main" id="{43BD8D5C-B250-C376-B604-A75B661A389C}"/>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28688" name="文本框 15">
              <a:extLst>
                <a:ext uri="{FF2B5EF4-FFF2-40B4-BE49-F238E27FC236}">
                  <a16:creationId xmlns:a16="http://schemas.microsoft.com/office/drawing/2014/main" id="{096C7695-76BA-2432-CEE8-F21EE34CE048}"/>
                </a:ext>
              </a:extLst>
            </p:cNvPr>
            <p:cNvSpPr>
              <a:spLocks noChangeArrowheads="1"/>
            </p:cNvSpPr>
            <p:nvPr/>
          </p:nvSpPr>
          <p:spPr bwMode="auto">
            <a:xfrm>
              <a:off x="315914" y="90495"/>
              <a:ext cx="3838585"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Starting from Dataset</a:t>
              </a:r>
              <a:endParaRPr lang="zh-CN" altLang="en-US" sz="2400">
                <a:solidFill>
                  <a:schemeClr val="bg1"/>
                </a:solidFill>
                <a:latin typeface="+mj-lt"/>
                <a:ea typeface="+mn-ea"/>
                <a:cs typeface="+mn-ea"/>
                <a:sym typeface="+mn-lt"/>
              </a:endParaRPr>
            </a:p>
          </p:txBody>
        </p:sp>
      </p:grpSp>
      <p:grpSp>
        <p:nvGrpSpPr>
          <p:cNvPr id="2058" name="组合 28">
            <a:extLst>
              <a:ext uri="{FF2B5EF4-FFF2-40B4-BE49-F238E27FC236}">
                <a16:creationId xmlns:a16="http://schemas.microsoft.com/office/drawing/2014/main" id="{6E239568-D4F8-76E3-79E9-B39D098B295D}"/>
              </a:ext>
            </a:extLst>
          </p:cNvPr>
          <p:cNvGrpSpPr>
            <a:grpSpLocks/>
          </p:cNvGrpSpPr>
          <p:nvPr/>
        </p:nvGrpSpPr>
        <p:grpSpPr bwMode="auto">
          <a:xfrm>
            <a:off x="4344988" y="4375150"/>
            <a:ext cx="1190625" cy="1109663"/>
            <a:chOff x="0" y="0"/>
            <a:chExt cx="2981325" cy="2777091"/>
          </a:xfrm>
        </p:grpSpPr>
        <p:sp>
          <p:nvSpPr>
            <p:cNvPr id="28683" name="任意多边形 29">
              <a:extLst>
                <a:ext uri="{FF2B5EF4-FFF2-40B4-BE49-F238E27FC236}">
                  <a16:creationId xmlns:a16="http://schemas.microsoft.com/office/drawing/2014/main" id="{7385DEEA-26A5-D91F-E621-998D59BF9BA7}"/>
                </a:ext>
              </a:extLst>
            </p:cNvPr>
            <p:cNvSpPr>
              <a:spLocks noChangeArrowheads="1"/>
            </p:cNvSpPr>
            <p:nvPr/>
          </p:nvSpPr>
          <p:spPr bwMode="auto">
            <a:xfrm>
              <a:off x="218629" y="1287235"/>
              <a:ext cx="2237983" cy="1239559"/>
            </a:xfrm>
            <a:custGeom>
              <a:avLst/>
              <a:gdLst>
                <a:gd name="T0" fmla="*/ 1927226 w 2238375"/>
                <a:gd name="T1" fmla="*/ 0 h 1238250"/>
                <a:gd name="T2" fmla="*/ 1063626 w 2238375"/>
                <a:gd name="T3" fmla="*/ 1066800 h 1238250"/>
                <a:gd name="T4" fmla="*/ 174625 w 2238375"/>
                <a:gd name="T5" fmla="*/ 508000 h 1238250"/>
                <a:gd name="T6" fmla="*/ 0 w 2238375"/>
                <a:gd name="T7" fmla="*/ 809625 h 1238250"/>
                <a:gd name="T8" fmla="*/ 1063626 w 2238375"/>
                <a:gd name="T9" fmla="*/ 1238250 h 1238250"/>
                <a:gd name="T10" fmla="*/ 2238375 w 2238375"/>
                <a:gd name="T11" fmla="*/ 349250 h 1238250"/>
                <a:gd name="T12" fmla="*/ 1927226 w 2238375"/>
                <a:gd name="T13" fmla="*/ 0 h 1238250"/>
                <a:gd name="T14" fmla="*/ 0 60000 65536"/>
                <a:gd name="T15" fmla="*/ 0 60000 65536"/>
                <a:gd name="T16" fmla="*/ 0 60000 65536"/>
                <a:gd name="T17" fmla="*/ 0 60000 65536"/>
                <a:gd name="T18" fmla="*/ 0 60000 65536"/>
                <a:gd name="T19" fmla="*/ 0 60000 65536"/>
                <a:gd name="T20" fmla="*/ 0 60000 65536"/>
                <a:gd name="T21" fmla="*/ 0 w 2238375"/>
                <a:gd name="T22" fmla="*/ 0 h 1238250"/>
                <a:gd name="T23" fmla="*/ 2238375 w 2238375"/>
                <a:gd name="T24" fmla="*/ 1238250 h 12382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38375" h="1238250">
                  <a:moveTo>
                    <a:pt x="1927225" y="0"/>
                  </a:moveTo>
                  <a:cubicBezTo>
                    <a:pt x="1318683" y="352425"/>
                    <a:pt x="1268942" y="641350"/>
                    <a:pt x="1063625" y="1066800"/>
                  </a:cubicBezTo>
                  <a:cubicBezTo>
                    <a:pt x="795867" y="702733"/>
                    <a:pt x="632883" y="630767"/>
                    <a:pt x="174625" y="508000"/>
                  </a:cubicBezTo>
                  <a:cubicBezTo>
                    <a:pt x="203200" y="758825"/>
                    <a:pt x="139700" y="698500"/>
                    <a:pt x="0" y="809625"/>
                  </a:cubicBezTo>
                  <a:cubicBezTo>
                    <a:pt x="731308" y="865717"/>
                    <a:pt x="719667" y="953558"/>
                    <a:pt x="1063625" y="1238250"/>
                  </a:cubicBezTo>
                  <a:cubicBezTo>
                    <a:pt x="1379008" y="862542"/>
                    <a:pt x="1380067" y="642408"/>
                    <a:pt x="2238375" y="349250"/>
                  </a:cubicBezTo>
                  <a:cubicBezTo>
                    <a:pt x="1979083" y="251883"/>
                    <a:pt x="1983317" y="237067"/>
                    <a:pt x="1927225" y="0"/>
                  </a:cubicBezTo>
                  <a:close/>
                </a:path>
              </a:pathLst>
            </a:custGeom>
            <a:solidFill>
              <a:srgbClr val="40404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84" name="任意多边形 30">
              <a:extLst>
                <a:ext uri="{FF2B5EF4-FFF2-40B4-BE49-F238E27FC236}">
                  <a16:creationId xmlns:a16="http://schemas.microsoft.com/office/drawing/2014/main" id="{F83EF621-E66D-E6D1-52FC-B5E2EF38858C}"/>
                </a:ext>
              </a:extLst>
            </p:cNvPr>
            <p:cNvSpPr>
              <a:spLocks noChangeArrowheads="1"/>
            </p:cNvSpPr>
            <p:nvPr/>
          </p:nvSpPr>
          <p:spPr bwMode="auto">
            <a:xfrm>
              <a:off x="0" y="1652746"/>
              <a:ext cx="2981325" cy="1124345"/>
            </a:xfrm>
            <a:custGeom>
              <a:avLst/>
              <a:gdLst>
                <a:gd name="T0" fmla="*/ 2738437 w 2981325"/>
                <a:gd name="T1" fmla="*/ 0 h 1123950"/>
                <a:gd name="T2" fmla="*/ 1285876 w 2981325"/>
                <a:gd name="T3" fmla="*/ 928688 h 1123950"/>
                <a:gd name="T4" fmla="*/ 85725 w 2981325"/>
                <a:gd name="T5" fmla="*/ 500063 h 1123950"/>
                <a:gd name="T6" fmla="*/ 0 w 2981325"/>
                <a:gd name="T7" fmla="*/ 671513 h 1123950"/>
                <a:gd name="T8" fmla="*/ 1304926 w 2981325"/>
                <a:gd name="T9" fmla="*/ 1123950 h 1123950"/>
                <a:gd name="T10" fmla="*/ 2981325 w 2981325"/>
                <a:gd name="T11" fmla="*/ 280988 h 1123950"/>
                <a:gd name="T12" fmla="*/ 2738437 w 2981325"/>
                <a:gd name="T13" fmla="*/ 0 h 1123950"/>
                <a:gd name="T14" fmla="*/ 0 60000 65536"/>
                <a:gd name="T15" fmla="*/ 0 60000 65536"/>
                <a:gd name="T16" fmla="*/ 0 60000 65536"/>
                <a:gd name="T17" fmla="*/ 0 60000 65536"/>
                <a:gd name="T18" fmla="*/ 0 60000 65536"/>
                <a:gd name="T19" fmla="*/ 0 60000 65536"/>
                <a:gd name="T20" fmla="*/ 0 60000 65536"/>
                <a:gd name="T21" fmla="*/ 0 w 2981325"/>
                <a:gd name="T22" fmla="*/ 0 h 1123950"/>
                <a:gd name="T23" fmla="*/ 2981325 w 2981325"/>
                <a:gd name="T24" fmla="*/ 1123950 h 11239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981325" h="1123950">
                  <a:moveTo>
                    <a:pt x="2738437" y="0"/>
                  </a:moveTo>
                  <a:cubicBezTo>
                    <a:pt x="1746250" y="141288"/>
                    <a:pt x="1392237" y="835025"/>
                    <a:pt x="1285875" y="928688"/>
                  </a:cubicBezTo>
                  <a:cubicBezTo>
                    <a:pt x="1050925" y="700088"/>
                    <a:pt x="863600" y="468313"/>
                    <a:pt x="85725" y="500063"/>
                  </a:cubicBezTo>
                  <a:lnTo>
                    <a:pt x="0" y="671513"/>
                  </a:lnTo>
                  <a:cubicBezTo>
                    <a:pt x="631825" y="619125"/>
                    <a:pt x="1095375" y="808038"/>
                    <a:pt x="1304925" y="1123950"/>
                  </a:cubicBezTo>
                  <a:cubicBezTo>
                    <a:pt x="1447800" y="915988"/>
                    <a:pt x="2292350" y="152400"/>
                    <a:pt x="2981325" y="280988"/>
                  </a:cubicBezTo>
                  <a:lnTo>
                    <a:pt x="2738437" y="0"/>
                  </a:lnTo>
                  <a:close/>
                </a:path>
              </a:pathLst>
            </a:custGeom>
            <a:solidFill>
              <a:srgbClr val="404040"/>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8685" name="椭圆 31">
              <a:extLst>
                <a:ext uri="{FF2B5EF4-FFF2-40B4-BE49-F238E27FC236}">
                  <a16:creationId xmlns:a16="http://schemas.microsoft.com/office/drawing/2014/main" id="{1E62F26A-99E7-F0E1-3514-1B3AD5AF5A47}"/>
                </a:ext>
              </a:extLst>
            </p:cNvPr>
            <p:cNvSpPr>
              <a:spLocks noChangeArrowheads="1"/>
            </p:cNvSpPr>
            <p:nvPr/>
          </p:nvSpPr>
          <p:spPr bwMode="auto">
            <a:xfrm>
              <a:off x="802970" y="0"/>
              <a:ext cx="934147" cy="933644"/>
            </a:xfrm>
            <a:prstGeom prst="ellipse">
              <a:avLst/>
            </a:prstGeom>
            <a:solidFill>
              <a:srgbClr val="7F7F7F"/>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a:solidFill>
                  <a:srgbClr val="FFFFFF"/>
                </a:solidFill>
                <a:latin typeface="+mn-lt"/>
                <a:ea typeface="+mn-ea"/>
                <a:cs typeface="+mn-ea"/>
                <a:sym typeface="+mn-lt"/>
              </a:endParaRPr>
            </a:p>
          </p:txBody>
        </p:sp>
        <p:sp>
          <p:nvSpPr>
            <p:cNvPr id="28686" name="任意多边形 32">
              <a:extLst>
                <a:ext uri="{FF2B5EF4-FFF2-40B4-BE49-F238E27FC236}">
                  <a16:creationId xmlns:a16="http://schemas.microsoft.com/office/drawing/2014/main" id="{165A7338-7382-D3E0-AD49-C473BDB39BEE}"/>
                </a:ext>
              </a:extLst>
            </p:cNvPr>
            <p:cNvSpPr>
              <a:spLocks noChangeArrowheads="1"/>
            </p:cNvSpPr>
            <p:nvPr/>
          </p:nvSpPr>
          <p:spPr bwMode="auto">
            <a:xfrm>
              <a:off x="600239" y="933644"/>
              <a:ext cx="1315759" cy="1207776"/>
            </a:xfrm>
            <a:custGeom>
              <a:avLst/>
              <a:gdLst>
                <a:gd name="T0" fmla="*/ 969439 w 1318502"/>
                <a:gd name="T1" fmla="*/ 0 h 1210731"/>
                <a:gd name="T2" fmla="*/ 1049588 w 1318502"/>
                <a:gd name="T3" fmla="*/ 42164 h 1210731"/>
                <a:gd name="T4" fmla="*/ 1299699 w 1318502"/>
                <a:gd name="T5" fmla="*/ 343955 h 1210731"/>
                <a:gd name="T6" fmla="*/ 1318502 w 1318502"/>
                <a:gd name="T7" fmla="*/ 400127 h 1210731"/>
                <a:gd name="T8" fmla="*/ 1283137 w 1318502"/>
                <a:gd name="T9" fmla="*/ 420467 h 1210731"/>
                <a:gd name="T10" fmla="*/ 716915 w 1318502"/>
                <a:gd name="T11" fmla="*/ 1190368 h 1210731"/>
                <a:gd name="T12" fmla="*/ 710853 w 1318502"/>
                <a:gd name="T13" fmla="*/ 1210731 h 1210731"/>
                <a:gd name="T14" fmla="*/ 675705 w 1318502"/>
                <a:gd name="T15" fmla="*/ 1174881 h 1210731"/>
                <a:gd name="T16" fmla="*/ 84113 w 1318502"/>
                <a:gd name="T17" fmla="*/ 846380 h 1210731"/>
                <a:gd name="T18" fmla="*/ 54299 w 1318502"/>
                <a:gd name="T19" fmla="*/ 839655 h 1210731"/>
                <a:gd name="T20" fmla="*/ 52903 w 1318502"/>
                <a:gd name="T21" fmla="*/ 837164 h 1210731"/>
                <a:gd name="T22" fmla="*/ 0 w 1318502"/>
                <a:gd name="T23" fmla="*/ 583196 h 1210731"/>
                <a:gd name="T24" fmla="*/ 296807 w 1318502"/>
                <a:gd name="T25" fmla="*/ 42164 h 1210731"/>
                <a:gd name="T26" fmla="*/ 359715 w 1318502"/>
                <a:gd name="T27" fmla="*/ 9070 h 1210731"/>
                <a:gd name="T28" fmla="*/ 405115 w 1318502"/>
                <a:gd name="T29" fmla="*/ 40512 h 1210731"/>
                <a:gd name="T30" fmla="*/ 658029 w 1318502"/>
                <a:gd name="T31" fmla="*/ 105359 h 1210731"/>
                <a:gd name="T32" fmla="*/ 910944 w 1318502"/>
                <a:gd name="T33" fmla="*/ 40512 h 12107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18502"/>
                <a:gd name="T52" fmla="*/ 0 h 1210731"/>
                <a:gd name="T53" fmla="*/ 1318502 w 1318502"/>
                <a:gd name="T54" fmla="*/ 1210731 h 121073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18502" h="1210731">
                  <a:moveTo>
                    <a:pt x="969439" y="0"/>
                  </a:moveTo>
                  <a:lnTo>
                    <a:pt x="1049588" y="42164"/>
                  </a:lnTo>
                  <a:cubicBezTo>
                    <a:pt x="1161508" y="115447"/>
                    <a:pt x="1249468" y="220492"/>
                    <a:pt x="1299699" y="343955"/>
                  </a:cubicBezTo>
                  <a:lnTo>
                    <a:pt x="1318502" y="400127"/>
                  </a:lnTo>
                  <a:lnTo>
                    <a:pt x="1283137" y="420467"/>
                  </a:lnTo>
                  <a:cubicBezTo>
                    <a:pt x="1006364" y="598501"/>
                    <a:pt x="786970" y="980305"/>
                    <a:pt x="716915" y="1190368"/>
                  </a:cubicBezTo>
                  <a:lnTo>
                    <a:pt x="710853" y="1210731"/>
                  </a:lnTo>
                  <a:lnTo>
                    <a:pt x="675705" y="1174881"/>
                  </a:lnTo>
                  <a:cubicBezTo>
                    <a:pt x="518691" y="1028545"/>
                    <a:pt x="305421" y="906990"/>
                    <a:pt x="84113" y="846380"/>
                  </a:cubicBezTo>
                  <a:lnTo>
                    <a:pt x="54299" y="839655"/>
                  </a:lnTo>
                  <a:lnTo>
                    <a:pt x="52903" y="837164"/>
                  </a:lnTo>
                  <a:cubicBezTo>
                    <a:pt x="18838" y="759105"/>
                    <a:pt x="0" y="673283"/>
                    <a:pt x="0" y="583196"/>
                  </a:cubicBezTo>
                  <a:cubicBezTo>
                    <a:pt x="0" y="357981"/>
                    <a:pt x="117735" y="159416"/>
                    <a:pt x="296807" y="42164"/>
                  </a:cubicBezTo>
                  <a:lnTo>
                    <a:pt x="359715" y="9070"/>
                  </a:lnTo>
                  <a:lnTo>
                    <a:pt x="405115" y="40512"/>
                  </a:lnTo>
                  <a:cubicBezTo>
                    <a:pt x="477311" y="81453"/>
                    <a:pt x="564344" y="105359"/>
                    <a:pt x="658029" y="105359"/>
                  </a:cubicBezTo>
                  <a:cubicBezTo>
                    <a:pt x="751714" y="105359"/>
                    <a:pt x="838748" y="81453"/>
                    <a:pt x="910944" y="40512"/>
                  </a:cubicBezTo>
                  <a:lnTo>
                    <a:pt x="969439" y="0"/>
                  </a:lnTo>
                  <a:close/>
                </a:path>
              </a:pathLst>
            </a:custGeom>
            <a:solidFill>
              <a:srgbClr val="7F7F7F"/>
            </a:solidFill>
            <a:ln>
              <a:noFill/>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54">
            <a:extLst>
              <a:ext uri="{FF2B5EF4-FFF2-40B4-BE49-F238E27FC236}">
                <a16:creationId xmlns:a16="http://schemas.microsoft.com/office/drawing/2014/main" id="{B1BFC8E1-9B8F-6B3B-E775-545DBA963214}"/>
              </a:ext>
            </a:extLst>
          </p:cNvPr>
          <p:cNvGrpSpPr>
            <a:grpSpLocks/>
          </p:cNvGrpSpPr>
          <p:nvPr/>
        </p:nvGrpSpPr>
        <p:grpSpPr bwMode="auto">
          <a:xfrm>
            <a:off x="-19050" y="254000"/>
            <a:ext cx="12211050" cy="6553200"/>
            <a:chOff x="0" y="0"/>
            <a:chExt cx="12211083" cy="6553690"/>
          </a:xfrm>
        </p:grpSpPr>
        <p:grpSp>
          <p:nvGrpSpPr>
            <p:cNvPr id="12292" name="组合 55">
              <a:extLst>
                <a:ext uri="{FF2B5EF4-FFF2-40B4-BE49-F238E27FC236}">
                  <a16:creationId xmlns:a16="http://schemas.microsoft.com/office/drawing/2014/main" id="{1C66747A-4FA0-1D9D-499D-26D1266A8E33}"/>
                </a:ext>
              </a:extLst>
            </p:cNvPr>
            <p:cNvGrpSpPr>
              <a:grpSpLocks/>
            </p:cNvGrpSpPr>
            <p:nvPr/>
          </p:nvGrpSpPr>
          <p:grpSpPr bwMode="auto">
            <a:xfrm>
              <a:off x="0" y="0"/>
              <a:ext cx="12211083" cy="6553690"/>
              <a:chOff x="0" y="0"/>
              <a:chExt cx="12211083" cy="6553690"/>
            </a:xfrm>
          </p:grpSpPr>
          <p:sp>
            <p:nvSpPr>
              <p:cNvPr id="18448" name="Rectangle 11">
                <a:extLst>
                  <a:ext uri="{FF2B5EF4-FFF2-40B4-BE49-F238E27FC236}">
                    <a16:creationId xmlns:a16="http://schemas.microsoft.com/office/drawing/2014/main" id="{C4A6D51E-9CFA-1E30-2886-1E2222605614}"/>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8449" name="Rectangle 7">
                <a:extLst>
                  <a:ext uri="{FF2B5EF4-FFF2-40B4-BE49-F238E27FC236}">
                    <a16:creationId xmlns:a16="http://schemas.microsoft.com/office/drawing/2014/main" id="{4656650F-FA79-A911-E142-B72B2FE383D8}"/>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18450" name="Freeform 8">
                <a:extLst>
                  <a:ext uri="{FF2B5EF4-FFF2-40B4-BE49-F238E27FC236}">
                    <a16:creationId xmlns:a16="http://schemas.microsoft.com/office/drawing/2014/main" id="{62B97B0B-7E79-A203-845D-6B7AAD3A40EF}"/>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2297" name="Rectangle 13">
                <a:extLst>
                  <a:ext uri="{FF2B5EF4-FFF2-40B4-BE49-F238E27FC236}">
                    <a16:creationId xmlns:a16="http://schemas.microsoft.com/office/drawing/2014/main" id="{931343AE-A97D-F86B-3BAD-E4148D7A9B7B}"/>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581367C-AFF0-4ED3-8CC2-CEB75E4066C5}"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10</a:t>
                </a:fld>
                <a:endParaRPr lang="en-US" altLang="zh-CN" sz="1100">
                  <a:solidFill>
                    <a:schemeClr val="bg1"/>
                  </a:solidFill>
                  <a:ea typeface="微软雅黑" panose="020B0503020204020204" pitchFamily="34" charset="-122"/>
                  <a:sym typeface="+mn-lt"/>
                </a:endParaRPr>
              </a:p>
            </p:txBody>
          </p:sp>
          <p:sp>
            <p:nvSpPr>
              <p:cNvPr id="18453" name="Freeform 12">
                <a:extLst>
                  <a:ext uri="{FF2B5EF4-FFF2-40B4-BE49-F238E27FC236}">
                    <a16:creationId xmlns:a16="http://schemas.microsoft.com/office/drawing/2014/main" id="{DACB3C8D-2B19-6500-02EE-7DE6FF03EBE7}"/>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18447" name="文本框 56">
              <a:extLst>
                <a:ext uri="{FF2B5EF4-FFF2-40B4-BE49-F238E27FC236}">
                  <a16:creationId xmlns:a16="http://schemas.microsoft.com/office/drawing/2014/main" id="{06659F56-62A2-D7CE-EDFA-CBA43DFDA38A}"/>
                </a:ext>
              </a:extLst>
            </p:cNvPr>
            <p:cNvSpPr>
              <a:spLocks noChangeArrowheads="1"/>
            </p:cNvSpPr>
            <p:nvPr/>
          </p:nvSpPr>
          <p:spPr bwMode="auto">
            <a:xfrm>
              <a:off x="315914" y="90495"/>
              <a:ext cx="6100778"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Tree Based Model – Random Forest</a:t>
              </a:r>
              <a:endParaRPr lang="zh-CN" altLang="en-US" sz="2400">
                <a:solidFill>
                  <a:schemeClr val="bg1"/>
                </a:solidFill>
                <a:latin typeface="+mj-lt"/>
                <a:ea typeface="+mn-ea"/>
                <a:cs typeface="+mn-ea"/>
                <a:sym typeface="+mn-lt"/>
              </a:endParaRPr>
            </a:p>
          </p:txBody>
        </p:sp>
      </p:grpSp>
      <p:pic>
        <p:nvPicPr>
          <p:cNvPr id="12291" name="Picture 6" descr="Graphical user interface&#10;&#10;Description automatically generated">
            <a:extLst>
              <a:ext uri="{FF2B5EF4-FFF2-40B4-BE49-F238E27FC236}">
                <a16:creationId xmlns:a16="http://schemas.microsoft.com/office/drawing/2014/main" id="{DB8B6441-204F-B15C-E451-08C7C9CB2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850900"/>
            <a:ext cx="9712325" cy="582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组合 30">
            <a:extLst>
              <a:ext uri="{FF2B5EF4-FFF2-40B4-BE49-F238E27FC236}">
                <a16:creationId xmlns:a16="http://schemas.microsoft.com/office/drawing/2014/main" id="{50954AD9-4D84-6367-E60E-2E2CBBF7DC07}"/>
              </a:ext>
            </a:extLst>
          </p:cNvPr>
          <p:cNvGrpSpPr>
            <a:grpSpLocks/>
          </p:cNvGrpSpPr>
          <p:nvPr/>
        </p:nvGrpSpPr>
        <p:grpSpPr bwMode="auto">
          <a:xfrm>
            <a:off x="-19050" y="254000"/>
            <a:ext cx="12211050" cy="6553200"/>
            <a:chOff x="0" y="0"/>
            <a:chExt cx="12211083" cy="6553690"/>
          </a:xfrm>
        </p:grpSpPr>
        <p:grpSp>
          <p:nvGrpSpPr>
            <p:cNvPr id="14342" name="组合 31">
              <a:extLst>
                <a:ext uri="{FF2B5EF4-FFF2-40B4-BE49-F238E27FC236}">
                  <a16:creationId xmlns:a16="http://schemas.microsoft.com/office/drawing/2014/main" id="{EBB7294F-A061-A484-99E1-518F18E2609B}"/>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8E1E6A77-54ED-11AC-C737-4D25B2462A99}"/>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A4E589-3325-C95B-BD9E-E66AEB60586D}"/>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110A93-BC82-06AA-DB84-A55E155FC5B5}"/>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4347" name="Rectangle 13">
                <a:extLst>
                  <a:ext uri="{FF2B5EF4-FFF2-40B4-BE49-F238E27FC236}">
                    <a16:creationId xmlns:a16="http://schemas.microsoft.com/office/drawing/2014/main" id="{43909CEF-1FC1-54E5-AC6B-3AEA2999ACA0}"/>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DD6D49A3-B3C3-4D76-8361-2980C591A3AC}"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11</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5015494C-41C5-3EE0-0B72-B3A89187E7DD}"/>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9D9C6056-0B73-13CB-3B38-D426DEC49127}"/>
                </a:ext>
              </a:extLst>
            </p:cNvPr>
            <p:cNvSpPr>
              <a:spLocks noChangeArrowheads="1"/>
            </p:cNvSpPr>
            <p:nvPr/>
          </p:nvSpPr>
          <p:spPr bwMode="auto">
            <a:xfrm>
              <a:off x="315914" y="90495"/>
              <a:ext cx="4632338"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RANDOM FOREST RESULT</a:t>
              </a:r>
              <a:endParaRPr lang="zh-CN" altLang="en-US" sz="2400">
                <a:solidFill>
                  <a:schemeClr val="bg1"/>
                </a:solidFill>
                <a:latin typeface="+mj-lt"/>
                <a:ea typeface="+mn-ea"/>
                <a:cs typeface="+mn-ea"/>
                <a:sym typeface="+mn-lt"/>
              </a:endParaRPr>
            </a:p>
          </p:txBody>
        </p:sp>
      </p:grpSp>
      <p:pic>
        <p:nvPicPr>
          <p:cNvPr id="14339" name="Picture 9">
            <a:extLst>
              <a:ext uri="{FF2B5EF4-FFF2-40B4-BE49-F238E27FC236}">
                <a16:creationId xmlns:a16="http://schemas.microsoft.com/office/drawing/2014/main" id="{A871D9D3-3CED-FD7C-210A-364980B7A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38" y="1074738"/>
            <a:ext cx="7993062"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1ECA618E-2822-ED4C-E780-B70AA033A41F}"/>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CA66261C-EA9D-0C46-9759-C74E020D0506}"/>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 </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endParaRPr lang="LID4096" sz="200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0">
            <a:extLst>
              <a:ext uri="{FF2B5EF4-FFF2-40B4-BE49-F238E27FC236}">
                <a16:creationId xmlns:a16="http://schemas.microsoft.com/office/drawing/2014/main" id="{AF5C600F-D408-80F2-AB45-27132B169956}"/>
              </a:ext>
            </a:extLst>
          </p:cNvPr>
          <p:cNvGrpSpPr>
            <a:grpSpLocks/>
          </p:cNvGrpSpPr>
          <p:nvPr/>
        </p:nvGrpSpPr>
        <p:grpSpPr bwMode="auto">
          <a:xfrm>
            <a:off x="-19050" y="254000"/>
            <a:ext cx="12211050" cy="6553200"/>
            <a:chOff x="0" y="0"/>
            <a:chExt cx="12211083" cy="6553690"/>
          </a:xfrm>
        </p:grpSpPr>
        <p:grpSp>
          <p:nvGrpSpPr>
            <p:cNvPr id="16390" name="组合 31">
              <a:extLst>
                <a:ext uri="{FF2B5EF4-FFF2-40B4-BE49-F238E27FC236}">
                  <a16:creationId xmlns:a16="http://schemas.microsoft.com/office/drawing/2014/main" id="{4925EC5E-0B54-56A0-3730-A3E1E163C010}"/>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046ED15B-2718-9673-AD02-95CEF33E0747}"/>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72209612-F093-850A-DA96-F96CA0470FA5}"/>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F2810EEB-7020-D63D-418E-0DF0E1AF99BE}"/>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6395" name="Rectangle 13">
                <a:extLst>
                  <a:ext uri="{FF2B5EF4-FFF2-40B4-BE49-F238E27FC236}">
                    <a16:creationId xmlns:a16="http://schemas.microsoft.com/office/drawing/2014/main" id="{3625DEC5-2182-E977-6A5F-E567B2A7750F}"/>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69D51788-FA9F-4C0D-8F34-020BE5945C93}"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12</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55378ADB-1094-766A-EEF1-ED6FD12C3116}"/>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F8C926E5-4131-2B92-E11A-256A6226B9F4}"/>
                </a:ext>
              </a:extLst>
            </p:cNvPr>
            <p:cNvSpPr>
              <a:spLocks noChangeArrowheads="1"/>
            </p:cNvSpPr>
            <p:nvPr/>
          </p:nvSpPr>
          <p:spPr bwMode="auto">
            <a:xfrm>
              <a:off x="315914" y="90495"/>
              <a:ext cx="5195901" cy="830324"/>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RANDOM FOREST RESULT – 2</a:t>
              </a:r>
            </a:p>
            <a:p>
              <a:pPr eaLnBrk="1" hangingPunct="1">
                <a:buFont typeface="Arial" panose="020B0604020202020204" pitchFamily="34" charset="0"/>
                <a:buNone/>
                <a:defRPr/>
              </a:pPr>
              <a:endParaRPr lang="zh-CN" altLang="en-US" sz="2400">
                <a:solidFill>
                  <a:schemeClr val="bg1"/>
                </a:solidFill>
                <a:latin typeface="+mj-lt"/>
                <a:ea typeface="+mn-ea"/>
                <a:cs typeface="+mn-ea"/>
                <a:sym typeface="+mn-lt"/>
              </a:endParaRPr>
            </a:p>
          </p:txBody>
        </p:sp>
      </p:grpSp>
      <p:pic>
        <p:nvPicPr>
          <p:cNvPr id="16387" name="Picture 9">
            <a:extLst>
              <a:ext uri="{FF2B5EF4-FFF2-40B4-BE49-F238E27FC236}">
                <a16:creationId xmlns:a16="http://schemas.microsoft.com/office/drawing/2014/main" id="{908DDEEB-C388-CCB2-4D0A-1FC39647B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058863"/>
            <a:ext cx="796448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D5044366-1894-1F27-0A27-69D0BAB32C4A}"/>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A4FE1B7D-1F6A-09F2-FB8B-083E9209536C}"/>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 </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endParaRPr lang="LID4096" sz="200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30">
            <a:extLst>
              <a:ext uri="{FF2B5EF4-FFF2-40B4-BE49-F238E27FC236}">
                <a16:creationId xmlns:a16="http://schemas.microsoft.com/office/drawing/2014/main" id="{0209A509-4601-EBB6-BDDC-086268BA2621}"/>
              </a:ext>
            </a:extLst>
          </p:cNvPr>
          <p:cNvGrpSpPr>
            <a:grpSpLocks/>
          </p:cNvGrpSpPr>
          <p:nvPr/>
        </p:nvGrpSpPr>
        <p:grpSpPr bwMode="auto">
          <a:xfrm>
            <a:off x="-19050" y="254000"/>
            <a:ext cx="12211050" cy="6553200"/>
            <a:chOff x="0" y="0"/>
            <a:chExt cx="12211083" cy="6553690"/>
          </a:xfrm>
        </p:grpSpPr>
        <p:grpSp>
          <p:nvGrpSpPr>
            <p:cNvPr id="18436" name="组合 31">
              <a:extLst>
                <a:ext uri="{FF2B5EF4-FFF2-40B4-BE49-F238E27FC236}">
                  <a16:creationId xmlns:a16="http://schemas.microsoft.com/office/drawing/2014/main" id="{B76EF443-41CC-FD37-3986-E5F722F065A1}"/>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2D012573-9603-F976-BE68-FFCFECC84BB0}"/>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DAF499E-03C3-BB48-6424-2ABC6F1CC109}"/>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4B96E37F-96CC-F28A-491F-89A914176C92}"/>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8441" name="Rectangle 13">
                <a:extLst>
                  <a:ext uri="{FF2B5EF4-FFF2-40B4-BE49-F238E27FC236}">
                    <a16:creationId xmlns:a16="http://schemas.microsoft.com/office/drawing/2014/main" id="{66A4CED1-325C-291F-31C1-C74B6052842B}"/>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3AFD5F51-697A-4A24-AE8F-E72ED3FE870E}"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13</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31247C-E2A7-A33B-F813-380514D93019}"/>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85371E88-5A36-9C20-0CD5-0F8DE486F535}"/>
                </a:ext>
              </a:extLst>
            </p:cNvPr>
            <p:cNvSpPr>
              <a:spLocks noChangeArrowheads="1"/>
            </p:cNvSpPr>
            <p:nvPr/>
          </p:nvSpPr>
          <p:spPr bwMode="auto">
            <a:xfrm>
              <a:off x="315914" y="90495"/>
              <a:ext cx="4749813"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ATTRIBUTES IMPORTANCE</a:t>
              </a:r>
              <a:endParaRPr lang="zh-CN" altLang="en-US" sz="2400">
                <a:solidFill>
                  <a:schemeClr val="bg1"/>
                </a:solidFill>
                <a:latin typeface="+mj-lt"/>
                <a:ea typeface="+mn-ea"/>
                <a:cs typeface="+mn-ea"/>
                <a:sym typeface="+mn-lt"/>
              </a:endParaRPr>
            </a:p>
          </p:txBody>
        </p:sp>
      </p:grpSp>
      <p:pic>
        <p:nvPicPr>
          <p:cNvPr id="18435" name="Picture 4" descr="Chart, funnel chart">
            <a:extLst>
              <a:ext uri="{FF2B5EF4-FFF2-40B4-BE49-F238E27FC236}">
                <a16:creationId xmlns:a16="http://schemas.microsoft.com/office/drawing/2014/main" id="{3AE8BB02-D994-1BEA-9E2D-444B46CB9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1096963"/>
            <a:ext cx="11596687"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组合 30">
            <a:extLst>
              <a:ext uri="{FF2B5EF4-FFF2-40B4-BE49-F238E27FC236}">
                <a16:creationId xmlns:a16="http://schemas.microsoft.com/office/drawing/2014/main" id="{BC14FAC7-17AD-643C-F867-2A7570EE96B0}"/>
              </a:ext>
            </a:extLst>
          </p:cNvPr>
          <p:cNvGrpSpPr>
            <a:grpSpLocks/>
          </p:cNvGrpSpPr>
          <p:nvPr/>
        </p:nvGrpSpPr>
        <p:grpSpPr bwMode="auto">
          <a:xfrm>
            <a:off x="-19050" y="254000"/>
            <a:ext cx="12211050" cy="6553200"/>
            <a:chOff x="0" y="0"/>
            <a:chExt cx="12211083" cy="6553690"/>
          </a:xfrm>
        </p:grpSpPr>
        <p:grpSp>
          <p:nvGrpSpPr>
            <p:cNvPr id="20484" name="组合 31">
              <a:extLst>
                <a:ext uri="{FF2B5EF4-FFF2-40B4-BE49-F238E27FC236}">
                  <a16:creationId xmlns:a16="http://schemas.microsoft.com/office/drawing/2014/main" id="{259D3FD6-4121-4138-C5D2-F34DA033DCAA}"/>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12785538-537C-1A16-CE8C-EFD72AD0B3E1}"/>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5075AD45-0C31-52EA-0E0C-F71A02FA19A5}"/>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7960940E-FDB2-69B9-255B-410A630F8206}"/>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0489" name="Rectangle 13">
                <a:extLst>
                  <a:ext uri="{FF2B5EF4-FFF2-40B4-BE49-F238E27FC236}">
                    <a16:creationId xmlns:a16="http://schemas.microsoft.com/office/drawing/2014/main" id="{E17BCEB4-2590-8882-7DF7-BB41F9E11F6B}"/>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284FA0C8-05D4-4686-A235-AEB09E1BB572}"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14</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518E8F62-D400-4094-CBC6-817F934B9FAD}"/>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765CF7DC-AC31-E45D-B5A6-D718EB38095C}"/>
                </a:ext>
              </a:extLst>
            </p:cNvPr>
            <p:cNvSpPr>
              <a:spLocks noChangeArrowheads="1"/>
            </p:cNvSpPr>
            <p:nvPr/>
          </p:nvSpPr>
          <p:spPr bwMode="auto">
            <a:xfrm>
              <a:off x="315914" y="90495"/>
              <a:ext cx="3159134"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FRAUD ANALYSIS</a:t>
              </a:r>
              <a:endParaRPr lang="zh-CN" altLang="en-US" sz="2400">
                <a:solidFill>
                  <a:schemeClr val="bg1"/>
                </a:solidFill>
                <a:latin typeface="+mj-lt"/>
                <a:ea typeface="+mn-ea"/>
                <a:cs typeface="+mn-ea"/>
                <a:sym typeface="+mn-lt"/>
              </a:endParaRPr>
            </a:p>
          </p:txBody>
        </p:sp>
      </p:grpSp>
      <p:pic>
        <p:nvPicPr>
          <p:cNvPr id="20483" name="Picture 5" descr="A screenshot of a computer&#10;&#10;Description automatically generated with low confidence">
            <a:extLst>
              <a:ext uri="{FF2B5EF4-FFF2-40B4-BE49-F238E27FC236}">
                <a16:creationId xmlns:a16="http://schemas.microsoft.com/office/drawing/2014/main" id="{9E2D848E-4705-6936-E196-87AD92399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679450"/>
            <a:ext cx="11342687"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组合 30">
            <a:extLst>
              <a:ext uri="{FF2B5EF4-FFF2-40B4-BE49-F238E27FC236}">
                <a16:creationId xmlns:a16="http://schemas.microsoft.com/office/drawing/2014/main" id="{CE54BADD-F0B2-119F-B272-199A84942B46}"/>
              </a:ext>
            </a:extLst>
          </p:cNvPr>
          <p:cNvGrpSpPr>
            <a:grpSpLocks/>
          </p:cNvGrpSpPr>
          <p:nvPr/>
        </p:nvGrpSpPr>
        <p:grpSpPr bwMode="auto">
          <a:xfrm>
            <a:off x="-19050" y="254000"/>
            <a:ext cx="12211050" cy="6553200"/>
            <a:chOff x="0" y="0"/>
            <a:chExt cx="12211083" cy="6553690"/>
          </a:xfrm>
        </p:grpSpPr>
        <p:grpSp>
          <p:nvGrpSpPr>
            <p:cNvPr id="22582" name="组合 31">
              <a:extLst>
                <a:ext uri="{FF2B5EF4-FFF2-40B4-BE49-F238E27FC236}">
                  <a16:creationId xmlns:a16="http://schemas.microsoft.com/office/drawing/2014/main" id="{D3B8FA00-6828-AF4B-26BB-C32FF01D1F8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638C2C20-B77D-2612-E1F5-4BC2DBEF5932}"/>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EA0205BA-09EA-9FBD-0ED2-D3F003BA5889}"/>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9B6B4CF2-2D5A-7F0D-68CC-013DDC567840}"/>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22587" name="Rectangle 13">
                <a:extLst>
                  <a:ext uri="{FF2B5EF4-FFF2-40B4-BE49-F238E27FC236}">
                    <a16:creationId xmlns:a16="http://schemas.microsoft.com/office/drawing/2014/main" id="{A162957C-436D-606A-2850-03FD457CE1FD}"/>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E05E7B99-108C-49AD-9DBC-6BA2FBEED40F}"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15</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E2DD8629-C608-462E-668C-ACC6CBBC84AB}"/>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19B5A0EE-7BC2-9746-EC57-ADD6C3EBB567}"/>
                </a:ext>
              </a:extLst>
            </p:cNvPr>
            <p:cNvSpPr>
              <a:spLocks noChangeArrowheads="1"/>
            </p:cNvSpPr>
            <p:nvPr/>
          </p:nvSpPr>
          <p:spPr bwMode="auto">
            <a:xfrm>
              <a:off x="315914" y="90495"/>
              <a:ext cx="3159134"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FRAUD ANALYSIS</a:t>
              </a:r>
              <a:endParaRPr lang="zh-CN" altLang="en-US" sz="2400">
                <a:solidFill>
                  <a:schemeClr val="bg1"/>
                </a:solidFill>
                <a:latin typeface="+mj-lt"/>
                <a:ea typeface="+mn-ea"/>
                <a:cs typeface="+mn-ea"/>
                <a:sym typeface="+mn-lt"/>
              </a:endParaRPr>
            </a:p>
          </p:txBody>
        </p:sp>
      </p:grpSp>
      <p:graphicFrame>
        <p:nvGraphicFramePr>
          <p:cNvPr id="4" name="Table 4">
            <a:extLst>
              <a:ext uri="{FF2B5EF4-FFF2-40B4-BE49-F238E27FC236}">
                <a16:creationId xmlns:a16="http://schemas.microsoft.com/office/drawing/2014/main" id="{E66FB0EA-640C-2ADD-B3E0-2D08E063CFEE}"/>
              </a:ext>
            </a:extLst>
          </p:cNvPr>
          <p:cNvGraphicFramePr>
            <a:graphicFrameLocks noGrp="1"/>
          </p:cNvGraphicFramePr>
          <p:nvPr/>
        </p:nvGraphicFramePr>
        <p:xfrm>
          <a:off x="525463" y="1641475"/>
          <a:ext cx="10985502" cy="3878262"/>
        </p:xfrm>
        <a:graphic>
          <a:graphicData uri="http://schemas.openxmlformats.org/drawingml/2006/table">
            <a:tbl>
              <a:tblPr firstRow="1" bandRow="1">
                <a:tableStyleId>{5C22544A-7EE6-4342-B048-85BDC9FD1C3A}</a:tableStyleId>
              </a:tblPr>
              <a:tblGrid>
                <a:gridCol w="2086979">
                  <a:extLst>
                    <a:ext uri="{9D8B030D-6E8A-4147-A177-3AD203B41FA5}">
                      <a16:colId xmlns:a16="http://schemas.microsoft.com/office/drawing/2014/main" val="20000"/>
                    </a:ext>
                  </a:extLst>
                </a:gridCol>
                <a:gridCol w="1574855">
                  <a:extLst>
                    <a:ext uri="{9D8B030D-6E8A-4147-A177-3AD203B41FA5}">
                      <a16:colId xmlns:a16="http://schemas.microsoft.com/office/drawing/2014/main" val="20001"/>
                    </a:ext>
                  </a:extLst>
                </a:gridCol>
                <a:gridCol w="1429418">
                  <a:extLst>
                    <a:ext uri="{9D8B030D-6E8A-4147-A177-3AD203B41FA5}">
                      <a16:colId xmlns:a16="http://schemas.microsoft.com/office/drawing/2014/main" val="20002"/>
                    </a:ext>
                  </a:extLst>
                </a:gridCol>
                <a:gridCol w="2171566">
                  <a:extLst>
                    <a:ext uri="{9D8B030D-6E8A-4147-A177-3AD203B41FA5}">
                      <a16:colId xmlns:a16="http://schemas.microsoft.com/office/drawing/2014/main" val="20003"/>
                    </a:ext>
                  </a:extLst>
                </a:gridCol>
                <a:gridCol w="1444989">
                  <a:extLst>
                    <a:ext uri="{9D8B030D-6E8A-4147-A177-3AD203B41FA5}">
                      <a16:colId xmlns:a16="http://schemas.microsoft.com/office/drawing/2014/main" val="20004"/>
                    </a:ext>
                  </a:extLst>
                </a:gridCol>
                <a:gridCol w="2277695">
                  <a:extLst>
                    <a:ext uri="{9D8B030D-6E8A-4147-A177-3AD203B41FA5}">
                      <a16:colId xmlns:a16="http://schemas.microsoft.com/office/drawing/2014/main" val="20005"/>
                    </a:ext>
                  </a:extLst>
                </a:gridCol>
              </a:tblGrid>
              <a:tr h="646377">
                <a:tc>
                  <a:txBody>
                    <a:bodyPr/>
                    <a:lstStyle/>
                    <a:p>
                      <a:r>
                        <a:rPr lang="en-US" sz="1800" err="1"/>
                        <a:t>ratio_to_median_purchase_price</a:t>
                      </a:r>
                      <a:endParaRPr lang="LID4096" sz="1800"/>
                    </a:p>
                  </a:txBody>
                  <a:tcPr marL="91434" marR="91434" marT="45736" marB="45736"/>
                </a:tc>
                <a:tc>
                  <a:txBody>
                    <a:bodyPr/>
                    <a:lstStyle/>
                    <a:p>
                      <a:r>
                        <a:rPr lang="en-US" sz="1800" err="1"/>
                        <a:t>online_order</a:t>
                      </a:r>
                      <a:endParaRPr lang="LID4096" sz="1800"/>
                    </a:p>
                  </a:txBody>
                  <a:tcPr marL="91434" marR="91434" marT="45736" marB="45736"/>
                </a:tc>
                <a:tc>
                  <a:txBody>
                    <a:bodyPr/>
                    <a:lstStyle/>
                    <a:p>
                      <a:r>
                        <a:rPr lang="en-US" sz="1800"/>
                        <a:t>distance_</a:t>
                      </a:r>
                    </a:p>
                    <a:p>
                      <a:r>
                        <a:rPr lang="en-US" altLang="zh-CN" sz="1800" err="1"/>
                        <a:t>from_home</a:t>
                      </a:r>
                      <a:endParaRPr lang="LID4096" sz="1800"/>
                    </a:p>
                  </a:txBody>
                  <a:tcPr marL="91434" marR="91434" marT="45736" marB="45736"/>
                </a:tc>
                <a:tc>
                  <a:txBody>
                    <a:bodyPr/>
                    <a:lstStyle/>
                    <a:p>
                      <a:r>
                        <a:rPr lang="en-US" sz="1800" err="1"/>
                        <a:t>used_pin_number</a:t>
                      </a:r>
                      <a:endParaRPr lang="LID4096" sz="1800"/>
                    </a:p>
                  </a:txBody>
                  <a:tcPr marL="91434" marR="91434" marT="45736" marB="45736"/>
                </a:tc>
                <a:tc>
                  <a:txBody>
                    <a:bodyPr/>
                    <a:lstStyle/>
                    <a:p>
                      <a:r>
                        <a:rPr lang="en-US" sz="1800" err="1"/>
                        <a:t>used_chip</a:t>
                      </a:r>
                      <a:endParaRPr lang="LID4096" sz="1800"/>
                    </a:p>
                  </a:txBody>
                  <a:tcPr marL="91434" marR="91434" marT="45736" marB="45736"/>
                </a:tc>
                <a:tc>
                  <a:txBody>
                    <a:bodyPr/>
                    <a:lstStyle/>
                    <a:p>
                      <a:r>
                        <a:rPr lang="en-US" sz="1800" err="1"/>
                        <a:t>distance_from_last_transaction</a:t>
                      </a:r>
                      <a:endParaRPr lang="LID4096" sz="1800"/>
                    </a:p>
                  </a:txBody>
                  <a:tcPr marL="91434" marR="91434" marT="45736" marB="45736"/>
                </a:tc>
                <a:extLst>
                  <a:ext uri="{0D108BD9-81ED-4DB2-BD59-A6C34878D82A}">
                    <a16:rowId xmlns:a16="http://schemas.microsoft.com/office/drawing/2014/main" val="10000"/>
                  </a:ext>
                </a:extLst>
              </a:tr>
              <a:tr h="646377">
                <a:tc>
                  <a:txBody>
                    <a:bodyPr/>
                    <a:lstStyle/>
                    <a:p>
                      <a:pPr algn="ct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altLang="zh-CN" sz="3200">
                          <a:latin typeface="+mn-ea"/>
                          <a:ea typeface="+mn-ea"/>
                        </a:rPr>
                        <a:t>&lt;1.9</a:t>
                      </a: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1"/>
                  </a:ext>
                </a:extLst>
              </a:tr>
              <a:tr h="6463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100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2"/>
                  </a:ext>
                </a:extLst>
              </a:tr>
              <a:tr h="6463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1</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3"/>
                  </a:ext>
                </a:extLst>
              </a:tr>
              <a:tr h="646377">
                <a:tc>
                  <a:txBody>
                    <a:bodyPr/>
                    <a:lstStyle/>
                    <a:p>
                      <a:pPr algn="ct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1</a:t>
                      </a:r>
                      <a:endParaRPr lang="LID4096" sz="3200">
                        <a:latin typeface="+mn-ea"/>
                        <a:ea typeface="+mn-ea"/>
                      </a:endParaRPr>
                    </a:p>
                  </a:txBody>
                  <a:tcPr marL="91434" marR="91434" marT="45736" marB="457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100</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extLst>
                  <a:ext uri="{0D108BD9-81ED-4DB2-BD59-A6C34878D82A}">
                    <a16:rowId xmlns:a16="http://schemas.microsoft.com/office/drawing/2014/main" val="10004"/>
                  </a:ext>
                </a:extLst>
              </a:tr>
              <a:tr h="6463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4</a:t>
                      </a:r>
                      <a:endParaRPr lang="LID4096" sz="3200">
                        <a:latin typeface="+mn-ea"/>
                        <a:ea typeface="+mn-ea"/>
                      </a:endParaRPr>
                    </a:p>
                  </a:txBody>
                  <a:tcPr marL="91434" marR="91434" marT="45736" marB="45736"/>
                </a:tc>
                <a:tc>
                  <a:txBody>
                    <a:bodyPr/>
                    <a:lstStyle/>
                    <a:p>
                      <a:pPr algn="ctr"/>
                      <a:r>
                        <a:rPr lang="en-US" sz="3200">
                          <a:latin typeface="+mn-ea"/>
                          <a:ea typeface="+mn-ea"/>
                        </a:rPr>
                        <a:t>1</a:t>
                      </a:r>
                      <a:endParaRPr lang="LID4096" sz="3200">
                        <a:latin typeface="+mn-ea"/>
                        <a:ea typeface="+mn-ea"/>
                      </a:endParaRPr>
                    </a:p>
                  </a:txBody>
                  <a:tcPr marL="91434" marR="91434" marT="45736" marB="45736"/>
                </a:tc>
                <a:tc>
                  <a:txBody>
                    <a:bodyPr/>
                    <a:lstStyle/>
                    <a:p>
                      <a:pPr algn="ctr"/>
                      <a:r>
                        <a:rPr lang="en-US" sz="3200">
                          <a:latin typeface="+mn-ea"/>
                          <a:ea typeface="+mn-ea"/>
                        </a:rPr>
                        <a:t>&lt;100</a:t>
                      </a:r>
                      <a:endParaRPr lang="LID4096" sz="3200">
                        <a:latin typeface="+mn-ea"/>
                        <a:ea typeface="+mn-ea"/>
                      </a:endParaRPr>
                    </a:p>
                  </a:txBody>
                  <a:tcPr marL="91434" marR="91434" marT="45736" marB="45736"/>
                </a:tc>
                <a:tc>
                  <a:txBody>
                    <a:bodyPr/>
                    <a:lstStyle/>
                    <a:p>
                      <a:pPr algn="ctr"/>
                      <a:r>
                        <a:rPr lang="en-US" sz="3200">
                          <a:latin typeface="+mn-ea"/>
                          <a:ea typeface="+mn-ea"/>
                        </a:rPr>
                        <a:t>X</a:t>
                      </a:r>
                      <a:endParaRPr lang="LID4096" sz="3200">
                        <a:latin typeface="+mn-ea"/>
                        <a:ea typeface="+mn-ea"/>
                      </a:endParaRPr>
                    </a:p>
                  </a:txBody>
                  <a:tcPr marL="91434" marR="91434" marT="45736" marB="45736"/>
                </a:tc>
                <a:tc>
                  <a:txBody>
                    <a:bodyPr/>
                    <a:lstStyle/>
                    <a:p>
                      <a:pPr algn="ctr"/>
                      <a:r>
                        <a:rPr lang="en-US" sz="3200">
                          <a:latin typeface="+mn-ea"/>
                          <a:ea typeface="+mn-ea"/>
                        </a:rPr>
                        <a:t>0</a:t>
                      </a:r>
                      <a:endParaRPr lang="LID4096" sz="3200">
                        <a:latin typeface="+mn-ea"/>
                        <a:ea typeface="+mn-ea"/>
                      </a:endParaRPr>
                    </a:p>
                  </a:txBody>
                  <a:tcPr marL="91434" marR="91434" marT="45736" marB="457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a:latin typeface="+mn-ea"/>
                          <a:ea typeface="+mn-ea"/>
                        </a:rPr>
                        <a:t>≥</a:t>
                      </a:r>
                      <a:r>
                        <a:rPr lang="en-US" altLang="zh-CN" sz="3200">
                          <a:latin typeface="+mn-ea"/>
                          <a:ea typeface="+mn-ea"/>
                        </a:rPr>
                        <a:t>50</a:t>
                      </a:r>
                      <a:endParaRPr lang="LID4096" sz="3200">
                        <a:latin typeface="+mn-ea"/>
                        <a:ea typeface="+mn-ea"/>
                      </a:endParaRPr>
                    </a:p>
                  </a:txBody>
                  <a:tcPr marL="91434" marR="91434" marT="45736" marB="45736"/>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2</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1264234" cy="461700"/>
            </a:xfrm>
            <a:prstGeom prst="rect">
              <a:avLst/>
            </a:prstGeom>
            <a:noFill/>
            <a:ln>
              <a:noFill/>
            </a:ln>
          </p:spPr>
          <p:txBody>
            <a:bodyPr wrap="squar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en-US" altLang="zh-CN" sz="2400">
                  <a:solidFill>
                    <a:schemeClr val="bg1"/>
                  </a:solidFill>
                  <a:latin typeface="+mj-lt"/>
                  <a:ea typeface="+mn-ea"/>
                  <a:cs typeface="+mn-ea"/>
                </a:rPr>
                <a:t>SVM</a:t>
              </a:r>
              <a:endParaRPr lang="en-US"/>
            </a:p>
          </p:txBody>
        </p:sp>
      </p:grpSp>
      <p:pic>
        <p:nvPicPr>
          <p:cNvPr id="4" name="Picture 4">
            <a:extLst>
              <a:ext uri="{FF2B5EF4-FFF2-40B4-BE49-F238E27FC236}">
                <a16:creationId xmlns:a16="http://schemas.microsoft.com/office/drawing/2014/main" id="{2AE20107-7E32-5142-B10D-51E62B3C0D0F}"/>
              </a:ext>
            </a:extLst>
          </p:cNvPr>
          <p:cNvPicPr>
            <a:picLocks noChangeAspect="1"/>
          </p:cNvPicPr>
          <p:nvPr/>
        </p:nvPicPr>
        <p:blipFill>
          <a:blip r:embed="rId3"/>
          <a:stretch>
            <a:fillRect/>
          </a:stretch>
        </p:blipFill>
        <p:spPr>
          <a:xfrm>
            <a:off x="3695700" y="1516126"/>
            <a:ext cx="4152900" cy="4035298"/>
          </a:xfrm>
          <a:prstGeom prst="rect">
            <a:avLst/>
          </a:prstGeom>
        </p:spPr>
      </p:pic>
      <p:grpSp>
        <p:nvGrpSpPr>
          <p:cNvPr id="8" name="组合 13">
            <a:extLst>
              <a:ext uri="{FF2B5EF4-FFF2-40B4-BE49-F238E27FC236}">
                <a16:creationId xmlns:a16="http://schemas.microsoft.com/office/drawing/2014/main" id="{DC1F5773-2383-DD39-2168-B03129973D2E}"/>
              </a:ext>
            </a:extLst>
          </p:cNvPr>
          <p:cNvGrpSpPr>
            <a:grpSpLocks/>
          </p:cNvGrpSpPr>
          <p:nvPr/>
        </p:nvGrpSpPr>
        <p:grpSpPr bwMode="auto">
          <a:xfrm>
            <a:off x="519113" y="1069975"/>
            <a:ext cx="2724150" cy="1793875"/>
            <a:chOff x="77804" y="533455"/>
            <a:chExt cx="2054678" cy="3445231"/>
          </a:xfrm>
        </p:grpSpPr>
        <p:sp>
          <p:nvSpPr>
            <p:cNvPr id="6" name="任意多边形 44">
              <a:extLst>
                <a:ext uri="{FF2B5EF4-FFF2-40B4-BE49-F238E27FC236}">
                  <a16:creationId xmlns:a16="http://schemas.microsoft.com/office/drawing/2014/main" id="{DFD63BCE-0CD9-9C42-AD45-773D29E82F39}"/>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7" name="矩形 11">
              <a:extLst>
                <a:ext uri="{FF2B5EF4-FFF2-40B4-BE49-F238E27FC236}">
                  <a16:creationId xmlns:a16="http://schemas.microsoft.com/office/drawing/2014/main" id="{491E2F0D-BF7B-5C6B-0D11-CF4137DC2C9E}"/>
                </a:ext>
              </a:extLst>
            </p:cNvPr>
            <p:cNvSpPr>
              <a:spLocks noChangeArrowheads="1"/>
            </p:cNvSpPr>
            <p:nvPr/>
          </p:nvSpPr>
          <p:spPr bwMode="auto">
            <a:xfrm>
              <a:off x="165211" y="648792"/>
              <a:ext cx="1883455" cy="2846522"/>
            </a:xfrm>
            <a:prstGeom prst="rect">
              <a:avLst/>
            </a:prstGeom>
            <a:noFill/>
            <a:ln>
              <a:noFill/>
            </a:ln>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a:latin typeface="+mj-lt"/>
                  <a:ea typeface="+mn-ea"/>
                  <a:cs typeface="+mn-ea"/>
                </a:rPr>
                <a:t>A</a:t>
              </a:r>
              <a:r>
                <a:rPr lang="en-US" altLang="zh-CN" sz="1600">
                  <a:latin typeface="+mj-lt"/>
                  <a:ea typeface="+mn-ea"/>
                  <a:cs typeface="+mn-ea"/>
                </a:rPr>
                <a:t>ble to capture the nonlinear structure by kernel transformation</a:t>
              </a:r>
            </a:p>
          </p:txBody>
        </p:sp>
      </p:grpSp>
      <p:grpSp>
        <p:nvGrpSpPr>
          <p:cNvPr id="9" name="组合 13">
            <a:extLst>
              <a:ext uri="{FF2B5EF4-FFF2-40B4-BE49-F238E27FC236}">
                <a16:creationId xmlns:a16="http://schemas.microsoft.com/office/drawing/2014/main" id="{2920C306-6290-A526-B4F2-0C5FB8017E0C}"/>
              </a:ext>
            </a:extLst>
          </p:cNvPr>
          <p:cNvGrpSpPr>
            <a:grpSpLocks/>
          </p:cNvGrpSpPr>
          <p:nvPr/>
        </p:nvGrpSpPr>
        <p:grpSpPr bwMode="auto">
          <a:xfrm>
            <a:off x="519113" y="4575174"/>
            <a:ext cx="2724150" cy="1793875"/>
            <a:chOff x="77804" y="533455"/>
            <a:chExt cx="2054678" cy="3445231"/>
          </a:xfrm>
        </p:grpSpPr>
        <p:sp>
          <p:nvSpPr>
            <p:cNvPr id="10" name="任意多边形 44">
              <a:extLst>
                <a:ext uri="{FF2B5EF4-FFF2-40B4-BE49-F238E27FC236}">
                  <a16:creationId xmlns:a16="http://schemas.microsoft.com/office/drawing/2014/main" id="{02CFE6BA-3409-8255-2FC9-3BBBF89DDFBB}"/>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1" name="矩形 11">
              <a:extLst>
                <a:ext uri="{FF2B5EF4-FFF2-40B4-BE49-F238E27FC236}">
                  <a16:creationId xmlns:a16="http://schemas.microsoft.com/office/drawing/2014/main" id="{7F95EFC2-0089-6C46-D861-2FC155410CC5}"/>
                </a:ext>
              </a:extLst>
            </p:cNvPr>
            <p:cNvSpPr>
              <a:spLocks noChangeArrowheads="1"/>
            </p:cNvSpPr>
            <p:nvPr/>
          </p:nvSpPr>
          <p:spPr bwMode="auto">
            <a:xfrm>
              <a:off x="174790" y="941484"/>
              <a:ext cx="1883455" cy="2763767"/>
            </a:xfrm>
            <a:prstGeom prst="rect">
              <a:avLst/>
            </a:prstGeom>
            <a:noFill/>
            <a:ln>
              <a:noFill/>
            </a:ln>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sz="1600">
                  <a:latin typeface="+mj-lt"/>
                  <a:ea typeface="+mn-ea"/>
                  <a:cs typeface="+mn-ea"/>
                </a:rPr>
                <a:t>Require feature scaling, might require label balancing as well</a:t>
              </a:r>
            </a:p>
          </p:txBody>
        </p:sp>
      </p:grpSp>
      <p:grpSp>
        <p:nvGrpSpPr>
          <p:cNvPr id="12" name="组合 13">
            <a:extLst>
              <a:ext uri="{FF2B5EF4-FFF2-40B4-BE49-F238E27FC236}">
                <a16:creationId xmlns:a16="http://schemas.microsoft.com/office/drawing/2014/main" id="{5563393E-ADF7-52DD-2290-5D504E5C3CA1}"/>
              </a:ext>
            </a:extLst>
          </p:cNvPr>
          <p:cNvGrpSpPr>
            <a:grpSpLocks/>
          </p:cNvGrpSpPr>
          <p:nvPr/>
        </p:nvGrpSpPr>
        <p:grpSpPr bwMode="auto">
          <a:xfrm>
            <a:off x="8659813" y="1336674"/>
            <a:ext cx="2724150" cy="4206875"/>
            <a:chOff x="77804" y="533455"/>
            <a:chExt cx="2054678" cy="3445231"/>
          </a:xfrm>
        </p:grpSpPr>
        <p:sp>
          <p:nvSpPr>
            <p:cNvPr id="13" name="任意多边形 44">
              <a:extLst>
                <a:ext uri="{FF2B5EF4-FFF2-40B4-BE49-F238E27FC236}">
                  <a16:creationId xmlns:a16="http://schemas.microsoft.com/office/drawing/2014/main" id="{41DD4041-0D1F-B12A-4B84-8BB5A17E9381}"/>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4" name="矩形 11">
              <a:extLst>
                <a:ext uri="{FF2B5EF4-FFF2-40B4-BE49-F238E27FC236}">
                  <a16:creationId xmlns:a16="http://schemas.microsoft.com/office/drawing/2014/main" id="{54518EA7-61C3-24AD-6866-E37709721B50}"/>
                </a:ext>
              </a:extLst>
            </p:cNvPr>
            <p:cNvSpPr>
              <a:spLocks noChangeArrowheads="1"/>
            </p:cNvSpPr>
            <p:nvPr/>
          </p:nvSpPr>
          <p:spPr bwMode="auto">
            <a:xfrm>
              <a:off x="174790" y="941484"/>
              <a:ext cx="1883455" cy="2063544"/>
            </a:xfrm>
            <a:prstGeom prst="rect">
              <a:avLst/>
            </a:prstGeom>
            <a:noFill/>
            <a:ln>
              <a:noFill/>
            </a:ln>
          </p:spPr>
          <p:txBody>
            <a:bodyPr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a:latin typeface="+mj-lt"/>
                  <a:ea typeface="+mn-ea"/>
                  <a:cs typeface="+mn-ea"/>
                </a:rPr>
                <a:t>Hyperparameters chosen:</a:t>
              </a:r>
            </a:p>
            <a:p>
              <a:pPr algn="ctr">
                <a:lnSpc>
                  <a:spcPct val="140000"/>
                </a:lnSpc>
                <a:defRPr/>
              </a:pPr>
              <a:r>
                <a:rPr lang="en-US" altLang="zh-CN">
                  <a:latin typeface="+mj-lt"/>
                  <a:ea typeface="+mn-ea"/>
                  <a:cs typeface="+mn-ea"/>
                </a:rPr>
                <a:t>C : 0.01 (due to time complexity concerns)</a:t>
              </a:r>
            </a:p>
            <a:p>
              <a:pPr algn="ctr">
                <a:lnSpc>
                  <a:spcPct val="140000"/>
                </a:lnSpc>
                <a:defRPr/>
              </a:pPr>
              <a:r>
                <a:rPr lang="en-US" altLang="zh-CN">
                  <a:latin typeface="+mj-lt"/>
                  <a:ea typeface="+mn-ea"/>
                  <a:cs typeface="+mn-ea"/>
                </a:rPr>
                <a:t>Kernel: Gaussian</a:t>
              </a:r>
            </a:p>
            <a:p>
              <a:pPr algn="ctr">
                <a:lnSpc>
                  <a:spcPct val="140000"/>
                </a:lnSpc>
                <a:defRPr/>
              </a:pPr>
              <a:r>
                <a:rPr lang="en-US" altLang="zh-CN">
                  <a:latin typeface="+mj-lt"/>
                  <a:ea typeface="+mn-ea"/>
                  <a:cs typeface="+mn-ea"/>
                </a:rPr>
                <a:t>Gamma:0.5</a:t>
              </a:r>
            </a:p>
          </p:txBody>
        </p:sp>
      </p:grpSp>
      <p:grpSp>
        <p:nvGrpSpPr>
          <p:cNvPr id="2" name="组合 13">
            <a:extLst>
              <a:ext uri="{FF2B5EF4-FFF2-40B4-BE49-F238E27FC236}">
                <a16:creationId xmlns:a16="http://schemas.microsoft.com/office/drawing/2014/main" id="{C4F27A90-51F4-4DBD-1116-343D4D5561F3}"/>
              </a:ext>
            </a:extLst>
          </p:cNvPr>
          <p:cNvGrpSpPr>
            <a:grpSpLocks/>
          </p:cNvGrpSpPr>
          <p:nvPr/>
        </p:nvGrpSpPr>
        <p:grpSpPr bwMode="auto">
          <a:xfrm>
            <a:off x="519113" y="2867023"/>
            <a:ext cx="2724150" cy="1698625"/>
            <a:chOff x="77804" y="533455"/>
            <a:chExt cx="2054678" cy="3445231"/>
          </a:xfrm>
        </p:grpSpPr>
        <p:sp>
          <p:nvSpPr>
            <p:cNvPr id="3" name="任意多边形 44">
              <a:extLst>
                <a:ext uri="{FF2B5EF4-FFF2-40B4-BE49-F238E27FC236}">
                  <a16:creationId xmlns:a16="http://schemas.microsoft.com/office/drawing/2014/main" id="{1896B222-62BD-6FEB-5AF5-04D41E63C233}"/>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5" name="矩形 11">
              <a:extLst>
                <a:ext uri="{FF2B5EF4-FFF2-40B4-BE49-F238E27FC236}">
                  <a16:creationId xmlns:a16="http://schemas.microsoft.com/office/drawing/2014/main" id="{96D90AA9-A91F-29F9-797E-06ADA5F1BC5E}"/>
                </a:ext>
              </a:extLst>
            </p:cNvPr>
            <p:cNvSpPr>
              <a:spLocks noChangeArrowheads="1"/>
            </p:cNvSpPr>
            <p:nvPr/>
          </p:nvSpPr>
          <p:spPr bwMode="auto">
            <a:xfrm>
              <a:off x="165211" y="1675608"/>
              <a:ext cx="1883455" cy="821276"/>
            </a:xfrm>
            <a:prstGeom prst="rect">
              <a:avLst/>
            </a:prstGeom>
            <a:noFill/>
            <a:ln>
              <a:noFill/>
            </a:ln>
          </p:spPr>
          <p:txBody>
            <a:bodyPr lIns="91440" tIns="45720" rIns="91440" bIns="4572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defRPr/>
              </a:pPr>
              <a:r>
                <a:rPr lang="en-US" altLang="zh-CN" sz="1600">
                  <a:latin typeface="+mj-lt"/>
                  <a:ea typeface="+mn-ea"/>
                  <a:cs typeface="+mn-ea"/>
                </a:rPr>
                <a:t>Resilient to outliers</a:t>
              </a:r>
            </a:p>
          </p:txBody>
        </p:sp>
      </p:grpSp>
    </p:spTree>
    <p:extLst>
      <p:ext uri="{BB962C8B-B14F-4D97-AF65-F5344CB8AC3E}">
        <p14:creationId xmlns:p14="http://schemas.microsoft.com/office/powerpoint/2010/main" val="427579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3</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6556236" cy="4617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solidFill>
                    <a:srgbClr val="FFFFFF"/>
                  </a:solidFill>
                  <a:latin typeface="Arial Black"/>
                  <a:ea typeface="+mn-ea"/>
                  <a:cs typeface="+mn-ea"/>
                </a:rPr>
                <a:t>SVM RESULT – without downsampling</a:t>
              </a: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33400" y="1067217"/>
            <a:ext cx="7996238" cy="520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0.996</a:t>
            </a:r>
          </a:p>
          <a:p>
            <a:pPr algn="ctr">
              <a:defRPr/>
            </a:pPr>
            <a:endParaRPr lang="en-US" sz="2000">
              <a:latin typeface="+mj-lt"/>
            </a:endParaRPr>
          </a:p>
          <a:p>
            <a:pPr algn="ctr">
              <a:defRPr/>
            </a:pPr>
            <a:r>
              <a:rPr lang="en-US" sz="2000">
                <a:latin typeface="+mj-lt"/>
              </a:rPr>
              <a:t>0.928</a:t>
            </a:r>
          </a:p>
          <a:p>
            <a:pPr algn="ctr">
              <a:defRPr/>
            </a:pPr>
            <a:endParaRPr lang="en-US" sz="2000">
              <a:latin typeface="+mj-lt"/>
            </a:endParaRPr>
          </a:p>
          <a:p>
            <a:pPr algn="ctr">
              <a:defRPr/>
            </a:pPr>
            <a:r>
              <a:rPr lang="en-US" sz="2000">
                <a:latin typeface="+mj-lt"/>
              </a:rPr>
              <a:t>0.961</a:t>
            </a:r>
          </a:p>
          <a:p>
            <a:pPr algn="ctr">
              <a:defRPr/>
            </a:pPr>
            <a:endParaRPr lang="en-US" sz="2000">
              <a:latin typeface="+mj-lt"/>
            </a:endParaRPr>
          </a:p>
          <a:p>
            <a:pPr algn="ctr">
              <a:defRPr/>
            </a:pPr>
            <a:r>
              <a:rPr lang="en-US" sz="2000">
                <a:latin typeface="+mj-lt"/>
              </a:rPr>
              <a:t>0.993</a:t>
            </a:r>
          </a:p>
          <a:p>
            <a:pPr algn="ctr">
              <a:defRPr/>
            </a:pPr>
            <a:endParaRPr lang="en-US" sz="2000">
              <a:latin typeface="+mj-lt"/>
            </a:endParaRPr>
          </a:p>
          <a:p>
            <a:pPr algn="ctr">
              <a:defRPr/>
            </a:pPr>
            <a:r>
              <a:rPr lang="en-US" sz="2000">
                <a:latin typeface="+mj-lt"/>
              </a:rPr>
              <a:t>0.958</a:t>
            </a:r>
          </a:p>
        </p:txBody>
      </p:sp>
    </p:spTree>
    <p:extLst>
      <p:ext uri="{BB962C8B-B14F-4D97-AF65-F5344CB8AC3E}">
        <p14:creationId xmlns:p14="http://schemas.microsoft.com/office/powerpoint/2010/main" val="99303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4</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6556236" cy="461700"/>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solidFill>
                    <a:srgbClr val="FFFFFF"/>
                  </a:solidFill>
                  <a:latin typeface="Arial Black"/>
                  <a:ea typeface="+mn-ea"/>
                  <a:cs typeface="+mn-ea"/>
                </a:rPr>
                <a:t>SVM RESULT – without downsampling</a:t>
              </a: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41791" y="1067217"/>
            <a:ext cx="8000253" cy="526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0.997</a:t>
            </a:r>
          </a:p>
          <a:p>
            <a:pPr algn="ctr">
              <a:defRPr/>
            </a:pPr>
            <a:endParaRPr lang="en-US" sz="2000">
              <a:latin typeface="+mj-lt"/>
            </a:endParaRPr>
          </a:p>
          <a:p>
            <a:pPr algn="ctr">
              <a:defRPr/>
            </a:pPr>
            <a:r>
              <a:rPr lang="en-US" sz="2000">
                <a:latin typeface="+mj-lt"/>
              </a:rPr>
              <a:t>0.892</a:t>
            </a:r>
          </a:p>
          <a:p>
            <a:pPr algn="ctr">
              <a:defRPr/>
            </a:pPr>
            <a:endParaRPr lang="en-US" sz="2000">
              <a:latin typeface="+mj-lt"/>
            </a:endParaRPr>
          </a:p>
          <a:p>
            <a:pPr algn="ctr">
              <a:defRPr/>
            </a:pPr>
            <a:r>
              <a:rPr lang="en-US" sz="2000">
                <a:latin typeface="+mj-lt"/>
              </a:rPr>
              <a:t>0.941</a:t>
            </a:r>
          </a:p>
          <a:p>
            <a:pPr algn="ctr">
              <a:defRPr/>
            </a:pPr>
            <a:endParaRPr lang="en-US" sz="2000">
              <a:latin typeface="+mj-lt"/>
            </a:endParaRPr>
          </a:p>
          <a:p>
            <a:pPr algn="ctr">
              <a:defRPr/>
            </a:pPr>
            <a:r>
              <a:rPr lang="en-US" sz="2000">
                <a:latin typeface="+mj-lt"/>
              </a:rPr>
              <a:t>0.99</a:t>
            </a:r>
          </a:p>
          <a:p>
            <a:pPr algn="ctr">
              <a:defRPr/>
            </a:pPr>
            <a:endParaRPr lang="en-US" sz="2000">
              <a:latin typeface="+mj-lt"/>
            </a:endParaRPr>
          </a:p>
          <a:p>
            <a:pPr algn="ctr">
              <a:defRPr/>
            </a:pPr>
            <a:r>
              <a:rPr lang="en-US" sz="2000">
                <a:latin typeface="+mj-lt"/>
              </a:rPr>
              <a:t>0.936</a:t>
            </a:r>
          </a:p>
        </p:txBody>
      </p:sp>
    </p:spTree>
    <p:extLst>
      <p:ext uri="{BB962C8B-B14F-4D97-AF65-F5344CB8AC3E}">
        <p14:creationId xmlns:p14="http://schemas.microsoft.com/office/powerpoint/2010/main" val="420141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1" y="254000"/>
            <a:ext cx="12211051" cy="6553196"/>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5</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6214795" cy="461700"/>
            </a:xfrm>
            <a:prstGeom prst="rect">
              <a:avLst/>
            </a:prstGeom>
            <a:noFill/>
            <a:ln>
              <a:noFill/>
            </a:ln>
          </p:spPr>
          <p:txBody>
            <a:bodyPr wrap="none" lIns="91440" tIns="45720" rIns="91440" bIns="45720" ancho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b="1">
                  <a:solidFill>
                    <a:srgbClr val="FFFFFF"/>
                  </a:solidFill>
                  <a:latin typeface="Arial Black"/>
                  <a:ea typeface="+mn-ea"/>
                  <a:cs typeface="+mn-ea"/>
                </a:rPr>
                <a:t>SVM RESULT – with downsampling</a:t>
              </a: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0"/>
          <a:stretch/>
        </p:blipFill>
        <p:spPr bwMode="auto">
          <a:xfrm>
            <a:off x="541791" y="1046163"/>
            <a:ext cx="8000253" cy="526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solidFill>
                  <a:srgbClr val="FF0000"/>
                </a:solidFill>
                <a:latin typeface="+mj-lt"/>
              </a:rPr>
              <a:t>0.747</a:t>
            </a:r>
          </a:p>
          <a:p>
            <a:pPr algn="ctr">
              <a:defRPr/>
            </a:pPr>
            <a:endParaRPr lang="en-US" sz="2000">
              <a:latin typeface="+mj-lt"/>
            </a:endParaRPr>
          </a:p>
          <a:p>
            <a:pPr algn="ctr">
              <a:defRPr/>
            </a:pPr>
            <a:r>
              <a:rPr lang="en-US" sz="2000">
                <a:solidFill>
                  <a:srgbClr val="00B050"/>
                </a:solidFill>
                <a:latin typeface="+mj-lt"/>
              </a:rPr>
              <a:t>0.995</a:t>
            </a:r>
          </a:p>
          <a:p>
            <a:pPr algn="ctr">
              <a:defRPr/>
            </a:pPr>
            <a:endParaRPr lang="en-US" sz="2000">
              <a:latin typeface="+mj-lt"/>
            </a:endParaRPr>
          </a:p>
          <a:p>
            <a:pPr algn="ctr">
              <a:defRPr/>
            </a:pPr>
            <a:r>
              <a:rPr lang="en-US" sz="2000">
                <a:latin typeface="+mj-lt"/>
              </a:rPr>
              <a:t>0.853</a:t>
            </a:r>
          </a:p>
          <a:p>
            <a:pPr algn="ctr">
              <a:defRPr/>
            </a:pPr>
            <a:endParaRPr lang="en-US" sz="2000">
              <a:latin typeface="+mj-lt"/>
            </a:endParaRPr>
          </a:p>
          <a:p>
            <a:pPr algn="ctr">
              <a:defRPr/>
            </a:pPr>
            <a:r>
              <a:rPr lang="en-US" sz="2000">
                <a:latin typeface="+mj-lt"/>
              </a:rPr>
              <a:t>0.97</a:t>
            </a:r>
          </a:p>
          <a:p>
            <a:pPr algn="ctr">
              <a:defRPr/>
            </a:pPr>
            <a:endParaRPr lang="en-US" sz="2000">
              <a:latin typeface="+mj-lt"/>
            </a:endParaRPr>
          </a:p>
          <a:p>
            <a:pPr algn="ctr">
              <a:defRPr/>
            </a:pPr>
            <a:r>
              <a:rPr lang="en-US" sz="2000">
                <a:latin typeface="+mj-lt"/>
              </a:rPr>
              <a:t>0.837</a:t>
            </a:r>
          </a:p>
        </p:txBody>
      </p:sp>
    </p:spTree>
    <p:extLst>
      <p:ext uri="{BB962C8B-B14F-4D97-AF65-F5344CB8AC3E}">
        <p14:creationId xmlns:p14="http://schemas.microsoft.com/office/powerpoint/2010/main" val="333333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3">
            <a:extLst>
              <a:ext uri="{FF2B5EF4-FFF2-40B4-BE49-F238E27FC236}">
                <a16:creationId xmlns:a16="http://schemas.microsoft.com/office/drawing/2014/main" id="{55A5E0EC-A734-E582-CE8C-E3DFFAC51AD6}"/>
              </a:ext>
            </a:extLst>
          </p:cNvPr>
          <p:cNvGrpSpPr>
            <a:grpSpLocks/>
          </p:cNvGrpSpPr>
          <p:nvPr/>
        </p:nvGrpSpPr>
        <p:grpSpPr bwMode="auto">
          <a:xfrm>
            <a:off x="544513" y="1958975"/>
            <a:ext cx="2724150" cy="3444875"/>
            <a:chOff x="77804" y="533455"/>
            <a:chExt cx="2054678" cy="3445231"/>
          </a:xfrm>
        </p:grpSpPr>
        <p:sp>
          <p:nvSpPr>
            <p:cNvPr id="30782" name="任意多边形 44">
              <a:extLst>
                <a:ext uri="{FF2B5EF4-FFF2-40B4-BE49-F238E27FC236}">
                  <a16:creationId xmlns:a16="http://schemas.microsoft.com/office/drawing/2014/main" id="{B7BE6787-EC18-8823-47EE-440812F453C7}"/>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30785" name="矩形 11">
              <a:extLst>
                <a:ext uri="{FF2B5EF4-FFF2-40B4-BE49-F238E27FC236}">
                  <a16:creationId xmlns:a16="http://schemas.microsoft.com/office/drawing/2014/main" id="{8AAE584D-BA3E-DBB9-A33A-8DFB6F5DAB7F}"/>
                </a:ext>
              </a:extLst>
            </p:cNvPr>
            <p:cNvSpPr>
              <a:spLocks noChangeArrowheads="1"/>
            </p:cNvSpPr>
            <p:nvPr/>
          </p:nvSpPr>
          <p:spPr bwMode="auto">
            <a:xfrm>
              <a:off x="174790" y="941485"/>
              <a:ext cx="1883455" cy="194488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buFont typeface="Arial" panose="020B0604020202020204" pitchFamily="34" charset="0"/>
                <a:buNone/>
                <a:defRPr/>
              </a:pPr>
              <a:r>
                <a:rPr lang="en-US" altLang="zh-CN" sz="2200">
                  <a:latin typeface="+mj-lt"/>
                  <a:ea typeface="+mn-ea"/>
                  <a:cs typeface="+mn-ea"/>
                  <a:sym typeface="+mn-lt"/>
                </a:rPr>
                <a:t>Quite high accuracy on clustering works</a:t>
              </a:r>
              <a:endParaRPr lang="zh-CN" altLang="en-US" sz="2200">
                <a:latin typeface="+mj-lt"/>
                <a:ea typeface="+mn-ea"/>
                <a:cs typeface="+mn-ea"/>
                <a:sym typeface="+mn-lt"/>
              </a:endParaRPr>
            </a:p>
          </p:txBody>
        </p:sp>
      </p:grpSp>
      <p:grpSp>
        <p:nvGrpSpPr>
          <p:cNvPr id="4099" name="组合 30">
            <a:extLst>
              <a:ext uri="{FF2B5EF4-FFF2-40B4-BE49-F238E27FC236}">
                <a16:creationId xmlns:a16="http://schemas.microsoft.com/office/drawing/2014/main" id="{B1C976DB-922E-1A11-B4B0-F01D7E175A55}"/>
              </a:ext>
            </a:extLst>
          </p:cNvPr>
          <p:cNvGrpSpPr>
            <a:grpSpLocks/>
          </p:cNvGrpSpPr>
          <p:nvPr/>
        </p:nvGrpSpPr>
        <p:grpSpPr bwMode="auto">
          <a:xfrm>
            <a:off x="-19050" y="254000"/>
            <a:ext cx="12211050" cy="6553200"/>
            <a:chOff x="0" y="0"/>
            <a:chExt cx="12211083" cy="6553690"/>
          </a:xfrm>
        </p:grpSpPr>
        <p:grpSp>
          <p:nvGrpSpPr>
            <p:cNvPr id="4104" name="组合 31">
              <a:extLst>
                <a:ext uri="{FF2B5EF4-FFF2-40B4-BE49-F238E27FC236}">
                  <a16:creationId xmlns:a16="http://schemas.microsoft.com/office/drawing/2014/main" id="{FDAED486-101E-C382-DC13-C65851D632F7}"/>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F47B5009-70F8-1180-D1AA-40003019E99C}"/>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DC56E703-0CCA-8A74-BF46-361A79846B37}"/>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57B0AD80-369E-2BD2-7A8D-25E5862C318C}"/>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109" name="Rectangle 13">
                <a:extLst>
                  <a:ext uri="{FF2B5EF4-FFF2-40B4-BE49-F238E27FC236}">
                    <a16:creationId xmlns:a16="http://schemas.microsoft.com/office/drawing/2014/main" id="{2CB6D451-EEC3-8F50-3C2D-CA6CA3FD18D4}"/>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B029F64A-CF51-4E6E-B8C1-9D7FF3D2377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6</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BC3E91C9-23D1-E020-38D0-EB2377080463}"/>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D407D3FF-D61A-53D2-D2A5-C2FD7D3A2D1A}"/>
                </a:ext>
              </a:extLst>
            </p:cNvPr>
            <p:cNvSpPr>
              <a:spLocks noChangeArrowheads="1"/>
            </p:cNvSpPr>
            <p:nvPr/>
          </p:nvSpPr>
          <p:spPr bwMode="auto">
            <a:xfrm>
              <a:off x="315914" y="90495"/>
              <a:ext cx="1057278"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a:t>
              </a:r>
              <a:endParaRPr lang="zh-CN" altLang="en-US" sz="2400">
                <a:solidFill>
                  <a:schemeClr val="bg1"/>
                </a:solidFill>
                <a:latin typeface="+mj-lt"/>
                <a:ea typeface="+mn-ea"/>
                <a:cs typeface="+mn-ea"/>
                <a:sym typeface="+mn-lt"/>
              </a:endParaRPr>
            </a:p>
          </p:txBody>
        </p:sp>
      </p:grpSp>
      <p:pic>
        <p:nvPicPr>
          <p:cNvPr id="4100" name="Picture 69">
            <a:extLst>
              <a:ext uri="{FF2B5EF4-FFF2-40B4-BE49-F238E27FC236}">
                <a16:creationId xmlns:a16="http://schemas.microsoft.com/office/drawing/2014/main" id="{98AE051A-A54E-9CEE-C059-3BBB014B5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1284288"/>
            <a:ext cx="4810125"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01" name="组合 13">
            <a:extLst>
              <a:ext uri="{FF2B5EF4-FFF2-40B4-BE49-F238E27FC236}">
                <a16:creationId xmlns:a16="http://schemas.microsoft.com/office/drawing/2014/main" id="{EF4BD381-4135-79F3-E5FB-BA2B70D071E5}"/>
              </a:ext>
            </a:extLst>
          </p:cNvPr>
          <p:cNvGrpSpPr>
            <a:grpSpLocks/>
          </p:cNvGrpSpPr>
          <p:nvPr/>
        </p:nvGrpSpPr>
        <p:grpSpPr bwMode="auto">
          <a:xfrm>
            <a:off x="8923338" y="1958975"/>
            <a:ext cx="2724150" cy="3444875"/>
            <a:chOff x="77804" y="533455"/>
            <a:chExt cx="2054678" cy="3445231"/>
          </a:xfrm>
        </p:grpSpPr>
        <p:sp>
          <p:nvSpPr>
            <p:cNvPr id="3" name="任意多边形 44">
              <a:extLst>
                <a:ext uri="{FF2B5EF4-FFF2-40B4-BE49-F238E27FC236}">
                  <a16:creationId xmlns:a16="http://schemas.microsoft.com/office/drawing/2014/main" id="{709040C0-4646-A060-0F3B-5AF9AE27DE36}"/>
                </a:ext>
              </a:extLst>
            </p:cNvPr>
            <p:cNvSpPr>
              <a:spLocks noChangeArrowheads="1"/>
            </p:cNvSpPr>
            <p:nvPr/>
          </p:nvSpPr>
          <p:spPr bwMode="auto">
            <a:xfrm>
              <a:off x="77804" y="533455"/>
              <a:ext cx="2054678" cy="3445231"/>
            </a:xfrm>
            <a:custGeom>
              <a:avLst/>
              <a:gdLst>
                <a:gd name="T0" fmla="*/ 192927 w 1886857"/>
                <a:gd name="T1" fmla="*/ 0 h 3362140"/>
                <a:gd name="T2" fmla="*/ 2244436 w 1886857"/>
                <a:gd name="T3" fmla="*/ 0 h 3362140"/>
                <a:gd name="T4" fmla="*/ 2259376 w 1886857"/>
                <a:gd name="T5" fmla="*/ 40146 h 3362140"/>
                <a:gd name="T6" fmla="*/ 2409916 w 1886857"/>
                <a:gd name="T7" fmla="*/ 192647 h 3362140"/>
                <a:gd name="T8" fmla="*/ 2434478 w 1886857"/>
                <a:gd name="T9" fmla="*/ 203768 h 3362140"/>
                <a:gd name="T10" fmla="*/ 2434478 w 1886857"/>
                <a:gd name="T11" fmla="*/ 3414881 h 3362140"/>
                <a:gd name="T12" fmla="*/ 2409916 w 1886857"/>
                <a:gd name="T13" fmla="*/ 3426003 h 3362140"/>
                <a:gd name="T14" fmla="*/ 2259376 w 1886857"/>
                <a:gd name="T15" fmla="*/ 3578503 h 3362140"/>
                <a:gd name="T16" fmla="*/ 2244436 w 1886857"/>
                <a:gd name="T17" fmla="*/ 3618648 h 3362140"/>
                <a:gd name="T18" fmla="*/ 193904 w 1886857"/>
                <a:gd name="T19" fmla="*/ 3618648 h 3362140"/>
                <a:gd name="T20" fmla="*/ 175102 w 1886857"/>
                <a:gd name="T21" fmla="*/ 3568121 h 3362140"/>
                <a:gd name="T22" fmla="*/ 24561 w 1886857"/>
                <a:gd name="T23" fmla="*/ 3415621 h 3362140"/>
                <a:gd name="T24" fmla="*/ 0 w 1886857"/>
                <a:gd name="T25" fmla="*/ 3404502 h 3362140"/>
                <a:gd name="T26" fmla="*/ 0 w 1886857"/>
                <a:gd name="T27" fmla="*/ 211517 h 3362140"/>
                <a:gd name="T28" fmla="*/ 24562 w 1886857"/>
                <a:gd name="T29" fmla="*/ 200395 h 3362140"/>
                <a:gd name="T30" fmla="*/ 175103 w 1886857"/>
                <a:gd name="T31" fmla="*/ 47895 h 33621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86857"/>
                <a:gd name="T49" fmla="*/ 0 h 3362140"/>
                <a:gd name="T50" fmla="*/ 1886857 w 1886857"/>
                <a:gd name="T51" fmla="*/ 3362140 h 33621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86857" h="3362140">
                  <a:moveTo>
                    <a:pt x="149529" y="0"/>
                  </a:moveTo>
                  <a:lnTo>
                    <a:pt x="1739564" y="0"/>
                  </a:lnTo>
                  <a:lnTo>
                    <a:pt x="1751143" y="37301"/>
                  </a:lnTo>
                  <a:cubicBezTo>
                    <a:pt x="1775588" y="95094"/>
                    <a:pt x="1816423" y="144267"/>
                    <a:pt x="1867821" y="178991"/>
                  </a:cubicBezTo>
                  <a:lnTo>
                    <a:pt x="1886857" y="189324"/>
                  </a:lnTo>
                  <a:lnTo>
                    <a:pt x="1886857" y="3172818"/>
                  </a:lnTo>
                  <a:lnTo>
                    <a:pt x="1867821" y="3183150"/>
                  </a:lnTo>
                  <a:cubicBezTo>
                    <a:pt x="1816423" y="3217874"/>
                    <a:pt x="1775588" y="3267047"/>
                    <a:pt x="1751143" y="3324840"/>
                  </a:cubicBezTo>
                  <a:lnTo>
                    <a:pt x="1739564" y="3362140"/>
                  </a:lnTo>
                  <a:lnTo>
                    <a:pt x="150287" y="3362140"/>
                  </a:lnTo>
                  <a:lnTo>
                    <a:pt x="135714" y="3315196"/>
                  </a:lnTo>
                  <a:cubicBezTo>
                    <a:pt x="111270" y="3257403"/>
                    <a:pt x="70435" y="3208230"/>
                    <a:pt x="19036" y="3173506"/>
                  </a:cubicBezTo>
                  <a:lnTo>
                    <a:pt x="0" y="3163174"/>
                  </a:lnTo>
                  <a:lnTo>
                    <a:pt x="0" y="196523"/>
                  </a:lnTo>
                  <a:lnTo>
                    <a:pt x="19037" y="186190"/>
                  </a:lnTo>
                  <a:cubicBezTo>
                    <a:pt x="70436" y="151466"/>
                    <a:pt x="111271" y="102294"/>
                    <a:pt x="135715" y="44500"/>
                  </a:cubicBezTo>
                  <a:lnTo>
                    <a:pt x="149529" y="0"/>
                  </a:lnTo>
                  <a:close/>
                </a:path>
              </a:pathLst>
            </a:custGeom>
            <a:noFill/>
            <a:ln w="25400" cap="flat" cmpd="sng">
              <a:solidFill>
                <a:srgbClr val="7F7F7F"/>
              </a:solidFill>
              <a:bevel/>
              <a:headEnd/>
              <a:tailEnd/>
            </a:ln>
          </p:spPr>
          <p:txBody>
            <a:bodyPr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4" name="矩形 11">
              <a:extLst>
                <a:ext uri="{FF2B5EF4-FFF2-40B4-BE49-F238E27FC236}">
                  <a16:creationId xmlns:a16="http://schemas.microsoft.com/office/drawing/2014/main" id="{91C4AD73-7445-DDDB-7483-CD4828DEA04E}"/>
                </a:ext>
              </a:extLst>
            </p:cNvPr>
            <p:cNvSpPr>
              <a:spLocks noChangeArrowheads="1"/>
            </p:cNvSpPr>
            <p:nvPr/>
          </p:nvSpPr>
          <p:spPr bwMode="auto">
            <a:xfrm>
              <a:off x="174790" y="941485"/>
              <a:ext cx="1883455" cy="1944888"/>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40000"/>
                </a:lnSpc>
                <a:buFont typeface="Arial" panose="020B0604020202020204" pitchFamily="34" charset="0"/>
                <a:buNone/>
                <a:defRPr/>
              </a:pPr>
              <a:r>
                <a:rPr lang="en-US" altLang="zh-CN" sz="2200">
                  <a:latin typeface="+mj-lt"/>
                  <a:ea typeface="+mn-ea"/>
                  <a:cs typeface="+mn-ea"/>
                  <a:sym typeface="+mn-lt"/>
                </a:rPr>
                <a:t>Performs</a:t>
              </a:r>
              <a:br>
                <a:rPr lang="en-US" altLang="zh-CN" sz="2200">
                  <a:latin typeface="+mj-lt"/>
                  <a:ea typeface="+mn-ea"/>
                  <a:cs typeface="+mn-ea"/>
                  <a:sym typeface="+mn-lt"/>
                </a:rPr>
              </a:br>
              <a:r>
                <a:rPr lang="en-US" altLang="zh-CN" sz="2200">
                  <a:latin typeface="+mj-lt"/>
                  <a:ea typeface="+mn-ea"/>
                  <a:cs typeface="+mn-ea"/>
                  <a:sym typeface="+mn-lt"/>
                </a:rPr>
                <a:t>better</a:t>
              </a:r>
              <a:r>
                <a:rPr lang="zh-CN" altLang="en-US" sz="2200">
                  <a:latin typeface="+mj-lt"/>
                  <a:ea typeface="+mn-ea"/>
                  <a:cs typeface="+mn-ea"/>
                  <a:sym typeface="+mn-lt"/>
                </a:rPr>
                <a:t> </a:t>
              </a:r>
              <a:r>
                <a:rPr lang="en-US" altLang="zh-CN" sz="2200">
                  <a:latin typeface="+mj-lt"/>
                  <a:ea typeface="+mn-ea"/>
                  <a:cs typeface="+mn-ea"/>
                  <a:sym typeface="+mn-lt"/>
                </a:rPr>
                <a:t>on</a:t>
              </a:r>
              <a:br>
                <a:rPr lang="en-US" altLang="zh-CN" sz="2200">
                  <a:latin typeface="+mj-lt"/>
                  <a:ea typeface="+mn-ea"/>
                  <a:cs typeface="+mn-ea"/>
                  <a:sym typeface="+mn-lt"/>
                </a:rPr>
              </a:br>
              <a:r>
                <a:rPr lang="en-US" altLang="zh-CN" sz="2200">
                  <a:latin typeface="+mj-lt"/>
                  <a:ea typeface="+mn-ea"/>
                  <a:cs typeface="+mn-ea"/>
                  <a:sym typeface="+mn-lt"/>
                </a:rPr>
                <a:t>low-dimension</a:t>
              </a:r>
              <a:br>
                <a:rPr lang="en-US" altLang="zh-CN" sz="2200">
                  <a:latin typeface="+mj-lt"/>
                  <a:ea typeface="+mn-ea"/>
                  <a:cs typeface="+mn-ea"/>
                  <a:sym typeface="+mn-lt"/>
                </a:rPr>
              </a:br>
              <a:r>
                <a:rPr lang="en-US" altLang="zh-CN" sz="2200">
                  <a:latin typeface="+mj-lt"/>
                  <a:ea typeface="+mn-ea"/>
                  <a:cs typeface="+mn-ea"/>
                  <a:sym typeface="+mn-lt"/>
                </a:rPr>
                <a:t>dataset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组合 30">
            <a:extLst>
              <a:ext uri="{FF2B5EF4-FFF2-40B4-BE49-F238E27FC236}">
                <a16:creationId xmlns:a16="http://schemas.microsoft.com/office/drawing/2014/main" id="{1DC63F2F-DA07-A485-276F-81EF4D5D9B86}"/>
              </a:ext>
            </a:extLst>
          </p:cNvPr>
          <p:cNvGrpSpPr>
            <a:grpSpLocks/>
          </p:cNvGrpSpPr>
          <p:nvPr/>
        </p:nvGrpSpPr>
        <p:grpSpPr bwMode="auto">
          <a:xfrm>
            <a:off x="-19050" y="254000"/>
            <a:ext cx="12211050" cy="6553200"/>
            <a:chOff x="0" y="0"/>
            <a:chExt cx="12211083" cy="6553690"/>
          </a:xfrm>
        </p:grpSpPr>
        <p:grpSp>
          <p:nvGrpSpPr>
            <p:cNvPr id="6150" name="组合 31">
              <a:extLst>
                <a:ext uri="{FF2B5EF4-FFF2-40B4-BE49-F238E27FC236}">
                  <a16:creationId xmlns:a16="http://schemas.microsoft.com/office/drawing/2014/main" id="{8B97D16A-6673-22D5-FC9A-25807FA6254F}"/>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759F9F2A-DDA2-9904-5420-ECFDFC34FCAB}"/>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00547CBC-CA5C-95E3-EF65-64C51286D80B}"/>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AF7A7462-ADF7-BAA9-7753-726B45B016B1}"/>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6155" name="Rectangle 13">
                <a:extLst>
                  <a:ext uri="{FF2B5EF4-FFF2-40B4-BE49-F238E27FC236}">
                    <a16:creationId xmlns:a16="http://schemas.microsoft.com/office/drawing/2014/main" id="{30A8C78A-D834-0C8E-6FE8-B76956372E40}"/>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2975571E-54EB-4793-9854-9E49C2E4BD8B}"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7</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A5E3D47C-5D59-E611-F72A-CB69CE7A1A7E}"/>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282CFEEC-00EF-BD14-6F60-E9D08F052F26}"/>
                </a:ext>
              </a:extLst>
            </p:cNvPr>
            <p:cNvSpPr>
              <a:spLocks noChangeArrowheads="1"/>
            </p:cNvSpPr>
            <p:nvPr/>
          </p:nvSpPr>
          <p:spPr bwMode="auto">
            <a:xfrm>
              <a:off x="315914" y="90495"/>
              <a:ext cx="2513019"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 RESULT</a:t>
              </a:r>
              <a:endParaRPr lang="zh-CN" altLang="en-US" sz="2400">
                <a:solidFill>
                  <a:schemeClr val="bg1"/>
                </a:solidFill>
                <a:latin typeface="+mj-lt"/>
                <a:ea typeface="+mn-ea"/>
                <a:cs typeface="+mn-ea"/>
                <a:sym typeface="+mn-lt"/>
              </a:endParaRPr>
            </a:p>
          </p:txBody>
        </p:sp>
      </p:grpSp>
      <p:pic>
        <p:nvPicPr>
          <p:cNvPr id="6147" name="Picture 9">
            <a:extLst>
              <a:ext uri="{FF2B5EF4-FFF2-40B4-BE49-F238E27FC236}">
                <a16:creationId xmlns:a16="http://schemas.microsoft.com/office/drawing/2014/main" id="{AA80166F-8E44-EC25-3671-02C28A9AB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847"/>
          <a:stretch>
            <a:fillRect/>
          </a:stretch>
        </p:blipFill>
        <p:spPr bwMode="auto">
          <a:xfrm>
            <a:off x="549275" y="1066800"/>
            <a:ext cx="7916863"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60AC95EC-C337-D6F5-F1CA-FECE253F89B1}"/>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00F59350-21D7-BE08-E70C-3A07448AD5E6}"/>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0.999</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0.999</a:t>
            </a:r>
            <a:endParaRPr lang="LID4096" sz="200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30">
            <a:extLst>
              <a:ext uri="{FF2B5EF4-FFF2-40B4-BE49-F238E27FC236}">
                <a16:creationId xmlns:a16="http://schemas.microsoft.com/office/drawing/2014/main" id="{316A258B-8074-B179-E009-A2F369E453BB}"/>
              </a:ext>
            </a:extLst>
          </p:cNvPr>
          <p:cNvGrpSpPr>
            <a:grpSpLocks/>
          </p:cNvGrpSpPr>
          <p:nvPr/>
        </p:nvGrpSpPr>
        <p:grpSpPr bwMode="auto">
          <a:xfrm>
            <a:off x="-19050" y="254000"/>
            <a:ext cx="12211050" cy="6553200"/>
            <a:chOff x="0" y="0"/>
            <a:chExt cx="12211083" cy="6553690"/>
          </a:xfrm>
        </p:grpSpPr>
        <p:grpSp>
          <p:nvGrpSpPr>
            <p:cNvPr id="8198" name="组合 31">
              <a:extLst>
                <a:ext uri="{FF2B5EF4-FFF2-40B4-BE49-F238E27FC236}">
                  <a16:creationId xmlns:a16="http://schemas.microsoft.com/office/drawing/2014/main" id="{68BC0BA4-0C23-89D2-6CD5-025E0479859D}"/>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F85B278B-1C2A-E32C-267C-BFA412D7CAB9}"/>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5B097762-A9B4-17A0-2260-148A35850AE6}"/>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A6CBBE2B-E5B4-BC0B-394B-6DD3B5973EB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8203" name="Rectangle 13">
                <a:extLst>
                  <a:ext uri="{FF2B5EF4-FFF2-40B4-BE49-F238E27FC236}">
                    <a16:creationId xmlns:a16="http://schemas.microsoft.com/office/drawing/2014/main" id="{F287218F-B82C-DDDA-2405-4E0BDE6784FE}"/>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B150D4E-BBEC-4781-91BA-8B7657F4984A}"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8</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DDDF5E21-CD41-8E01-DF05-845F1D4129C0}"/>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C6AB6594-5B41-78EC-9399-4F41D94C3F97}"/>
                </a:ext>
              </a:extLst>
            </p:cNvPr>
            <p:cNvSpPr>
              <a:spLocks noChangeArrowheads="1"/>
            </p:cNvSpPr>
            <p:nvPr/>
          </p:nvSpPr>
          <p:spPr bwMode="auto">
            <a:xfrm>
              <a:off x="315914" y="90495"/>
              <a:ext cx="2513019"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 RESULT</a:t>
              </a:r>
              <a:endParaRPr lang="zh-CN" altLang="en-US" sz="2400">
                <a:solidFill>
                  <a:schemeClr val="bg1"/>
                </a:solidFill>
                <a:latin typeface="+mj-lt"/>
                <a:ea typeface="+mn-ea"/>
                <a:cs typeface="+mn-ea"/>
                <a:sym typeface="+mn-lt"/>
              </a:endParaRPr>
            </a:p>
          </p:txBody>
        </p:sp>
      </p:grpSp>
      <p:pic>
        <p:nvPicPr>
          <p:cNvPr id="8195" name="Picture 9">
            <a:extLst>
              <a:ext uri="{FF2B5EF4-FFF2-40B4-BE49-F238E27FC236}">
                <a16:creationId xmlns:a16="http://schemas.microsoft.com/office/drawing/2014/main" id="{3EEA6AB0-D62D-94C5-4706-B5CEC7F7F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69975"/>
            <a:ext cx="7996238" cy="524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A1EAD34E-BF46-BE22-ACCC-076FD4E8D98C}"/>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A1D0AE76-9A9C-461F-427A-214352D46E88}"/>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0.994</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0.997 </a:t>
            </a:r>
          </a:p>
          <a:p>
            <a:pPr>
              <a:defRPr/>
            </a:pPr>
            <a:endParaRPr lang="en-US" sz="2000">
              <a:latin typeface="+mj-lt"/>
            </a:endParaRPr>
          </a:p>
          <a:p>
            <a:pPr>
              <a:defRPr/>
            </a:pPr>
            <a:r>
              <a:rPr lang="en-US" sz="2000">
                <a:latin typeface="+mj-lt"/>
              </a:rPr>
              <a:t>  0.</a:t>
            </a:r>
            <a:r>
              <a:rPr lang="en-US" altLang="zh-CN" sz="2000">
                <a:latin typeface="+mj-lt"/>
              </a:rPr>
              <a:t>999</a:t>
            </a:r>
            <a:endParaRPr lang="en-US" sz="2000">
              <a:latin typeface="+mj-lt"/>
            </a:endParaRPr>
          </a:p>
          <a:p>
            <a:pPr>
              <a:defRPr/>
            </a:pPr>
            <a:endParaRPr lang="en-US" sz="2000">
              <a:latin typeface="+mj-lt"/>
            </a:endParaRPr>
          </a:p>
          <a:p>
            <a:pPr>
              <a:defRPr/>
            </a:pPr>
            <a:r>
              <a:rPr lang="en-US" sz="2000">
                <a:latin typeface="+mj-lt"/>
              </a:rPr>
              <a:t>  0.997</a:t>
            </a:r>
            <a:endParaRPr lang="LID4096" sz="200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30">
            <a:extLst>
              <a:ext uri="{FF2B5EF4-FFF2-40B4-BE49-F238E27FC236}">
                <a16:creationId xmlns:a16="http://schemas.microsoft.com/office/drawing/2014/main" id="{514BC280-FC3E-9EB6-B023-933A9C9CB4CF}"/>
              </a:ext>
            </a:extLst>
          </p:cNvPr>
          <p:cNvGrpSpPr>
            <a:grpSpLocks/>
          </p:cNvGrpSpPr>
          <p:nvPr/>
        </p:nvGrpSpPr>
        <p:grpSpPr bwMode="auto">
          <a:xfrm>
            <a:off x="-19050" y="254000"/>
            <a:ext cx="12211050" cy="6553200"/>
            <a:chOff x="0" y="0"/>
            <a:chExt cx="12211083" cy="6553690"/>
          </a:xfrm>
        </p:grpSpPr>
        <p:grpSp>
          <p:nvGrpSpPr>
            <p:cNvPr id="10246" name="组合 31">
              <a:extLst>
                <a:ext uri="{FF2B5EF4-FFF2-40B4-BE49-F238E27FC236}">
                  <a16:creationId xmlns:a16="http://schemas.microsoft.com/office/drawing/2014/main" id="{6797271D-ABE7-0C82-F7ED-E78DF78F2AB2}"/>
                </a:ext>
              </a:extLst>
            </p:cNvPr>
            <p:cNvGrpSpPr>
              <a:grpSpLocks/>
            </p:cNvGrpSpPr>
            <p:nvPr/>
          </p:nvGrpSpPr>
          <p:grpSpPr bwMode="auto">
            <a:xfrm>
              <a:off x="0" y="0"/>
              <a:ext cx="12211083" cy="6553690"/>
              <a:chOff x="0" y="0"/>
              <a:chExt cx="12211083" cy="6553690"/>
            </a:xfrm>
          </p:grpSpPr>
          <p:sp>
            <p:nvSpPr>
              <p:cNvPr id="30761" name="Rectangle 11">
                <a:extLst>
                  <a:ext uri="{FF2B5EF4-FFF2-40B4-BE49-F238E27FC236}">
                    <a16:creationId xmlns:a16="http://schemas.microsoft.com/office/drawing/2014/main" id="{ED0077FC-2CC4-6025-F700-18600C72B456}"/>
                  </a:ext>
                </a:extLst>
              </p:cNvPr>
              <p:cNvSpPr>
                <a:spLocks noChangeArrowheads="1"/>
              </p:cNvSpPr>
              <p:nvPr/>
            </p:nvSpPr>
            <p:spPr bwMode="auto">
              <a:xfrm flipH="1">
                <a:off x="223839" y="3175"/>
                <a:ext cx="11987244" cy="596945"/>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2" name="Rectangle 7">
                <a:extLst>
                  <a:ext uri="{FF2B5EF4-FFF2-40B4-BE49-F238E27FC236}">
                    <a16:creationId xmlns:a16="http://schemas.microsoft.com/office/drawing/2014/main" id="{92583A43-8EF5-DEC8-2BF4-870ED325E504}"/>
                  </a:ext>
                </a:extLst>
              </p:cNvPr>
              <p:cNvSpPr>
                <a:spLocks noChangeArrowheads="1"/>
              </p:cNvSpPr>
              <p:nvPr/>
            </p:nvSpPr>
            <p:spPr bwMode="auto">
              <a:xfrm flipH="1">
                <a:off x="115888" y="6248867"/>
                <a:ext cx="428626" cy="176226"/>
              </a:xfrm>
              <a:prstGeom prst="rect">
                <a:avLst/>
              </a:prstGeom>
              <a:gradFill rotWithShape="0">
                <a:gsLst>
                  <a:gs pos="0">
                    <a:srgbClr val="008780"/>
                  </a:gs>
                  <a:gs pos="100000">
                    <a:srgbClr val="008780"/>
                  </a:gs>
                </a:gsLst>
                <a:path path="rect">
                  <a:fillToRect r="100000" b="100000"/>
                </a:path>
              </a:gradFill>
              <a:ln>
                <a:noFill/>
              </a:ln>
            </p:spPr>
            <p:txBody>
              <a:bodyPr lIns="121896" tIns="60948" rIns="121896" bIns="6094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zh-CN" sz="1900">
                  <a:solidFill>
                    <a:srgbClr val="FFFFFF"/>
                  </a:solidFill>
                  <a:latin typeface="+mn-lt"/>
                  <a:ea typeface="+mn-ea"/>
                  <a:cs typeface="+mn-ea"/>
                  <a:sym typeface="+mn-lt"/>
                </a:endParaRPr>
              </a:p>
            </p:txBody>
          </p:sp>
          <p:sp>
            <p:nvSpPr>
              <p:cNvPr id="30763" name="Freeform 8">
                <a:extLst>
                  <a:ext uri="{FF2B5EF4-FFF2-40B4-BE49-F238E27FC236}">
                    <a16:creationId xmlns:a16="http://schemas.microsoft.com/office/drawing/2014/main" id="{ECF74347-DCC8-D139-BE88-3402C64C123A}"/>
                  </a:ext>
                </a:extLst>
              </p:cNvPr>
              <p:cNvSpPr>
                <a:spLocks noChangeArrowheads="1"/>
              </p:cNvSpPr>
              <p:nvPr/>
            </p:nvSpPr>
            <p:spPr bwMode="auto">
              <a:xfrm flipH="1">
                <a:off x="0" y="6248867"/>
                <a:ext cx="120650" cy="304823"/>
              </a:xfrm>
              <a:custGeom>
                <a:avLst/>
                <a:gdLst>
                  <a:gd name="T0" fmla="*/ 0 w 219"/>
                  <a:gd name="T1" fmla="*/ 0 h 744"/>
                  <a:gd name="T2" fmla="*/ 2147483647 w 219"/>
                  <a:gd name="T3" fmla="*/ 2147483647 h 744"/>
                  <a:gd name="T4" fmla="*/ 2147483647 w 219"/>
                  <a:gd name="T5" fmla="*/ 2147483647 h 744"/>
                  <a:gd name="T6" fmla="*/ 0 w 219"/>
                  <a:gd name="T7" fmla="*/ 2147483647 h 744"/>
                  <a:gd name="T8" fmla="*/ 0 w 219"/>
                  <a:gd name="T9" fmla="*/ 0 h 744"/>
                  <a:gd name="T10" fmla="*/ 0 60000 65536"/>
                  <a:gd name="T11" fmla="*/ 0 60000 65536"/>
                  <a:gd name="T12" fmla="*/ 0 60000 65536"/>
                  <a:gd name="T13" fmla="*/ 0 60000 65536"/>
                  <a:gd name="T14" fmla="*/ 0 60000 65536"/>
                  <a:gd name="T15" fmla="*/ 0 w 219"/>
                  <a:gd name="T16" fmla="*/ 0 h 744"/>
                  <a:gd name="T17" fmla="*/ 219 w 219"/>
                  <a:gd name="T18" fmla="*/ 744 h 744"/>
                </a:gdLst>
                <a:ahLst/>
                <a:cxnLst>
                  <a:cxn ang="T10">
                    <a:pos x="T0" y="T1"/>
                  </a:cxn>
                  <a:cxn ang="T11">
                    <a:pos x="T2" y="T3"/>
                  </a:cxn>
                  <a:cxn ang="T12">
                    <a:pos x="T4" y="T5"/>
                  </a:cxn>
                  <a:cxn ang="T13">
                    <a:pos x="T6" y="T7"/>
                  </a:cxn>
                  <a:cxn ang="T14">
                    <a:pos x="T8" y="T9"/>
                  </a:cxn>
                </a:cxnLst>
                <a:rect l="T15" t="T16" r="T17" b="T18"/>
                <a:pathLst>
                  <a:path w="219" h="744">
                    <a:moveTo>
                      <a:pt x="0" y="0"/>
                    </a:moveTo>
                    <a:lnTo>
                      <a:pt x="219" y="314"/>
                    </a:lnTo>
                    <a:lnTo>
                      <a:pt x="219" y="744"/>
                    </a:lnTo>
                    <a:lnTo>
                      <a:pt x="0" y="430"/>
                    </a:lnTo>
                    <a:lnTo>
                      <a:pt x="0" y="0"/>
                    </a:lnTo>
                    <a:close/>
                  </a:path>
                </a:pathLst>
              </a:custGeom>
              <a:solidFill>
                <a:srgbClr val="003231"/>
              </a:soli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sp>
            <p:nvSpPr>
              <p:cNvPr id="10251" name="Rectangle 13">
                <a:extLst>
                  <a:ext uri="{FF2B5EF4-FFF2-40B4-BE49-F238E27FC236}">
                    <a16:creationId xmlns:a16="http://schemas.microsoft.com/office/drawing/2014/main" id="{55DF9437-429A-12F7-0209-52F725EC6495}"/>
                  </a:ext>
                </a:extLst>
              </p:cNvPr>
              <p:cNvSpPr>
                <a:spLocks noChangeArrowheads="1"/>
              </p:cNvSpPr>
              <p:nvPr/>
            </p:nvSpPr>
            <p:spPr bwMode="auto">
              <a:xfrm>
                <a:off x="127000" y="6191713"/>
                <a:ext cx="417514" cy="292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348D72B-BBCB-4814-8150-E6A8746BC269}" type="slidenum">
                  <a:rPr lang="en-US" altLang="zh-CN" sz="1100">
                    <a:solidFill>
                      <a:schemeClr val="bg1"/>
                    </a:solidFill>
                    <a:ea typeface="微软雅黑" panose="020B0503020204020204" pitchFamily="34" charset="-122"/>
                    <a:sym typeface="+mn-lt"/>
                  </a:rPr>
                  <a:pPr algn="ctr" eaLnBrk="1" hangingPunct="1">
                    <a:buFont typeface="Arial" panose="020B0604020202020204" pitchFamily="34" charset="0"/>
                    <a:buNone/>
                  </a:pPr>
                  <a:t>9</a:t>
                </a:fld>
                <a:endParaRPr lang="en-US" altLang="zh-CN" sz="1100">
                  <a:solidFill>
                    <a:schemeClr val="bg1"/>
                  </a:solidFill>
                  <a:ea typeface="微软雅黑" panose="020B0503020204020204" pitchFamily="34" charset="-122"/>
                  <a:sym typeface="+mn-lt"/>
                </a:endParaRPr>
              </a:p>
            </p:txBody>
          </p:sp>
          <p:sp>
            <p:nvSpPr>
              <p:cNvPr id="30766" name="Freeform 12">
                <a:extLst>
                  <a:ext uri="{FF2B5EF4-FFF2-40B4-BE49-F238E27FC236}">
                    <a16:creationId xmlns:a16="http://schemas.microsoft.com/office/drawing/2014/main" id="{0EE96C3B-66F3-BD41-0EBB-88AED77D4ED2}"/>
                  </a:ext>
                </a:extLst>
              </p:cNvPr>
              <p:cNvSpPr>
                <a:spLocks noChangeArrowheads="1"/>
              </p:cNvSpPr>
              <p:nvPr/>
            </p:nvSpPr>
            <p:spPr bwMode="auto">
              <a:xfrm>
                <a:off x="19050" y="0"/>
                <a:ext cx="204789" cy="792222"/>
              </a:xfrm>
              <a:custGeom>
                <a:avLst/>
                <a:gdLst>
                  <a:gd name="T0" fmla="*/ 0 w 3881"/>
                  <a:gd name="T1" fmla="*/ 1236408046 h 10000"/>
                  <a:gd name="T2" fmla="*/ 0 w 3881"/>
                  <a:gd name="T3" fmla="*/ 2147483647 h 10000"/>
                  <a:gd name="T4" fmla="*/ 576133121 w 3881"/>
                  <a:gd name="T5" fmla="*/ 2147483647 h 10000"/>
                  <a:gd name="T6" fmla="*/ 576133121 w 3881"/>
                  <a:gd name="T7" fmla="*/ 0 h 10000"/>
                  <a:gd name="T8" fmla="*/ 0 w 3881"/>
                  <a:gd name="T9" fmla="*/ 1236408046 h 10000"/>
                  <a:gd name="T10" fmla="*/ 0 60000 65536"/>
                  <a:gd name="T11" fmla="*/ 0 60000 65536"/>
                  <a:gd name="T12" fmla="*/ 0 60000 65536"/>
                  <a:gd name="T13" fmla="*/ 0 60000 65536"/>
                  <a:gd name="T14" fmla="*/ 0 60000 65536"/>
                  <a:gd name="T15" fmla="*/ 0 w 3881"/>
                  <a:gd name="T16" fmla="*/ 0 h 10000"/>
                  <a:gd name="T17" fmla="*/ 3881 w 3881"/>
                  <a:gd name="T18" fmla="*/ 10000 h 10000"/>
                </a:gdLst>
                <a:ahLst/>
                <a:cxnLst>
                  <a:cxn ang="T10">
                    <a:pos x="T0" y="T1"/>
                  </a:cxn>
                  <a:cxn ang="T11">
                    <a:pos x="T2" y="T3"/>
                  </a:cxn>
                  <a:cxn ang="T12">
                    <a:pos x="T4" y="T5"/>
                  </a:cxn>
                  <a:cxn ang="T13">
                    <a:pos x="T6" y="T7"/>
                  </a:cxn>
                  <a:cxn ang="T14">
                    <a:pos x="T8" y="T9"/>
                  </a:cxn>
                </a:cxnLst>
                <a:rect l="T15" t="T16" r="T17" b="T18"/>
                <a:pathLst>
                  <a:path w="3881" h="10000">
                    <a:moveTo>
                      <a:pt x="0" y="2482"/>
                    </a:moveTo>
                    <a:lnTo>
                      <a:pt x="0" y="10000"/>
                    </a:lnTo>
                    <a:lnTo>
                      <a:pt x="3881" y="7593"/>
                    </a:lnTo>
                    <a:lnTo>
                      <a:pt x="3881" y="0"/>
                    </a:lnTo>
                    <a:lnTo>
                      <a:pt x="0" y="2482"/>
                    </a:lnTo>
                    <a:close/>
                  </a:path>
                </a:pathLst>
              </a:custGeom>
              <a:gradFill rotWithShape="0">
                <a:gsLst>
                  <a:gs pos="0">
                    <a:srgbClr val="003231"/>
                  </a:gs>
                  <a:gs pos="42000">
                    <a:srgbClr val="003231"/>
                  </a:gs>
                  <a:gs pos="100000">
                    <a:srgbClr val="003231"/>
                  </a:gs>
                </a:gsLst>
                <a:lin ang="10800000" scaled="1"/>
              </a:gradFill>
              <a:ln>
                <a:noFill/>
              </a:ln>
            </p:spPr>
            <p:txBody>
              <a:bodyPr lIns="121896" tIns="60948" rIns="121896" bIns="60948" anchor="ctr"/>
              <a:lstStyle/>
              <a:p>
                <a:pPr eaLnBrk="1" hangingPunct="1">
                  <a:buFont typeface="Arial" panose="020B0604020202020204" pitchFamily="34" charset="0"/>
                  <a:buNone/>
                  <a:defRPr/>
                </a:pPr>
                <a:endParaRPr lang="zh-CN" altLang="en-US">
                  <a:latin typeface="+mn-lt"/>
                  <a:ea typeface="+mn-ea"/>
                  <a:cs typeface="+mn-ea"/>
                  <a:sym typeface="+mn-lt"/>
                </a:endParaRPr>
              </a:p>
            </p:txBody>
          </p:sp>
        </p:grpSp>
        <p:sp>
          <p:nvSpPr>
            <p:cNvPr id="30760" name="文本框 32">
              <a:extLst>
                <a:ext uri="{FF2B5EF4-FFF2-40B4-BE49-F238E27FC236}">
                  <a16:creationId xmlns:a16="http://schemas.microsoft.com/office/drawing/2014/main" id="{A67EB9BD-6F36-A5A5-E730-C653EFCA9745}"/>
                </a:ext>
              </a:extLst>
            </p:cNvPr>
            <p:cNvSpPr>
              <a:spLocks noChangeArrowheads="1"/>
            </p:cNvSpPr>
            <p:nvPr/>
          </p:nvSpPr>
          <p:spPr bwMode="auto">
            <a:xfrm>
              <a:off x="315914" y="90495"/>
              <a:ext cx="2513019" cy="46199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a:solidFill>
                    <a:schemeClr val="bg1"/>
                  </a:solidFill>
                  <a:latin typeface="+mj-lt"/>
                  <a:ea typeface="+mn-ea"/>
                  <a:cs typeface="+mn-ea"/>
                  <a:sym typeface="+mn-lt"/>
                </a:rPr>
                <a:t>K-NN RESULT</a:t>
              </a:r>
              <a:endParaRPr lang="zh-CN" altLang="en-US" sz="2400">
                <a:solidFill>
                  <a:schemeClr val="bg1"/>
                </a:solidFill>
                <a:latin typeface="+mj-lt"/>
                <a:ea typeface="+mn-ea"/>
                <a:cs typeface="+mn-ea"/>
                <a:sym typeface="+mn-lt"/>
              </a:endParaRPr>
            </a:p>
          </p:txBody>
        </p:sp>
      </p:grpSp>
      <p:pic>
        <p:nvPicPr>
          <p:cNvPr id="10243" name="Picture 9">
            <a:extLst>
              <a:ext uri="{FF2B5EF4-FFF2-40B4-BE49-F238E27FC236}">
                <a16:creationId xmlns:a16="http://schemas.microsoft.com/office/drawing/2014/main" id="{3B347E05-E629-95D2-E069-16B63B658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30300"/>
            <a:ext cx="7996238"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2C54858E-B1FB-3F40-3FA6-D8081FD14724}"/>
              </a:ext>
            </a:extLst>
          </p:cNvPr>
          <p:cNvSpPr txBox="1"/>
          <p:nvPr/>
        </p:nvSpPr>
        <p:spPr>
          <a:xfrm>
            <a:off x="8521700" y="2278063"/>
            <a:ext cx="1612900"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lgn="ctr">
              <a:defRPr/>
            </a:pPr>
            <a:r>
              <a:rPr lang="en-US" sz="2000">
                <a:latin typeface="+mj-lt"/>
              </a:rPr>
              <a:t>Precision</a:t>
            </a:r>
          </a:p>
          <a:p>
            <a:pPr algn="ctr">
              <a:defRPr/>
            </a:pPr>
            <a:endParaRPr lang="en-US" sz="2000">
              <a:latin typeface="+mj-lt"/>
            </a:endParaRPr>
          </a:p>
          <a:p>
            <a:pPr algn="ctr">
              <a:defRPr/>
            </a:pPr>
            <a:r>
              <a:rPr lang="en-US" sz="2000">
                <a:latin typeface="+mj-lt"/>
              </a:rPr>
              <a:t>Recall	</a:t>
            </a:r>
          </a:p>
          <a:p>
            <a:pPr algn="ctr">
              <a:defRPr/>
            </a:pPr>
            <a:endParaRPr lang="en-US" sz="2000">
              <a:latin typeface="+mj-lt"/>
            </a:endParaRPr>
          </a:p>
          <a:p>
            <a:pPr algn="ctr">
              <a:defRPr/>
            </a:pPr>
            <a:r>
              <a:rPr lang="en-US" sz="2000">
                <a:latin typeface="+mj-lt"/>
              </a:rPr>
              <a:t>F1 </a:t>
            </a:r>
          </a:p>
          <a:p>
            <a:pPr algn="ctr">
              <a:defRPr/>
            </a:pPr>
            <a:endParaRPr lang="en-US" sz="2000">
              <a:latin typeface="+mj-lt"/>
            </a:endParaRPr>
          </a:p>
          <a:p>
            <a:pPr algn="ctr">
              <a:defRPr/>
            </a:pPr>
            <a:r>
              <a:rPr lang="en-US" sz="2000">
                <a:latin typeface="+mj-lt"/>
              </a:rPr>
              <a:t>Accuracy</a:t>
            </a:r>
          </a:p>
          <a:p>
            <a:pPr algn="ctr">
              <a:defRPr/>
            </a:pPr>
            <a:endParaRPr lang="en-US" sz="2000">
              <a:latin typeface="+mj-lt"/>
            </a:endParaRPr>
          </a:p>
          <a:p>
            <a:pPr algn="ctr">
              <a:defRPr/>
            </a:pPr>
            <a:r>
              <a:rPr lang="en-US" sz="2000">
                <a:latin typeface="+mj-lt"/>
              </a:rPr>
              <a:t>Kappa	</a:t>
            </a:r>
            <a:endParaRPr lang="LID4096" sz="2000">
              <a:latin typeface="+mj-lt"/>
            </a:endParaRPr>
          </a:p>
        </p:txBody>
      </p:sp>
      <p:sp>
        <p:nvSpPr>
          <p:cNvPr id="12" name="TextBox 11">
            <a:extLst>
              <a:ext uri="{FF2B5EF4-FFF2-40B4-BE49-F238E27FC236}">
                <a16:creationId xmlns:a16="http://schemas.microsoft.com/office/drawing/2014/main" id="{1533E500-EE80-2605-A5BE-44A5CF28B713}"/>
              </a:ext>
            </a:extLst>
          </p:cNvPr>
          <p:cNvSpPr txBox="1"/>
          <p:nvPr/>
        </p:nvSpPr>
        <p:spPr>
          <a:xfrm>
            <a:off x="10134600" y="2278063"/>
            <a:ext cx="1254125" cy="2862262"/>
          </a:xfrm>
          <a:prstGeom prst="rect">
            <a:avLst/>
          </a:prstGeom>
          <a:noFill/>
          <a:ln w="127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spAutoFit/>
          </a:bodyPr>
          <a:lstStyle/>
          <a:p>
            <a:pPr>
              <a:defRPr/>
            </a:pPr>
            <a:r>
              <a:rPr lang="en-US" sz="2000">
                <a:latin typeface="+mj-lt"/>
              </a:rPr>
              <a:t>  0.994</a:t>
            </a:r>
          </a:p>
          <a:p>
            <a:pPr>
              <a:defRPr/>
            </a:pPr>
            <a:endParaRPr lang="en-US" sz="2000">
              <a:latin typeface="+mj-lt"/>
            </a:endParaRPr>
          </a:p>
          <a:p>
            <a:pPr>
              <a:defRPr/>
            </a:pPr>
            <a:r>
              <a:rPr lang="en-US" sz="2000">
                <a:latin typeface="+mj-lt"/>
              </a:rPr>
              <a:t>     1</a:t>
            </a:r>
          </a:p>
          <a:p>
            <a:pPr>
              <a:defRPr/>
            </a:pPr>
            <a:endParaRPr lang="en-US" sz="2000">
              <a:latin typeface="+mj-lt"/>
            </a:endParaRPr>
          </a:p>
          <a:p>
            <a:pPr>
              <a:defRPr/>
            </a:pPr>
            <a:r>
              <a:rPr lang="en-US" sz="2000">
                <a:latin typeface="+mj-lt"/>
              </a:rPr>
              <a:t>  0.997 </a:t>
            </a:r>
          </a:p>
          <a:p>
            <a:pPr>
              <a:defRPr/>
            </a:pPr>
            <a:endParaRPr lang="en-US" sz="2000">
              <a:latin typeface="+mj-lt"/>
            </a:endParaRPr>
          </a:p>
          <a:p>
            <a:pPr>
              <a:defRPr/>
            </a:pPr>
            <a:r>
              <a:rPr lang="en-US" sz="2000">
                <a:latin typeface="+mj-lt"/>
              </a:rPr>
              <a:t>  0.</a:t>
            </a:r>
            <a:r>
              <a:rPr lang="en-US" altLang="zh-CN" sz="2000">
                <a:latin typeface="+mj-lt"/>
              </a:rPr>
              <a:t>999</a:t>
            </a:r>
            <a:endParaRPr lang="en-US" sz="2000">
              <a:latin typeface="+mj-lt"/>
            </a:endParaRPr>
          </a:p>
          <a:p>
            <a:pPr>
              <a:defRPr/>
            </a:pPr>
            <a:endParaRPr lang="en-US" sz="2000">
              <a:latin typeface="+mj-lt"/>
            </a:endParaRPr>
          </a:p>
          <a:p>
            <a:pPr>
              <a:defRPr/>
            </a:pPr>
            <a:r>
              <a:rPr lang="en-US" sz="2000">
                <a:latin typeface="+mj-lt"/>
              </a:rPr>
              <a:t>  0.997</a:t>
            </a:r>
            <a:endParaRPr lang="LID4096" sz="2000">
              <a:latin typeface="+mj-lt"/>
            </a:endParaRPr>
          </a:p>
        </p:txBody>
      </p:sp>
    </p:spTree>
  </p:cSld>
  <p:clrMapOvr>
    <a:masterClrMapping/>
  </p:clrMapOvr>
</p:sld>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989</Words>
  <Application>Microsoft Office PowerPoint</Application>
  <PresentationFormat>Widescreen</PresentationFormat>
  <Paragraphs>275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Arial Black</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XIE Ning</cp:lastModifiedBy>
  <cp:revision>1</cp:revision>
  <dcterms:modified xsi:type="dcterms:W3CDTF">2022-11-15T08:32:21Z</dcterms:modified>
</cp:coreProperties>
</file>