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0" autoAdjust="0"/>
  </p:normalViewPr>
  <p:slideViewPr>
    <p:cSldViewPr>
      <p:cViewPr>
        <p:scale>
          <a:sx n="69" d="100"/>
          <a:sy n="69" d="100"/>
        </p:scale>
        <p:origin x="-14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ABD56-FD30-4578-916B-D09ED3E49FAB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756D-18C7-4B96-809B-D6E741CB34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软件测试之</a:t>
            </a:r>
            <a:r>
              <a:rPr lang="en-US" altLang="zh-CN" sz="7200" dirty="0" err="1" smtClean="0"/>
              <a:t>Jmeter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929322" y="48577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111141</a:t>
            </a:r>
            <a:r>
              <a:rPr lang="zh-CN" altLang="en-US" dirty="0" smtClean="0"/>
              <a:t>王正伦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</a:t>
            </a:r>
            <a:r>
              <a:rPr lang="zh-CN" altLang="en-US" sz="3600" b="1" dirty="0" smtClean="0"/>
              <a:t>前置处理器（</a:t>
            </a:r>
            <a:r>
              <a:rPr lang="en-US" sz="3600" b="1" dirty="0" smtClean="0"/>
              <a:t>Per Processors）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在实际的请求发出之前对即将发出的请求进行特殊处理，可以是获取测试数据，修改参数等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86190"/>
            <a:ext cx="3333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后置处理器（</a:t>
            </a:r>
            <a:r>
              <a:rPr lang="en-US" sz="3600" b="1" dirty="0" smtClean="0"/>
              <a:t>Post Processors）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请求执行后的处理，与前置处理器相反，对得到的服务器响应进行处理，一般用来提取响应中的特定数据。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29000"/>
            <a:ext cx="2847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判断请求响应值的正确性的控件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用于检查测试中得到的相应数据等是否符合预期，断言一般用来设置检查点，用以保证性能测试过程中的数据交互是否与预期一致。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000500"/>
            <a:ext cx="2314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</a:t>
            </a:r>
            <a:r>
              <a:rPr lang="zh-CN" altLang="en-US" dirty="0" smtClean="0"/>
              <a:t>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对测试结果数据进行处理和可视化展示的一系列元件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571744"/>
            <a:ext cx="3400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9 Sampler</a:t>
            </a:r>
            <a:r>
              <a:rPr lang="zh-CN" altLang="en-US" dirty="0" smtClean="0"/>
              <a:t>采样器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性能测试中向服务器发送请求，记录响应信息，记录响应时间的最小单元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JMeter</a:t>
            </a:r>
            <a:r>
              <a:rPr lang="en-US" dirty="0" smtClean="0"/>
              <a:t> </a:t>
            </a:r>
            <a:r>
              <a:rPr lang="zh-CN" altLang="en-US" dirty="0" smtClean="0"/>
              <a:t>原生支持多种不同的</a:t>
            </a:r>
            <a:r>
              <a:rPr lang="en-US" dirty="0" smtClean="0"/>
              <a:t>sampler ，</a:t>
            </a:r>
            <a:r>
              <a:rPr lang="zh-CN" altLang="en-US" dirty="0" smtClean="0"/>
              <a:t>如 </a:t>
            </a:r>
            <a:r>
              <a:rPr lang="en-US" dirty="0" smtClean="0"/>
              <a:t>HTTP Request Sampler 、 FTP  Request Sample 、TCP  Request Sample 、JDBC Request Sampler </a:t>
            </a:r>
            <a:r>
              <a:rPr lang="zh-CN" altLang="en-US" dirty="0" smtClean="0"/>
              <a:t>等，每一种不同类型的 </a:t>
            </a:r>
            <a:r>
              <a:rPr lang="en-US" dirty="0" smtClean="0"/>
              <a:t>sampler </a:t>
            </a:r>
            <a:r>
              <a:rPr lang="zh-CN" altLang="en-US" dirty="0" smtClean="0"/>
              <a:t>可以根据设置的参数向服务器发出不同类型的请求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对于百度搜索的性能测试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建立一个线程组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设置线程数为</a:t>
            </a:r>
            <a:r>
              <a:rPr lang="en-US" altLang="zh-CN" dirty="0" smtClean="0"/>
              <a:t>50,</a:t>
            </a:r>
            <a:r>
              <a:rPr lang="zh-CN" altLang="en-US" dirty="0" smtClean="0"/>
              <a:t>即模拟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设置准备时长为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个线程同时启动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设置循环次数为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，即每个线程启动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271588"/>
            <a:ext cx="7227887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服务器名称设置为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端口号为</a:t>
            </a:r>
            <a:r>
              <a:rPr lang="en-US" altLang="zh-CN" dirty="0" smtClean="0"/>
              <a:t>80</a:t>
            </a:r>
          </a:p>
          <a:p>
            <a:pPr>
              <a:buNone/>
            </a:pPr>
            <a:r>
              <a:rPr lang="zh-CN" altLang="en-US" dirty="0" smtClean="0"/>
              <a:t>协议为</a:t>
            </a:r>
            <a:r>
              <a:rPr lang="en-US" altLang="zh-CN" dirty="0" smtClean="0"/>
              <a:t>http</a:t>
            </a:r>
          </a:p>
          <a:p>
            <a:pPr>
              <a:buNone/>
            </a:pPr>
            <a:r>
              <a:rPr lang="zh-CN" altLang="en-US" dirty="0" smtClean="0"/>
              <a:t>方法为</a:t>
            </a:r>
            <a:r>
              <a:rPr lang="en-US" altLang="zh-CN" dirty="0" smtClean="0"/>
              <a:t>get</a:t>
            </a:r>
          </a:p>
          <a:p>
            <a:pPr>
              <a:buNone/>
            </a:pPr>
            <a:r>
              <a:rPr lang="zh-CN" altLang="en-US" dirty="0" smtClean="0"/>
              <a:t>路径为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s?wd</a:t>
            </a:r>
            <a:r>
              <a:rPr lang="en-US" altLang="zh-CN" dirty="0" smtClean="0"/>
              <a:t>=</a:t>
            </a:r>
            <a:r>
              <a:rPr lang="zh-CN" altLang="en-US" dirty="0" smtClean="0"/>
              <a:t>你想搜索的内容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989887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添加监听器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添加</a:t>
            </a:r>
            <a:r>
              <a:rPr lang="en-US" dirty="0" smtClean="0"/>
              <a:t>Summary Report</a:t>
            </a:r>
            <a:r>
              <a:rPr lang="en-US" b="1" dirty="0" smtClean="0"/>
              <a:t> </a:t>
            </a:r>
          </a:p>
          <a:p>
            <a:pPr>
              <a:buNone/>
            </a:pPr>
            <a:r>
              <a:rPr lang="zh-CN" altLang="en-US" dirty="0" smtClean="0"/>
              <a:t>添加聚合报告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添加用表格查看结果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Jmeter</a:t>
            </a:r>
            <a:r>
              <a:rPr lang="zh-CN" altLang="en-US" sz="3600" dirty="0" smtClean="0"/>
              <a:t>简介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         一个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桌面应用，它是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组织的开放源代码项目，它是功能和性能测试的工具。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可以用于测试静态或者动态资源的性能 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文件、</a:t>
            </a:r>
            <a:r>
              <a:rPr lang="en-US" altLang="zh-CN" dirty="0" err="1" smtClean="0"/>
              <a:t>Servlets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脚本、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对象、数据库和查询、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服务器或者其他资源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原先</a:t>
            </a:r>
            <a:r>
              <a:rPr lang="en-US" altLang="zh-CN" dirty="0" err="1" smtClean="0"/>
              <a:t>Jmemer</a:t>
            </a:r>
            <a:r>
              <a:rPr lang="zh-CN" altLang="en-US" dirty="0" smtClean="0"/>
              <a:t>是为</a:t>
            </a:r>
            <a:r>
              <a:rPr lang="en-US" altLang="zh-CN" dirty="0" smtClean="0"/>
              <a:t>Web/HTTP</a:t>
            </a:r>
            <a:r>
              <a:rPr lang="zh-CN" altLang="en-US" dirty="0" smtClean="0"/>
              <a:t>测试而设计 的，但是它已经扩展以支持各种各样的测试模块。它可用于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JDBC)</a:t>
            </a:r>
            <a:r>
              <a:rPr lang="zh-CN" altLang="en-US" dirty="0" smtClean="0"/>
              <a:t>的模块一起运送。它可以用来测试静止资料库或者活动资料库 中的服务器的运行情况，可以用来模拟对服务器或者网络系统加以重负荷以测试它的抵抗力，或者用来分析不同负荷类型下的所有运行情况。它也提供了一个可替换 的界面用来定制数据显示，测试同步及测试的创建和执行。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76388"/>
            <a:ext cx="7808913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471613"/>
            <a:ext cx="782796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085850"/>
            <a:ext cx="754221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Jmeter</a:t>
            </a:r>
            <a:r>
              <a:rPr lang="zh-CN" altLang="en-US" sz="3600" dirty="0" smtClean="0"/>
              <a:t>脚本录制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Jmeter</a:t>
            </a:r>
            <a:r>
              <a:rPr lang="zh-CN" altLang="en-US" dirty="0" smtClean="0"/>
              <a:t>存在着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种录制脚本的方式：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1.</a:t>
            </a:r>
            <a:r>
              <a:rPr lang="zh-CN" altLang="en-US" dirty="0" smtClean="0"/>
              <a:t>使用</a:t>
            </a:r>
            <a:r>
              <a:rPr lang="en-US" dirty="0" err="1" smtClean="0"/>
              <a:t>Badboy</a:t>
            </a:r>
            <a:r>
              <a:rPr lang="zh-CN" altLang="en-US" dirty="0" smtClean="0"/>
              <a:t>录制脚本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sz="2400" dirty="0" err="1" smtClean="0"/>
              <a:t>Badboy</a:t>
            </a:r>
            <a:r>
              <a:rPr lang="zh-CN" altLang="en-US" sz="2400" dirty="0" smtClean="0"/>
              <a:t>是一款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自动化测试工具，利用它来录制脚本，并且录制的脚本可以直接保存为</a:t>
            </a: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文件来使用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自带的录制工具录制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录制流程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首先，创建一个线程组</a:t>
            </a:r>
            <a:endParaRPr lang="en-US" altLang="zh-CN" dirty="0" smtClean="0"/>
          </a:p>
          <a:p>
            <a:r>
              <a:rPr lang="zh-CN" altLang="en-US" dirty="0" smtClean="0"/>
              <a:t>然后点击工作台，点击“添加”</a:t>
            </a:r>
            <a:r>
              <a:rPr lang="en-US" altLang="zh-CN" dirty="0" smtClean="0"/>
              <a:t>---&gt;“</a:t>
            </a:r>
            <a:r>
              <a:rPr lang="zh-CN" altLang="en-US" dirty="0" smtClean="0"/>
              <a:t>非测试元件”</a:t>
            </a:r>
            <a:r>
              <a:rPr lang="en-US" altLang="zh-CN" dirty="0" smtClean="0"/>
              <a:t>---&gt;“</a:t>
            </a:r>
            <a:r>
              <a:rPr lang="en-US" dirty="0" smtClean="0"/>
              <a:t>http</a:t>
            </a:r>
            <a:r>
              <a:rPr lang="zh-CN" altLang="en-US" dirty="0" smtClean="0"/>
              <a:t>代理服务器”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86100"/>
            <a:ext cx="45148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目标控制器设置为测试计划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线程组</a:t>
            </a:r>
            <a:endParaRPr lang="en-US" altLang="zh-CN" dirty="0" smtClean="0"/>
          </a:p>
          <a:p>
            <a:r>
              <a:rPr lang="zh-CN" altLang="en-US" dirty="0" smtClean="0"/>
              <a:t>分组：每个组放入一个新的控制器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26" y="1857364"/>
            <a:ext cx="788324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之后设置</a:t>
            </a:r>
            <a:r>
              <a:rPr lang="en-US" altLang="zh-CN" sz="3600" dirty="0" smtClean="0"/>
              <a:t>IE</a:t>
            </a:r>
            <a:r>
              <a:rPr lang="zh-CN" altLang="en-US" sz="3600" dirty="0" smtClean="0"/>
              <a:t>浏览器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局域网设置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46294"/>
            <a:ext cx="5819777" cy="4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点击使用代理服务器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设置本机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，端口号与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中设置相同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3116"/>
            <a:ext cx="5000660" cy="433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点击录制，打开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浏览器即可录制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267609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手动添加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38004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14620"/>
            <a:ext cx="37242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安装与配置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48" y="785794"/>
            <a:ext cx="4257143" cy="21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3071810"/>
            <a:ext cx="74295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Windows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zip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r>
              <a:rPr lang="en-US" altLang="zh-CN" sz="2400" dirty="0" smtClean="0"/>
              <a:t>Linux       </a:t>
            </a:r>
            <a:r>
              <a:rPr lang="zh-CN" altLang="en-US" sz="2400" dirty="0" smtClean="0"/>
              <a:t>选择</a:t>
            </a:r>
            <a:r>
              <a:rPr lang="en-US" altLang="zh-CN" sz="2400" dirty="0" err="1" smtClean="0"/>
              <a:t>tgz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程序，所以下载之后解压，进入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文件夹，双击</a:t>
            </a:r>
            <a:r>
              <a:rPr lang="en-US" altLang="zh-CN" sz="2400" dirty="0" smtClean="0"/>
              <a:t>ApacheJMeter.jar</a:t>
            </a:r>
            <a:r>
              <a:rPr lang="zh-CN" altLang="en-US" sz="2400" dirty="0" smtClean="0"/>
              <a:t>即可打开程序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286388"/>
            <a:ext cx="5600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文件，输入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导入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2571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643314"/>
            <a:ext cx="4705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请求中的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中添加参数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496"/>
            <a:ext cx="39433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在查看结果树中查看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42195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643182"/>
            <a:ext cx="3724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主界面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66588" cy="49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测试计划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用来描述一个性能测试，包含与本次性能测试所有相关的功能。也就说性能测试的所有内容是于基于一个计划的。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37242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29190" y="3286124"/>
            <a:ext cx="2357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Threads</a:t>
            </a:r>
          </a:p>
          <a:p>
            <a:r>
              <a:rPr lang="en-US" altLang="zh-CN" sz="2400" dirty="0" smtClean="0"/>
              <a:t>Test Fragment</a:t>
            </a:r>
          </a:p>
          <a:p>
            <a:r>
              <a:rPr lang="zh-CN" altLang="en-US" sz="2400" dirty="0" smtClean="0"/>
              <a:t>配置原件</a:t>
            </a:r>
            <a:endParaRPr lang="en-US" altLang="zh-CN" sz="2400" dirty="0" smtClean="0"/>
          </a:p>
          <a:p>
            <a:r>
              <a:rPr lang="zh-CN" altLang="en-US" sz="2400" dirty="0" smtClean="0"/>
              <a:t>定时器</a:t>
            </a:r>
            <a:endParaRPr lang="en-US" altLang="zh-CN" sz="2400" dirty="0" smtClean="0"/>
          </a:p>
          <a:p>
            <a:r>
              <a:rPr lang="zh-CN" altLang="en-US" sz="2400" dirty="0" smtClean="0"/>
              <a:t>前置处理器</a:t>
            </a:r>
            <a:endParaRPr lang="en-US" altLang="zh-CN" sz="2400" dirty="0" smtClean="0"/>
          </a:p>
          <a:p>
            <a:r>
              <a:rPr lang="zh-CN" altLang="en-US" sz="2400" dirty="0" smtClean="0"/>
              <a:t>后置处理器</a:t>
            </a:r>
            <a:endParaRPr lang="en-US" altLang="zh-CN" sz="2400" dirty="0" smtClean="0"/>
          </a:p>
          <a:p>
            <a:r>
              <a:rPr lang="zh-CN" altLang="en-US" sz="2400" dirty="0" smtClean="0"/>
              <a:t>断言</a:t>
            </a:r>
            <a:endParaRPr lang="en-US" altLang="zh-CN" sz="2400" dirty="0" smtClean="0"/>
          </a:p>
          <a:p>
            <a:r>
              <a:rPr lang="zh-CN" altLang="en-US" sz="2400" dirty="0" smtClean="0"/>
              <a:t>监听器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</a:t>
            </a:r>
            <a:r>
              <a:rPr lang="zh-CN" altLang="en-US" sz="3600" dirty="0" smtClean="0"/>
              <a:t>线程组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setUp</a:t>
            </a:r>
            <a:r>
              <a:rPr lang="en-US" dirty="0" smtClean="0"/>
              <a:t> Thread Group </a:t>
            </a:r>
          </a:p>
          <a:p>
            <a:pPr>
              <a:buNone/>
            </a:pPr>
            <a:r>
              <a:rPr lang="zh-CN" altLang="en-US" sz="2800" dirty="0" smtClean="0"/>
              <a:t>             我们真正开始线程并发之前的准备工作，必须是在线程组开始之前完成的并且拥有自己独立的线程设置</a:t>
            </a:r>
            <a:endParaRPr lang="en-US" sz="2800" dirty="0" smtClean="0"/>
          </a:p>
          <a:p>
            <a:r>
              <a:rPr lang="en-US" dirty="0" err="1" smtClean="0"/>
              <a:t>tearDown</a:t>
            </a:r>
            <a:r>
              <a:rPr lang="en-US" dirty="0" smtClean="0"/>
              <a:t> Thread Group</a:t>
            </a:r>
          </a:p>
          <a:p>
            <a:pPr>
              <a:buNone/>
            </a:pPr>
            <a:r>
              <a:rPr lang="zh-CN" altLang="en-US" sz="2800" dirty="0" smtClean="0"/>
              <a:t>             是在所有线程组运行结束后进行的。可用于清理测试环境，清空测试数据等</a:t>
            </a:r>
            <a:endParaRPr lang="en-US" sz="2800" dirty="0" smtClean="0"/>
          </a:p>
          <a:p>
            <a:r>
              <a:rPr lang="zh-CN" altLang="en-US" dirty="0" smtClean="0"/>
              <a:t>线程组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sz="2800" dirty="0" smtClean="0"/>
              <a:t>正式测试时所使用的并发线程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sz="3600" b="1" dirty="0" smtClean="0"/>
              <a:t>测试片段（</a:t>
            </a:r>
            <a:r>
              <a:rPr lang="en-US" sz="3600" b="1" dirty="0" smtClean="0"/>
              <a:t>Test Fragment）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   与线程组同级别，但是默认不会执行。只有当他被模块控制器引用的时候才会被执行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3.</a:t>
            </a:r>
            <a:r>
              <a:rPr lang="zh-CN" altLang="en-US" sz="3600" dirty="0" smtClean="0"/>
              <a:t>配置原件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为测试提供数据支持的控件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如：</a:t>
            </a:r>
            <a:r>
              <a:rPr lang="en-US" sz="2800" dirty="0" smtClean="0"/>
              <a:t>CSV Data Set 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pPr>
              <a:buNone/>
            </a:pPr>
            <a:r>
              <a:rPr lang="zh-CN" altLang="en-US" sz="2800" dirty="0" smtClean="0"/>
              <a:t>                读取</a:t>
            </a:r>
            <a:r>
              <a:rPr lang="en-US" sz="2800" dirty="0" err="1" smtClean="0"/>
              <a:t>txt，csv</a:t>
            </a:r>
            <a:r>
              <a:rPr lang="zh-CN" altLang="en-US" sz="2800" dirty="0" smtClean="0"/>
              <a:t>格式的测试数据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</a:t>
            </a:r>
            <a:r>
              <a:rPr lang="en-US" sz="2800" dirty="0" smtClean="0"/>
              <a:t>HTTP Cookie</a:t>
            </a:r>
            <a:r>
              <a:rPr lang="zh-CN" altLang="en-US" sz="2800" dirty="0" smtClean="0"/>
              <a:t>管理器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          像浏览器一样的存储和发送</a:t>
            </a:r>
            <a:r>
              <a:rPr lang="en-US" sz="2800" dirty="0" smtClean="0"/>
              <a:t>Cookie。</a:t>
            </a:r>
            <a:r>
              <a:rPr lang="zh-CN" altLang="en-US" sz="2800" dirty="0" smtClean="0"/>
              <a:t>如果你请求一个站点，然后他的</a:t>
            </a:r>
            <a:r>
              <a:rPr lang="en-US" sz="2800" dirty="0" smtClean="0"/>
              <a:t>Response</a:t>
            </a:r>
            <a:r>
              <a:rPr lang="zh-CN" altLang="en-US" sz="2800" dirty="0" smtClean="0"/>
              <a:t>中包含</a:t>
            </a:r>
            <a:r>
              <a:rPr lang="en-US" sz="2800" dirty="0" err="1" smtClean="0"/>
              <a:t>Cookie，Cookie</a:t>
            </a:r>
            <a:r>
              <a:rPr lang="en-US" sz="2800" dirty="0" smtClean="0"/>
              <a:t> Manager</a:t>
            </a:r>
            <a:r>
              <a:rPr lang="zh-CN" altLang="en-US" sz="2800" dirty="0" smtClean="0"/>
              <a:t>就会自动地保存这些</a:t>
            </a:r>
            <a:r>
              <a:rPr lang="en-US" sz="2800" dirty="0" smtClean="0"/>
              <a:t>Cookie</a:t>
            </a:r>
            <a:r>
              <a:rPr lang="zh-CN" altLang="en-US" sz="2800" dirty="0" smtClean="0"/>
              <a:t>并在所有后来发送到该站点的请求中使用这些</a:t>
            </a:r>
            <a:r>
              <a:rPr lang="en-US" sz="2800" dirty="0" smtClean="0"/>
              <a:t>Cookie</a:t>
            </a:r>
            <a:r>
              <a:rPr lang="zh-CN" altLang="en-US" sz="2800" dirty="0" smtClean="0"/>
              <a:t>的值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4.</a:t>
            </a:r>
            <a:r>
              <a:rPr lang="zh-CN" altLang="en-US" sz="3600" dirty="0" smtClean="0"/>
              <a:t>定时器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sampler</a:t>
            </a:r>
            <a:r>
              <a:rPr lang="zh-CN" altLang="en-US" sz="2800" dirty="0" smtClean="0"/>
              <a:t>（采样器）之前执行；如果只想应用于部分</a:t>
            </a:r>
            <a:r>
              <a:rPr lang="en-US" altLang="zh-CN" sz="2800" dirty="0" smtClean="0"/>
              <a:t>sampler</a:t>
            </a:r>
            <a:r>
              <a:rPr lang="zh-CN" altLang="en-US" sz="2800" dirty="0" smtClean="0"/>
              <a:t>，需要将定时器加入子节点，控制</a:t>
            </a:r>
            <a:r>
              <a:rPr lang="en-US" altLang="zh-CN" sz="2800" dirty="0" smtClean="0"/>
              <a:t>sampler</a:t>
            </a:r>
            <a:r>
              <a:rPr lang="zh-CN" altLang="en-US" sz="2800" dirty="0" smtClean="0"/>
              <a:t>的间隔时间。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如：</a:t>
            </a:r>
            <a:r>
              <a:rPr lang="en-US" sz="2800" dirty="0" smtClean="0"/>
              <a:t>Constant Throughput Timer </a:t>
            </a:r>
          </a:p>
          <a:p>
            <a:pPr>
              <a:buNone/>
            </a:pPr>
            <a:r>
              <a:rPr lang="zh-CN" altLang="en-US" sz="2800" dirty="0" smtClean="0"/>
              <a:t> 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设置目标吞吐量，限定</a:t>
            </a:r>
            <a:r>
              <a:rPr lang="en-US" sz="2800" dirty="0" smtClean="0"/>
              <a:t>QPS</a:t>
            </a:r>
            <a:r>
              <a:rPr lang="zh-CN" altLang="en-US" sz="2800" dirty="0" smtClean="0"/>
              <a:t>的控件，即每分钟的请求次数。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812</Words>
  <PresentationFormat>全屏显示(4:3)</PresentationFormat>
  <Paragraphs>96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软件测试之Jmeter</vt:lpstr>
      <vt:lpstr>Jmeter简介</vt:lpstr>
      <vt:lpstr>安装与配置</vt:lpstr>
      <vt:lpstr>主界面</vt:lpstr>
      <vt:lpstr>测试计划</vt:lpstr>
      <vt:lpstr>1.线程组</vt:lpstr>
      <vt:lpstr>2.测试片段（Test Fragment）</vt:lpstr>
      <vt:lpstr>3.配置原件</vt:lpstr>
      <vt:lpstr>4.定时器</vt:lpstr>
      <vt:lpstr>5前置处理器（Per Processors）</vt:lpstr>
      <vt:lpstr>6后置处理器（Post Processors）</vt:lpstr>
      <vt:lpstr>7断言</vt:lpstr>
      <vt:lpstr>8监听器</vt:lpstr>
      <vt:lpstr>9 Sampler采样器</vt:lpstr>
      <vt:lpstr>对于百度搜索的性能测试</vt:lpstr>
      <vt:lpstr>幻灯片 16</vt:lpstr>
      <vt:lpstr>幻灯片 17</vt:lpstr>
      <vt:lpstr>幻灯片 18</vt:lpstr>
      <vt:lpstr>幻灯片 19</vt:lpstr>
      <vt:lpstr>结果</vt:lpstr>
      <vt:lpstr>幻灯片 21</vt:lpstr>
      <vt:lpstr>幻灯片 22</vt:lpstr>
      <vt:lpstr>Jmeter脚本录制</vt:lpstr>
      <vt:lpstr>录制流程</vt:lpstr>
      <vt:lpstr>幻灯片 25</vt:lpstr>
      <vt:lpstr>之后设置IE浏览器</vt:lpstr>
      <vt:lpstr>幻灯片 27</vt:lpstr>
      <vt:lpstr>幻灯片 28</vt:lpstr>
      <vt:lpstr>Ip欺骗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WZL</dc:creator>
  <cp:lastModifiedBy>WZL</cp:lastModifiedBy>
  <cp:revision>35</cp:revision>
  <dcterms:created xsi:type="dcterms:W3CDTF">2017-03-27T11:24:26Z</dcterms:created>
  <dcterms:modified xsi:type="dcterms:W3CDTF">2017-03-31T14:42:58Z</dcterms:modified>
</cp:coreProperties>
</file>