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2" r:id="rId7"/>
    <p:sldId id="260" r:id="rId8"/>
    <p:sldId id="261" r:id="rId9"/>
    <p:sldId id="263" r:id="rId10"/>
    <p:sldId id="264" r:id="rId11"/>
    <p:sldId id="268" r:id="rId12"/>
    <p:sldId id="269" r:id="rId13"/>
    <p:sldId id="266"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120661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401862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110307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1308948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8994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248813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349447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212769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104447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641554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B3AB6B-FD07-47AD-B416-1CA73D890A44}" type="datetimeFigureOut">
              <a:rPr lang="zh-CN" altLang="en-US" smtClean="0"/>
              <a:t>2017/3/31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72811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4000" b="-1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3AB6B-FD07-47AD-B416-1CA73D890A44}" type="datetimeFigureOut">
              <a:rPr lang="zh-CN" altLang="en-US" smtClean="0"/>
              <a:t>2017/3/31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BDBB5-AD5E-4FF7-A065-EDDF2CE8568E}" type="slidenum">
              <a:rPr lang="zh-CN" altLang="en-US" smtClean="0"/>
              <a:t>‹#›</a:t>
            </a:fld>
            <a:endParaRPr lang="zh-CN" altLang="en-US"/>
          </a:p>
        </p:txBody>
      </p:sp>
    </p:spTree>
    <p:extLst>
      <p:ext uri="{BB962C8B-B14F-4D97-AF65-F5344CB8AC3E}">
        <p14:creationId xmlns:p14="http://schemas.microsoft.com/office/powerpoint/2010/main" val="244601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Loadrunner</a:t>
            </a:r>
            <a:r>
              <a:rPr lang="zh-CN" altLang="en-US" dirty="0" smtClean="0"/>
              <a:t>讲解</a:t>
            </a:r>
            <a:endParaRPr lang="zh-CN" altLang="en-US" dirty="0"/>
          </a:p>
        </p:txBody>
      </p:sp>
      <p:sp>
        <p:nvSpPr>
          <p:cNvPr id="3" name="副标题 2"/>
          <p:cNvSpPr>
            <a:spLocks noGrp="1"/>
          </p:cNvSpPr>
          <p:nvPr>
            <p:ph type="subTitle" idx="1"/>
          </p:nvPr>
        </p:nvSpPr>
        <p:spPr/>
        <p:txBody>
          <a:bodyPr/>
          <a:lstStyle/>
          <a:p>
            <a:endParaRPr lang="en-US" altLang="zh-CN" dirty="0" smtClean="0"/>
          </a:p>
          <a:p>
            <a:r>
              <a:rPr lang="en-US" altLang="zh-CN" dirty="0" smtClean="0"/>
              <a:t>                      111141-18</a:t>
            </a:r>
            <a:r>
              <a:rPr lang="zh-CN" altLang="en-US" dirty="0" smtClean="0"/>
              <a:t>                                                           </a:t>
            </a:r>
            <a:endParaRPr lang="en-US" altLang="zh-CN" dirty="0" smtClean="0"/>
          </a:p>
          <a:p>
            <a:r>
              <a:rPr lang="zh-CN" altLang="en-US" dirty="0" smtClean="0"/>
              <a:t>                     莫</a:t>
            </a:r>
            <a:r>
              <a:rPr lang="zh-CN" altLang="en-US" dirty="0"/>
              <a:t>永鹏</a:t>
            </a:r>
          </a:p>
        </p:txBody>
      </p:sp>
    </p:spTree>
    <p:extLst>
      <p:ext uri="{BB962C8B-B14F-4D97-AF65-F5344CB8AC3E}">
        <p14:creationId xmlns:p14="http://schemas.microsoft.com/office/powerpoint/2010/main" val="130452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手工场景</a:t>
            </a:r>
            <a:endParaRPr lang="zh-CN" altLang="en-US" sz="3600" dirty="0"/>
          </a:p>
        </p:txBody>
      </p:sp>
      <p:sp>
        <p:nvSpPr>
          <p:cNvPr id="3" name="内容占位符 2"/>
          <p:cNvSpPr>
            <a:spLocks noGrp="1"/>
          </p:cNvSpPr>
          <p:nvPr>
            <p:ph idx="1"/>
          </p:nvPr>
        </p:nvSpPr>
        <p:spPr/>
        <p:txBody>
          <a:bodyPr>
            <a:normAutofit/>
          </a:bodyPr>
          <a:lstStyle/>
          <a:p>
            <a:r>
              <a:rPr lang="zh-CN" altLang="en-US" sz="2400" dirty="0"/>
              <a:t>场景设置</a:t>
            </a:r>
            <a:endParaRPr lang="zh-CN" altLang="en-US" sz="2400" dirty="0"/>
          </a:p>
        </p:txBody>
      </p:sp>
      <p:pic>
        <p:nvPicPr>
          <p:cNvPr id="6" name="图片 5"/>
          <p:cNvPicPr>
            <a:picLocks noChangeAspect="1"/>
          </p:cNvPicPr>
          <p:nvPr/>
        </p:nvPicPr>
        <p:blipFill>
          <a:blip r:embed="rId2"/>
          <a:stretch>
            <a:fillRect/>
          </a:stretch>
        </p:blipFill>
        <p:spPr>
          <a:xfrm>
            <a:off x="1103187" y="2407083"/>
            <a:ext cx="7273062" cy="3493385"/>
          </a:xfrm>
          <a:prstGeom prst="rect">
            <a:avLst/>
          </a:prstGeom>
        </p:spPr>
      </p:pic>
    </p:spTree>
    <p:extLst>
      <p:ext uri="{BB962C8B-B14F-4D97-AF65-F5344CB8AC3E}">
        <p14:creationId xmlns:p14="http://schemas.microsoft.com/office/powerpoint/2010/main" val="1698122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838200" y="1027906"/>
            <a:ext cx="9253146" cy="4351338"/>
          </a:xfrm>
          <a:prstGeom prst="rect">
            <a:avLst/>
          </a:prstGeom>
        </p:spPr>
      </p:pic>
    </p:spTree>
    <p:extLst>
      <p:ext uri="{BB962C8B-B14F-4D97-AF65-F5344CB8AC3E}">
        <p14:creationId xmlns:p14="http://schemas.microsoft.com/office/powerpoint/2010/main" val="1500538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运行界面</a:t>
            </a:r>
            <a:endParaRPr lang="zh-CN" altLang="en-US" sz="3600" dirty="0"/>
          </a:p>
        </p:txBody>
      </p:sp>
      <p:pic>
        <p:nvPicPr>
          <p:cNvPr id="4" name="内容占位符 3"/>
          <p:cNvPicPr>
            <a:picLocks noGrp="1"/>
          </p:cNvPicPr>
          <p:nvPr>
            <p:ph idx="1"/>
          </p:nvPr>
        </p:nvPicPr>
        <p:blipFill>
          <a:blip r:embed="rId2"/>
          <a:stretch>
            <a:fillRect/>
          </a:stretch>
        </p:blipFill>
        <p:spPr>
          <a:xfrm>
            <a:off x="954941" y="1544529"/>
            <a:ext cx="4571429" cy="2342857"/>
          </a:xfrm>
          <a:prstGeom prst="rect">
            <a:avLst/>
          </a:prstGeom>
        </p:spPr>
      </p:pic>
      <p:pic>
        <p:nvPicPr>
          <p:cNvPr id="6" name="图片 5"/>
          <p:cNvPicPr>
            <a:picLocks noChangeAspect="1"/>
          </p:cNvPicPr>
          <p:nvPr/>
        </p:nvPicPr>
        <p:blipFill>
          <a:blip r:embed="rId3"/>
          <a:stretch>
            <a:fillRect/>
          </a:stretch>
        </p:blipFill>
        <p:spPr>
          <a:xfrm>
            <a:off x="954941" y="4181075"/>
            <a:ext cx="7838095" cy="1771429"/>
          </a:xfrm>
          <a:prstGeom prst="rect">
            <a:avLst/>
          </a:prstGeom>
        </p:spPr>
      </p:pic>
    </p:spTree>
    <p:extLst>
      <p:ext uri="{BB962C8B-B14F-4D97-AF65-F5344CB8AC3E}">
        <p14:creationId xmlns:p14="http://schemas.microsoft.com/office/powerpoint/2010/main" val="126332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测试结果</a:t>
            </a:r>
            <a:endParaRPr lang="zh-CN" altLang="en-US" sz="3600" dirty="0"/>
          </a:p>
        </p:txBody>
      </p:sp>
      <p:sp>
        <p:nvSpPr>
          <p:cNvPr id="5" name="内容占位符 4"/>
          <p:cNvSpPr>
            <a:spLocks noGrp="1"/>
          </p:cNvSpPr>
          <p:nvPr>
            <p:ph idx="1"/>
          </p:nvPr>
        </p:nvSpPr>
        <p:spPr/>
        <p:txBody>
          <a:bodyPr>
            <a:normAutofit/>
          </a:bodyPr>
          <a:lstStyle/>
          <a:p>
            <a:r>
              <a:rPr lang="zh-CN" altLang="en-US" sz="2400" dirty="0" smtClean="0"/>
              <a:t>负载测试</a:t>
            </a:r>
            <a:endParaRPr lang="en-US" altLang="zh-CN" sz="2400" dirty="0" smtClean="0"/>
          </a:p>
          <a:p>
            <a:pPr marL="457200" lvl="1" indent="0">
              <a:buNone/>
            </a:pPr>
            <a:r>
              <a:rPr lang="zh-CN" altLang="en-US" sz="2000" dirty="0" smtClean="0"/>
              <a:t>测试不同数量用户并行时数据</a:t>
            </a:r>
            <a:endParaRPr lang="zh-CN" altLang="en-US" sz="2000" dirty="0"/>
          </a:p>
        </p:txBody>
      </p:sp>
      <p:pic>
        <p:nvPicPr>
          <p:cNvPr id="6" name="图片 5"/>
          <p:cNvPicPr>
            <a:picLocks noChangeAspect="1"/>
          </p:cNvPicPr>
          <p:nvPr/>
        </p:nvPicPr>
        <p:blipFill>
          <a:blip r:embed="rId2"/>
          <a:stretch>
            <a:fillRect/>
          </a:stretch>
        </p:blipFill>
        <p:spPr>
          <a:xfrm>
            <a:off x="984496" y="2998271"/>
            <a:ext cx="8704762" cy="2276190"/>
          </a:xfrm>
          <a:prstGeom prst="rect">
            <a:avLst/>
          </a:prstGeom>
        </p:spPr>
      </p:pic>
    </p:spTree>
    <p:extLst>
      <p:ext uri="{BB962C8B-B14F-4D97-AF65-F5344CB8AC3E}">
        <p14:creationId xmlns:p14="http://schemas.microsoft.com/office/powerpoint/2010/main" val="3111804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十个用户持续操作十分钟</a:t>
            </a:r>
            <a:endParaRPr lang="zh-CN" altLang="en-US" sz="3200" dirty="0"/>
          </a:p>
        </p:txBody>
      </p:sp>
      <p:pic>
        <p:nvPicPr>
          <p:cNvPr id="4" name="内容占位符 3"/>
          <p:cNvPicPr>
            <a:picLocks noGrp="1"/>
          </p:cNvPicPr>
          <p:nvPr>
            <p:ph idx="1"/>
          </p:nvPr>
        </p:nvPicPr>
        <p:blipFill>
          <a:blip r:embed="rId2"/>
          <a:stretch>
            <a:fillRect/>
          </a:stretch>
        </p:blipFill>
        <p:spPr>
          <a:xfrm>
            <a:off x="1027982" y="1858468"/>
            <a:ext cx="4533333" cy="1904762"/>
          </a:xfrm>
          <a:prstGeom prst="rect">
            <a:avLst/>
          </a:prstGeom>
        </p:spPr>
      </p:pic>
      <p:pic>
        <p:nvPicPr>
          <p:cNvPr id="6" name="图片 5"/>
          <p:cNvPicPr/>
          <p:nvPr/>
        </p:nvPicPr>
        <p:blipFill>
          <a:blip r:embed="rId3"/>
          <a:stretch>
            <a:fillRect/>
          </a:stretch>
        </p:blipFill>
        <p:spPr>
          <a:xfrm>
            <a:off x="6272843" y="2063304"/>
            <a:ext cx="5167139" cy="1699926"/>
          </a:xfrm>
          <a:prstGeom prst="rect">
            <a:avLst/>
          </a:prstGeom>
        </p:spPr>
      </p:pic>
      <p:sp>
        <p:nvSpPr>
          <p:cNvPr id="8" name="矩形 7"/>
          <p:cNvSpPr/>
          <p:nvPr/>
        </p:nvSpPr>
        <p:spPr>
          <a:xfrm>
            <a:off x="6157427" y="1626475"/>
            <a:ext cx="1569660" cy="369332"/>
          </a:xfrm>
          <a:prstGeom prst="rect">
            <a:avLst/>
          </a:prstGeom>
        </p:spPr>
        <p:txBody>
          <a:bodyPr wrap="none">
            <a:spAutoFit/>
          </a:bodyPr>
          <a:lstStyle/>
          <a:p>
            <a:r>
              <a:rPr lang="zh-CN" altLang="en-US" dirty="0" smtClean="0"/>
              <a:t>平均响应时间</a:t>
            </a:r>
            <a:endParaRPr lang="zh-CN" altLang="en-US" dirty="0"/>
          </a:p>
        </p:txBody>
      </p:sp>
      <p:pic>
        <p:nvPicPr>
          <p:cNvPr id="9" name="图片 8"/>
          <p:cNvPicPr/>
          <p:nvPr/>
        </p:nvPicPr>
        <p:blipFill>
          <a:blip r:embed="rId4"/>
          <a:stretch>
            <a:fillRect/>
          </a:stretch>
        </p:blipFill>
        <p:spPr>
          <a:xfrm>
            <a:off x="6272843" y="4803109"/>
            <a:ext cx="5080957" cy="1511427"/>
          </a:xfrm>
          <a:prstGeom prst="rect">
            <a:avLst/>
          </a:prstGeom>
        </p:spPr>
      </p:pic>
      <p:sp>
        <p:nvSpPr>
          <p:cNvPr id="10" name="矩形 9"/>
          <p:cNvSpPr/>
          <p:nvPr/>
        </p:nvSpPr>
        <p:spPr>
          <a:xfrm>
            <a:off x="6272843" y="4253624"/>
            <a:ext cx="1338828" cy="369332"/>
          </a:xfrm>
          <a:prstGeom prst="rect">
            <a:avLst/>
          </a:prstGeom>
        </p:spPr>
        <p:txBody>
          <a:bodyPr wrap="none">
            <a:spAutoFit/>
          </a:bodyPr>
          <a:lstStyle/>
          <a:p>
            <a:r>
              <a:rPr lang="zh-CN" altLang="en-US" dirty="0" smtClean="0"/>
              <a:t>每秒点击量</a:t>
            </a:r>
            <a:endParaRPr lang="zh-CN" altLang="en-US" dirty="0"/>
          </a:p>
        </p:txBody>
      </p:sp>
    </p:spTree>
    <p:extLst>
      <p:ext uri="{BB962C8B-B14F-4D97-AF65-F5344CB8AC3E}">
        <p14:creationId xmlns:p14="http://schemas.microsoft.com/office/powerpoint/2010/main" val="1120584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t>Loadrunner</a:t>
            </a:r>
            <a:r>
              <a:rPr lang="zh-CN" altLang="en-US" sz="3600" dirty="0"/>
              <a:t>简介</a:t>
            </a:r>
          </a:p>
        </p:txBody>
      </p:sp>
      <p:sp>
        <p:nvSpPr>
          <p:cNvPr id="3" name="内容占位符 2"/>
          <p:cNvSpPr>
            <a:spLocks noGrp="1"/>
          </p:cNvSpPr>
          <p:nvPr>
            <p:ph idx="1"/>
          </p:nvPr>
        </p:nvSpPr>
        <p:spPr/>
        <p:txBody>
          <a:bodyPr/>
          <a:lstStyle/>
          <a:p>
            <a:pPr marL="0" indent="0">
              <a:buNone/>
            </a:pPr>
            <a:r>
              <a:rPr lang="en-US" altLang="zh-CN" dirty="0" smtClean="0"/>
              <a:t>        </a:t>
            </a:r>
            <a:r>
              <a:rPr lang="en-US" altLang="zh-CN" sz="2400" dirty="0" err="1" smtClean="0"/>
              <a:t>LoadRunner</a:t>
            </a:r>
            <a:r>
              <a:rPr lang="zh-CN" altLang="en-US" sz="2400" dirty="0"/>
              <a:t>，是一种预测系统行为和性能的负载测试工具。通过以模拟上千万用户实施并发负载及实时性能监测的方式来确认和查找问题，</a:t>
            </a:r>
            <a:r>
              <a:rPr lang="en-US" altLang="zh-CN" sz="2400" dirty="0" err="1"/>
              <a:t>LoadRunner</a:t>
            </a:r>
            <a:r>
              <a:rPr lang="zh-CN" altLang="en-US" sz="2400" dirty="0"/>
              <a:t>能够对整个企业架构进行测试。通过使用 </a:t>
            </a:r>
            <a:r>
              <a:rPr lang="en-US" altLang="zh-CN" sz="2400" dirty="0" err="1"/>
              <a:t>LoadRunner</a:t>
            </a:r>
            <a:r>
              <a:rPr lang="zh-CN" altLang="en-US" sz="2400" dirty="0"/>
              <a:t>，企业能最大限度地缩短测试时间，优化性能和加速应用系统的发布周期</a:t>
            </a:r>
            <a:r>
              <a:rPr lang="zh-CN" altLang="en-US" sz="2400" dirty="0" smtClean="0"/>
              <a:t>。</a:t>
            </a:r>
            <a:endParaRPr lang="en-US" altLang="zh-CN" sz="2400" dirty="0" smtClean="0"/>
          </a:p>
          <a:p>
            <a:pPr marL="0" indent="0">
              <a:buNone/>
            </a:pPr>
            <a:r>
              <a:rPr lang="en-US" altLang="zh-CN" sz="2400" dirty="0" smtClean="0"/>
              <a:t>        </a:t>
            </a:r>
            <a:r>
              <a:rPr lang="en-US" altLang="zh-CN" sz="2400" dirty="0" err="1" smtClean="0"/>
              <a:t>LoadRunner</a:t>
            </a:r>
            <a:r>
              <a:rPr lang="zh-CN" altLang="en-US" sz="2400" dirty="0"/>
              <a:t>是一种适用于各种体系架构的自动负载测试工具，它能预测系统行为并评估系统性能。</a:t>
            </a:r>
            <a:r>
              <a:rPr lang="en-US" altLang="zh-CN" sz="2400" dirty="0" err="1"/>
              <a:t>LoadRunner</a:t>
            </a:r>
            <a:r>
              <a:rPr lang="zh-CN" altLang="en-US" sz="2400" dirty="0"/>
              <a:t>是通过代理方式截获客户端和服务器之间交互的数据流。</a:t>
            </a:r>
          </a:p>
        </p:txBody>
      </p:sp>
    </p:spTree>
    <p:extLst>
      <p:ext uri="{BB962C8B-B14F-4D97-AF65-F5344CB8AC3E}">
        <p14:creationId xmlns:p14="http://schemas.microsoft.com/office/powerpoint/2010/main" val="2724541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320" y="158091"/>
            <a:ext cx="10515600" cy="1325563"/>
          </a:xfrm>
        </p:spPr>
        <p:txBody>
          <a:bodyPr>
            <a:normAutofit/>
          </a:bodyPr>
          <a:lstStyle/>
          <a:p>
            <a:r>
              <a:rPr lang="zh-CN" altLang="en-US" sz="3600" dirty="0" smtClean="0"/>
              <a:t>脚本录制</a:t>
            </a:r>
            <a:endParaRPr lang="zh-CN" altLang="en-US" sz="3600" dirty="0"/>
          </a:p>
        </p:txBody>
      </p:sp>
      <p:pic>
        <p:nvPicPr>
          <p:cNvPr id="4" name="内容占位符 3"/>
          <p:cNvPicPr>
            <a:picLocks noGrp="1"/>
          </p:cNvPicPr>
          <p:nvPr>
            <p:ph idx="1"/>
          </p:nvPr>
        </p:nvPicPr>
        <p:blipFill>
          <a:blip r:embed="rId2"/>
          <a:stretch>
            <a:fillRect/>
          </a:stretch>
        </p:blipFill>
        <p:spPr>
          <a:xfrm>
            <a:off x="812320" y="1924138"/>
            <a:ext cx="4247619" cy="2428571"/>
          </a:xfrm>
          <a:prstGeom prst="rect">
            <a:avLst/>
          </a:prstGeom>
        </p:spPr>
      </p:pic>
      <p:sp>
        <p:nvSpPr>
          <p:cNvPr id="5" name="文本框 4"/>
          <p:cNvSpPr txBox="1"/>
          <p:nvPr/>
        </p:nvSpPr>
        <p:spPr>
          <a:xfrm>
            <a:off x="732081" y="4450556"/>
            <a:ext cx="2415396" cy="369332"/>
          </a:xfrm>
          <a:prstGeom prst="rect">
            <a:avLst/>
          </a:prstGeom>
          <a:noFill/>
        </p:spPr>
        <p:txBody>
          <a:bodyPr wrap="square" rtlCol="0">
            <a:spAutoFit/>
          </a:bodyPr>
          <a:lstStyle/>
          <a:p>
            <a:r>
              <a:rPr lang="zh-CN" altLang="en-US" dirty="0" smtClean="0"/>
              <a:t>录制过程</a:t>
            </a:r>
            <a:endParaRPr lang="zh-CN" altLang="en-US" dirty="0"/>
          </a:p>
        </p:txBody>
      </p:sp>
      <p:sp>
        <p:nvSpPr>
          <p:cNvPr id="6" name="文本框 5"/>
          <p:cNvSpPr txBox="1"/>
          <p:nvPr/>
        </p:nvSpPr>
        <p:spPr>
          <a:xfrm>
            <a:off x="812320" y="1456959"/>
            <a:ext cx="2415396" cy="369332"/>
          </a:xfrm>
          <a:prstGeom prst="rect">
            <a:avLst/>
          </a:prstGeom>
          <a:noFill/>
        </p:spPr>
        <p:txBody>
          <a:bodyPr wrap="square" rtlCol="0">
            <a:spAutoFit/>
          </a:bodyPr>
          <a:lstStyle/>
          <a:p>
            <a:r>
              <a:rPr lang="zh-CN" altLang="en-US" dirty="0" smtClean="0"/>
              <a:t>录制准备</a:t>
            </a:r>
            <a:endParaRPr lang="en-US" altLang="zh-CN" dirty="0" smtClean="0"/>
          </a:p>
        </p:txBody>
      </p:sp>
      <p:sp>
        <p:nvSpPr>
          <p:cNvPr id="7" name="文本框 6"/>
          <p:cNvSpPr txBox="1"/>
          <p:nvPr/>
        </p:nvSpPr>
        <p:spPr>
          <a:xfrm>
            <a:off x="5209191" y="2227709"/>
            <a:ext cx="2415396" cy="1200329"/>
          </a:xfrm>
          <a:prstGeom prst="rect">
            <a:avLst/>
          </a:prstGeom>
          <a:noFill/>
        </p:spPr>
        <p:txBody>
          <a:bodyPr wrap="square" rtlCol="0">
            <a:spAutoFit/>
          </a:bodyPr>
          <a:lstStyle/>
          <a:p>
            <a:r>
              <a:rPr lang="zh-CN" altLang="en-US" dirty="0" smtClean="0"/>
              <a:t>项目类型</a:t>
            </a:r>
            <a:endParaRPr lang="en-US" altLang="zh-CN" dirty="0" smtClean="0"/>
          </a:p>
          <a:p>
            <a:r>
              <a:rPr lang="zh-CN" altLang="en-US" dirty="0" smtClean="0"/>
              <a:t>浏览器（默认）</a:t>
            </a:r>
            <a:endParaRPr lang="en-US" altLang="zh-CN" dirty="0" smtClean="0"/>
          </a:p>
          <a:p>
            <a:r>
              <a:rPr lang="zh-CN" altLang="en-US" dirty="0" smtClean="0"/>
              <a:t>测试网址</a:t>
            </a:r>
            <a:endParaRPr lang="en-US" altLang="zh-CN" dirty="0" smtClean="0"/>
          </a:p>
          <a:p>
            <a:r>
              <a:rPr lang="zh-CN" altLang="en-US" dirty="0" smtClean="0"/>
              <a:t>工作路径</a:t>
            </a:r>
            <a:endParaRPr lang="zh-CN" altLang="en-US" dirty="0"/>
          </a:p>
        </p:txBody>
      </p:sp>
      <p:pic>
        <p:nvPicPr>
          <p:cNvPr id="8" name="图片 7"/>
          <p:cNvPicPr/>
          <p:nvPr/>
        </p:nvPicPr>
        <p:blipFill>
          <a:blip r:embed="rId3"/>
          <a:stretch>
            <a:fillRect/>
          </a:stretch>
        </p:blipFill>
        <p:spPr>
          <a:xfrm>
            <a:off x="812320" y="4819888"/>
            <a:ext cx="3716655" cy="750570"/>
          </a:xfrm>
          <a:prstGeom prst="rect">
            <a:avLst/>
          </a:prstGeom>
        </p:spPr>
      </p:pic>
    </p:spTree>
    <p:extLst>
      <p:ext uri="{BB962C8B-B14F-4D97-AF65-F5344CB8AC3E}">
        <p14:creationId xmlns:p14="http://schemas.microsoft.com/office/powerpoint/2010/main" val="4207999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脚本代码</a:t>
            </a:r>
            <a:endParaRPr lang="zh-CN" altLang="en-US" sz="3200" dirty="0"/>
          </a:p>
        </p:txBody>
      </p:sp>
      <p:pic>
        <p:nvPicPr>
          <p:cNvPr id="4" name="内容占位符 3"/>
          <p:cNvPicPr>
            <a:picLocks noGrp="1"/>
          </p:cNvPicPr>
          <p:nvPr>
            <p:ph idx="1"/>
          </p:nvPr>
        </p:nvPicPr>
        <p:blipFill>
          <a:blip r:embed="rId2"/>
          <a:stretch>
            <a:fillRect/>
          </a:stretch>
        </p:blipFill>
        <p:spPr>
          <a:xfrm>
            <a:off x="980475" y="1627217"/>
            <a:ext cx="7177299" cy="4351338"/>
          </a:xfrm>
          <a:prstGeom prst="rect">
            <a:avLst/>
          </a:prstGeom>
        </p:spPr>
      </p:pic>
    </p:spTree>
    <p:extLst>
      <p:ext uri="{BB962C8B-B14F-4D97-AF65-F5344CB8AC3E}">
        <p14:creationId xmlns:p14="http://schemas.microsoft.com/office/powerpoint/2010/main" val="4270879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683" y="132212"/>
            <a:ext cx="10515600" cy="1325563"/>
          </a:xfrm>
        </p:spPr>
        <p:txBody>
          <a:bodyPr>
            <a:normAutofit/>
          </a:bodyPr>
          <a:lstStyle/>
          <a:p>
            <a:r>
              <a:rPr lang="zh-CN" altLang="en-US" sz="3200" dirty="0" smtClean="0"/>
              <a:t>脚本回放</a:t>
            </a:r>
            <a:endParaRPr lang="zh-CN" altLang="en-US" sz="3200" dirty="0"/>
          </a:p>
        </p:txBody>
      </p:sp>
      <p:pic>
        <p:nvPicPr>
          <p:cNvPr id="4" name="内容占位符 3"/>
          <p:cNvPicPr>
            <a:picLocks noGrp="1" noChangeAspect="1"/>
          </p:cNvPicPr>
          <p:nvPr>
            <p:ph idx="1"/>
          </p:nvPr>
        </p:nvPicPr>
        <p:blipFill>
          <a:blip r:embed="rId2"/>
          <a:stretch>
            <a:fillRect/>
          </a:stretch>
        </p:blipFill>
        <p:spPr>
          <a:xfrm>
            <a:off x="946732" y="1575458"/>
            <a:ext cx="5075178" cy="3833303"/>
          </a:xfrm>
          <a:prstGeom prst="rect">
            <a:avLst/>
          </a:prstGeom>
        </p:spPr>
      </p:pic>
      <p:sp>
        <p:nvSpPr>
          <p:cNvPr id="5" name="矩形 4"/>
          <p:cNvSpPr/>
          <p:nvPr/>
        </p:nvSpPr>
        <p:spPr>
          <a:xfrm>
            <a:off x="946732" y="1206127"/>
            <a:ext cx="1107996" cy="369332"/>
          </a:xfrm>
          <a:prstGeom prst="rect">
            <a:avLst/>
          </a:prstGeom>
        </p:spPr>
        <p:txBody>
          <a:bodyPr wrap="none">
            <a:spAutoFit/>
          </a:bodyPr>
          <a:lstStyle/>
          <a:p>
            <a:r>
              <a:rPr lang="zh-CN" altLang="en-US" dirty="0" smtClean="0"/>
              <a:t>回放设置</a:t>
            </a:r>
            <a:endParaRPr lang="zh-CN" altLang="en-US" dirty="0"/>
          </a:p>
        </p:txBody>
      </p:sp>
      <p:pic>
        <p:nvPicPr>
          <p:cNvPr id="6" name="图片 5"/>
          <p:cNvPicPr>
            <a:picLocks noChangeAspect="1"/>
          </p:cNvPicPr>
          <p:nvPr/>
        </p:nvPicPr>
        <p:blipFill>
          <a:blip r:embed="rId3"/>
          <a:stretch>
            <a:fillRect/>
          </a:stretch>
        </p:blipFill>
        <p:spPr>
          <a:xfrm>
            <a:off x="1500730" y="5715437"/>
            <a:ext cx="2914286" cy="180952"/>
          </a:xfrm>
          <a:prstGeom prst="rect">
            <a:avLst/>
          </a:prstGeom>
        </p:spPr>
      </p:pic>
      <p:sp>
        <p:nvSpPr>
          <p:cNvPr id="7" name="矩形 6"/>
          <p:cNvSpPr/>
          <p:nvPr/>
        </p:nvSpPr>
        <p:spPr>
          <a:xfrm>
            <a:off x="946732" y="5621247"/>
            <a:ext cx="646331" cy="369332"/>
          </a:xfrm>
          <a:prstGeom prst="rect">
            <a:avLst/>
          </a:prstGeom>
        </p:spPr>
        <p:txBody>
          <a:bodyPr wrap="none">
            <a:spAutoFit/>
          </a:bodyPr>
          <a:lstStyle/>
          <a:p>
            <a:r>
              <a:rPr lang="zh-CN" altLang="en-US" dirty="0" smtClean="0"/>
              <a:t>提示</a:t>
            </a:r>
            <a:endParaRPr lang="zh-CN" altLang="en-US" dirty="0"/>
          </a:p>
        </p:txBody>
      </p:sp>
      <p:sp>
        <p:nvSpPr>
          <p:cNvPr id="8" name="矩形 7"/>
          <p:cNvSpPr/>
          <p:nvPr/>
        </p:nvSpPr>
        <p:spPr>
          <a:xfrm>
            <a:off x="4344123" y="5621247"/>
            <a:ext cx="2954655" cy="369332"/>
          </a:xfrm>
          <a:prstGeom prst="rect">
            <a:avLst/>
          </a:prstGeom>
        </p:spPr>
        <p:txBody>
          <a:bodyPr wrap="none">
            <a:spAutoFit/>
          </a:bodyPr>
          <a:lstStyle/>
          <a:p>
            <a:r>
              <a:rPr lang="zh-CN" altLang="en-US" dirty="0" smtClean="0"/>
              <a:t>说明回放成功，脚本可用。</a:t>
            </a:r>
            <a:endParaRPr lang="zh-CN" altLang="en-US" dirty="0"/>
          </a:p>
        </p:txBody>
      </p:sp>
    </p:spTree>
    <p:extLst>
      <p:ext uri="{BB962C8B-B14F-4D97-AF65-F5344CB8AC3E}">
        <p14:creationId xmlns:p14="http://schemas.microsoft.com/office/powerpoint/2010/main" val="2743495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脚本参数化</a:t>
            </a:r>
            <a:endParaRPr lang="zh-CN" altLang="en-US" sz="3600" dirty="0"/>
          </a:p>
        </p:txBody>
      </p:sp>
      <p:sp>
        <p:nvSpPr>
          <p:cNvPr id="3" name="内容占位符 2"/>
          <p:cNvSpPr>
            <a:spLocks noGrp="1"/>
          </p:cNvSpPr>
          <p:nvPr>
            <p:ph idx="1"/>
          </p:nvPr>
        </p:nvSpPr>
        <p:spPr>
          <a:xfrm>
            <a:off x="838200" y="2743201"/>
            <a:ext cx="10515600" cy="3433762"/>
          </a:xfrm>
        </p:spPr>
        <p:txBody>
          <a:bodyPr/>
          <a:lstStyle/>
          <a:p>
            <a:r>
              <a:rPr lang="zh-CN" altLang="en-US" sz="2400" dirty="0" smtClean="0"/>
              <a:t>导入方式</a:t>
            </a:r>
            <a:endParaRPr lang="en-US" altLang="zh-CN" sz="2400" dirty="0" smtClean="0"/>
          </a:p>
          <a:p>
            <a:r>
              <a:rPr lang="zh-CN" altLang="en-US" sz="2400" dirty="0" smtClean="0"/>
              <a:t>选择下一行</a:t>
            </a:r>
            <a:endParaRPr lang="en-US" altLang="zh-CN" sz="2400" dirty="0" smtClean="0"/>
          </a:p>
          <a:p>
            <a:pPr marL="457200" lvl="1" indent="0">
              <a:buNone/>
            </a:pPr>
            <a:endParaRPr lang="en-US" altLang="zh-CN" sz="2000" dirty="0" smtClean="0"/>
          </a:p>
          <a:p>
            <a:endParaRPr lang="zh-CN" altLang="en-US" dirty="0"/>
          </a:p>
        </p:txBody>
      </p:sp>
      <p:sp>
        <p:nvSpPr>
          <p:cNvPr id="4" name="矩形 3"/>
          <p:cNvSpPr/>
          <p:nvPr/>
        </p:nvSpPr>
        <p:spPr>
          <a:xfrm>
            <a:off x="1057459" y="1690688"/>
            <a:ext cx="4339650" cy="369332"/>
          </a:xfrm>
          <a:prstGeom prst="rect">
            <a:avLst/>
          </a:prstGeom>
        </p:spPr>
        <p:txBody>
          <a:bodyPr wrap="none">
            <a:spAutoFit/>
          </a:bodyPr>
          <a:lstStyle/>
          <a:p>
            <a:r>
              <a:rPr lang="zh-CN" altLang="en-US" dirty="0" smtClean="0"/>
              <a:t>为了使多次的操作所选择的选项不唯一。</a:t>
            </a:r>
            <a:endParaRPr lang="en-US" altLang="zh-CN" dirty="0"/>
          </a:p>
        </p:txBody>
      </p:sp>
      <p:pic>
        <p:nvPicPr>
          <p:cNvPr id="5" name="图片 4"/>
          <p:cNvPicPr>
            <a:picLocks noChangeAspect="1"/>
          </p:cNvPicPr>
          <p:nvPr/>
        </p:nvPicPr>
        <p:blipFill>
          <a:blip r:embed="rId2"/>
          <a:stretch>
            <a:fillRect/>
          </a:stretch>
        </p:blipFill>
        <p:spPr>
          <a:xfrm>
            <a:off x="5616368" y="748392"/>
            <a:ext cx="5228571" cy="5428571"/>
          </a:xfrm>
          <a:prstGeom prst="rect">
            <a:avLst/>
          </a:prstGeom>
        </p:spPr>
      </p:pic>
    </p:spTree>
    <p:extLst>
      <p:ext uri="{BB962C8B-B14F-4D97-AF65-F5344CB8AC3E}">
        <p14:creationId xmlns:p14="http://schemas.microsoft.com/office/powerpoint/2010/main" val="3364654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事务</a:t>
            </a:r>
            <a:endParaRPr lang="zh-CN" altLang="en-US" sz="3600" dirty="0"/>
          </a:p>
        </p:txBody>
      </p:sp>
      <p:pic>
        <p:nvPicPr>
          <p:cNvPr id="5" name="内容占位符 4"/>
          <p:cNvPicPr>
            <a:picLocks noGrp="1" noChangeAspect="1"/>
          </p:cNvPicPr>
          <p:nvPr>
            <p:ph idx="1"/>
          </p:nvPr>
        </p:nvPicPr>
        <p:blipFill>
          <a:blip r:embed="rId2"/>
          <a:stretch>
            <a:fillRect/>
          </a:stretch>
        </p:blipFill>
        <p:spPr>
          <a:xfrm>
            <a:off x="765742" y="3084759"/>
            <a:ext cx="4295238" cy="3466667"/>
          </a:xfrm>
          <a:prstGeom prst="rect">
            <a:avLst/>
          </a:prstGeom>
        </p:spPr>
      </p:pic>
      <p:sp>
        <p:nvSpPr>
          <p:cNvPr id="4" name="矩形 3"/>
          <p:cNvSpPr/>
          <p:nvPr/>
        </p:nvSpPr>
        <p:spPr>
          <a:xfrm>
            <a:off x="1316251" y="1456293"/>
            <a:ext cx="5955476" cy="369332"/>
          </a:xfrm>
          <a:prstGeom prst="rect">
            <a:avLst/>
          </a:prstGeom>
        </p:spPr>
        <p:txBody>
          <a:bodyPr wrap="none">
            <a:spAutoFit/>
          </a:bodyPr>
          <a:lstStyle/>
          <a:p>
            <a:r>
              <a:rPr lang="zh-CN" altLang="en-US" dirty="0" smtClean="0"/>
              <a:t>将某个过程单独设为一个事务，以便对其进行单独测试。</a:t>
            </a:r>
            <a:endParaRPr lang="zh-CN" altLang="en-US" dirty="0"/>
          </a:p>
        </p:txBody>
      </p:sp>
      <p:sp>
        <p:nvSpPr>
          <p:cNvPr id="6" name="矩形 5"/>
          <p:cNvSpPr/>
          <p:nvPr/>
        </p:nvSpPr>
        <p:spPr>
          <a:xfrm>
            <a:off x="4988004" y="3084759"/>
            <a:ext cx="1107996" cy="369332"/>
          </a:xfrm>
          <a:prstGeom prst="rect">
            <a:avLst/>
          </a:prstGeom>
        </p:spPr>
        <p:txBody>
          <a:bodyPr wrap="none">
            <a:spAutoFit/>
          </a:bodyPr>
          <a:lstStyle/>
          <a:p>
            <a:r>
              <a:rPr lang="zh-CN" altLang="en-US" dirty="0" smtClean="0"/>
              <a:t>事务开始</a:t>
            </a:r>
            <a:endParaRPr lang="zh-CN" altLang="en-US" dirty="0"/>
          </a:p>
        </p:txBody>
      </p:sp>
      <p:sp>
        <p:nvSpPr>
          <p:cNvPr id="7" name="矩形 6"/>
          <p:cNvSpPr/>
          <p:nvPr/>
        </p:nvSpPr>
        <p:spPr>
          <a:xfrm>
            <a:off x="4988004" y="6171320"/>
            <a:ext cx="1107996" cy="369332"/>
          </a:xfrm>
          <a:prstGeom prst="rect">
            <a:avLst/>
          </a:prstGeom>
        </p:spPr>
        <p:txBody>
          <a:bodyPr wrap="none">
            <a:spAutoFit/>
          </a:bodyPr>
          <a:lstStyle/>
          <a:p>
            <a:r>
              <a:rPr lang="zh-CN" altLang="en-US" dirty="0" smtClean="0"/>
              <a:t>事务结束</a:t>
            </a:r>
            <a:endParaRPr lang="zh-CN" altLang="en-US" dirty="0"/>
          </a:p>
        </p:txBody>
      </p:sp>
    </p:spTree>
    <p:extLst>
      <p:ext uri="{BB962C8B-B14F-4D97-AF65-F5344CB8AC3E}">
        <p14:creationId xmlns:p14="http://schemas.microsoft.com/office/powerpoint/2010/main" val="381013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日志</a:t>
            </a:r>
            <a:endParaRPr lang="zh-CN" altLang="en-US" sz="3200" dirty="0"/>
          </a:p>
        </p:txBody>
      </p:sp>
      <p:sp>
        <p:nvSpPr>
          <p:cNvPr id="3" name="内容占位符 2"/>
          <p:cNvSpPr>
            <a:spLocks noGrp="1"/>
          </p:cNvSpPr>
          <p:nvPr>
            <p:ph idx="1"/>
          </p:nvPr>
        </p:nvSpPr>
        <p:spPr/>
        <p:txBody>
          <a:bodyPr>
            <a:normAutofit/>
          </a:bodyPr>
          <a:lstStyle/>
          <a:p>
            <a:r>
              <a:rPr lang="zh-CN" altLang="en-US" sz="2400" dirty="0" smtClean="0"/>
              <a:t>回放日志</a:t>
            </a:r>
            <a:endParaRPr lang="en-US" altLang="zh-CN" sz="2400" dirty="0" smtClean="0"/>
          </a:p>
          <a:p>
            <a:pPr lvl="1"/>
            <a:r>
              <a:rPr lang="zh-CN" altLang="en-US" dirty="0" smtClean="0"/>
              <a:t>黑色：标准输出信息</a:t>
            </a:r>
            <a:endParaRPr lang="en-US" altLang="zh-CN" dirty="0" smtClean="0"/>
          </a:p>
          <a:p>
            <a:pPr lvl="1"/>
            <a:r>
              <a:rPr lang="zh-CN" altLang="en-US" dirty="0" smtClean="0">
                <a:solidFill>
                  <a:srgbClr val="FF0000"/>
                </a:solidFill>
              </a:rPr>
              <a:t>红色：标准错误信息</a:t>
            </a:r>
            <a:endParaRPr lang="en-US" altLang="zh-CN" dirty="0" smtClean="0">
              <a:solidFill>
                <a:srgbClr val="FF0000"/>
              </a:solidFill>
            </a:endParaRPr>
          </a:p>
          <a:p>
            <a:pPr lvl="1"/>
            <a:r>
              <a:rPr lang="zh-CN" altLang="en-US" dirty="0" smtClean="0">
                <a:solidFill>
                  <a:schemeClr val="accent6">
                    <a:lumMod val="75000"/>
                  </a:schemeClr>
                </a:solidFill>
              </a:rPr>
              <a:t>绿色：用引号括起来的文字字符串，如“</a:t>
            </a:r>
            <a:r>
              <a:rPr lang="en-US" altLang="zh-CN" dirty="0" smtClean="0">
                <a:solidFill>
                  <a:schemeClr val="accent6">
                    <a:lumMod val="75000"/>
                  </a:schemeClr>
                </a:solidFill>
              </a:rPr>
              <a:t>URL</a:t>
            </a:r>
            <a:r>
              <a:rPr lang="zh-CN" altLang="en-US" dirty="0" smtClean="0">
                <a:solidFill>
                  <a:schemeClr val="accent6">
                    <a:lumMod val="75000"/>
                  </a:schemeClr>
                </a:solidFill>
              </a:rPr>
              <a:t>”</a:t>
            </a:r>
            <a:endParaRPr lang="en-US" altLang="zh-CN" dirty="0" smtClean="0">
              <a:solidFill>
                <a:schemeClr val="accent6">
                  <a:lumMod val="75000"/>
                </a:schemeClr>
              </a:solidFill>
            </a:endParaRPr>
          </a:p>
          <a:p>
            <a:pPr lvl="1"/>
            <a:r>
              <a:rPr lang="zh-CN" altLang="en-US" dirty="0" smtClean="0">
                <a:solidFill>
                  <a:schemeClr val="accent1">
                    <a:lumMod val="75000"/>
                  </a:schemeClr>
                </a:solidFill>
              </a:rPr>
              <a:t>蓝色：事务信息</a:t>
            </a:r>
            <a:endParaRPr lang="en-US" altLang="zh-CN" dirty="0" smtClean="0">
              <a:solidFill>
                <a:schemeClr val="accent1">
                  <a:lumMod val="75000"/>
                </a:schemeClr>
              </a:solidFill>
            </a:endParaRPr>
          </a:p>
          <a:p>
            <a:pPr lvl="1"/>
            <a:r>
              <a:rPr lang="zh-CN" altLang="en-US" dirty="0" smtClean="0">
                <a:solidFill>
                  <a:schemeClr val="accent2"/>
                </a:solidFill>
              </a:rPr>
              <a:t>橙色：迭代次数信息</a:t>
            </a:r>
            <a:endParaRPr lang="en-US" altLang="zh-CN" dirty="0" smtClean="0">
              <a:solidFill>
                <a:schemeClr val="accent2"/>
              </a:solidFill>
            </a:endParaRPr>
          </a:p>
          <a:p>
            <a:r>
              <a:rPr lang="zh-CN" altLang="en-US" sz="2400" dirty="0" smtClean="0"/>
              <a:t>录制日志</a:t>
            </a:r>
            <a:endParaRPr lang="en-US" altLang="zh-CN" sz="2400" dirty="0" smtClean="0"/>
          </a:p>
          <a:p>
            <a:r>
              <a:rPr lang="zh-CN" altLang="en-US" sz="2400" dirty="0"/>
              <a:t>产生日志</a:t>
            </a:r>
          </a:p>
        </p:txBody>
      </p:sp>
    </p:spTree>
    <p:extLst>
      <p:ext uri="{BB962C8B-B14F-4D97-AF65-F5344CB8AC3E}">
        <p14:creationId xmlns:p14="http://schemas.microsoft.com/office/powerpoint/2010/main" val="647013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创建测试场景</a:t>
            </a:r>
            <a:endParaRPr lang="zh-CN" altLang="en-US" sz="3600" dirty="0"/>
          </a:p>
        </p:txBody>
      </p:sp>
      <p:sp>
        <p:nvSpPr>
          <p:cNvPr id="3" name="内容占位符 2"/>
          <p:cNvSpPr>
            <a:spLocks noGrp="1"/>
          </p:cNvSpPr>
          <p:nvPr>
            <p:ph idx="1"/>
          </p:nvPr>
        </p:nvSpPr>
        <p:spPr/>
        <p:txBody>
          <a:bodyPr/>
          <a:lstStyle/>
          <a:p>
            <a:endParaRPr lang="en-US" altLang="zh-CN" sz="2400" dirty="0" smtClean="0"/>
          </a:p>
          <a:p>
            <a:endParaRPr lang="en-US" altLang="zh-CN" sz="2400" dirty="0"/>
          </a:p>
          <a:p>
            <a:r>
              <a:rPr lang="zh-CN" altLang="en-US" sz="2400" dirty="0" smtClean="0"/>
              <a:t>手工场景</a:t>
            </a:r>
            <a:endParaRPr lang="en-US" altLang="zh-CN" sz="2400" dirty="0" smtClean="0"/>
          </a:p>
          <a:p>
            <a:pPr marL="457200" lvl="1" indent="0">
              <a:buNone/>
            </a:pPr>
            <a:r>
              <a:rPr lang="zh-CN" altLang="en-US" sz="2000" dirty="0" smtClean="0"/>
              <a:t>手工设置场景信息，如用户数等，观察该设置下的测试结果。</a:t>
            </a:r>
            <a:endParaRPr lang="en-US" altLang="zh-CN" sz="2000" dirty="0"/>
          </a:p>
          <a:p>
            <a:pPr marL="457200" lvl="1" indent="0">
              <a:buNone/>
            </a:pPr>
            <a:endParaRPr lang="en-US" altLang="zh-CN" sz="2400" dirty="0" smtClean="0"/>
          </a:p>
          <a:p>
            <a:r>
              <a:rPr lang="zh-CN" altLang="en-US" sz="2400" dirty="0" smtClean="0"/>
              <a:t>目标场景</a:t>
            </a:r>
            <a:endParaRPr lang="en-US" altLang="zh-CN" sz="2400" dirty="0" smtClean="0"/>
          </a:p>
          <a:p>
            <a:pPr marL="457200" lvl="1" indent="0">
              <a:buNone/>
            </a:pPr>
            <a:r>
              <a:rPr lang="zh-CN" altLang="en-US" sz="2000" dirty="0" smtClean="0"/>
              <a:t>设置一个目标，如最大用户数，每秒鼠标点击量，观察能否到达该指标。</a:t>
            </a:r>
            <a:endParaRPr lang="zh-CN" altLang="en-US" sz="2000" dirty="0"/>
          </a:p>
        </p:txBody>
      </p:sp>
    </p:spTree>
    <p:extLst>
      <p:ext uri="{BB962C8B-B14F-4D97-AF65-F5344CB8AC3E}">
        <p14:creationId xmlns:p14="http://schemas.microsoft.com/office/powerpoint/2010/main" val="1123099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301</Words>
  <Application>Microsoft Office PowerPoint</Application>
  <PresentationFormat>宽屏</PresentationFormat>
  <Paragraphs>53</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Arial</vt:lpstr>
      <vt:lpstr>Calibri</vt:lpstr>
      <vt:lpstr>Calibri Light</vt:lpstr>
      <vt:lpstr>Office 主题</vt:lpstr>
      <vt:lpstr>Loadrunner讲解</vt:lpstr>
      <vt:lpstr>Loadrunner简介</vt:lpstr>
      <vt:lpstr>脚本录制</vt:lpstr>
      <vt:lpstr>脚本代码</vt:lpstr>
      <vt:lpstr>脚本回放</vt:lpstr>
      <vt:lpstr>脚本参数化</vt:lpstr>
      <vt:lpstr>事务</vt:lpstr>
      <vt:lpstr>日志</vt:lpstr>
      <vt:lpstr>创建测试场景</vt:lpstr>
      <vt:lpstr>手工场景</vt:lpstr>
      <vt:lpstr>PowerPoint 演示文稿</vt:lpstr>
      <vt:lpstr>运行界面</vt:lpstr>
      <vt:lpstr>测试结果</vt:lpstr>
      <vt:lpstr>十个用户持续操作十分钟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Loadrunner讲解</dc:title>
  <dc:creator>mo</dc:creator>
  <cp:lastModifiedBy>mo</cp:lastModifiedBy>
  <cp:revision>11</cp:revision>
  <dcterms:created xsi:type="dcterms:W3CDTF">2017-03-28T15:06:41Z</dcterms:created>
  <dcterms:modified xsi:type="dcterms:W3CDTF">2017-03-31T13:54:40Z</dcterms:modified>
</cp:coreProperties>
</file>