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6" r:id="rId10"/>
    <p:sldId id="267" r:id="rId11"/>
    <p:sldId id="268" r:id="rId12"/>
    <p:sldId id="25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AutoRunner</a:t>
            </a:r>
            <a:r>
              <a:rPr lang="zh-CN" altLang="zh-CN"/>
              <a:t>测试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111142-</a:t>
            </a:r>
            <a:r>
              <a:rPr lang="zh-CN" altLang="en-US"/>
              <a:t>邢小云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脚本执行的结果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5015" y="2056130"/>
            <a:ext cx="4930140" cy="3423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		    </a:t>
            </a:r>
            <a:r>
              <a:rPr lang="en-US" altLang="zh-CN" sz="4800"/>
              <a:t>THANKS</a:t>
            </a:r>
            <a:endParaRPr lang="en-US" altLang="zh-CN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AutoRunner</a:t>
            </a:r>
            <a:r>
              <a:rPr lang="zh-CN" altLang="en-US"/>
              <a:t>功能测试工具简介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220"/>
            <a:ext cx="10515600" cy="5166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	AutoRunner</a:t>
            </a:r>
            <a:r>
              <a:rPr lang="zh-CN" altLang="en-US"/>
              <a:t>是黑盒测试工具，可以用来完成功能测试，回归测试，可以提高测试效率，降低测试人工成本。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AutoRunner</a:t>
            </a:r>
            <a:r>
              <a:rPr lang="zh-CN" altLang="en-US"/>
              <a:t>可以对以下类型的对象进行</a:t>
            </a:r>
            <a:r>
              <a:rPr lang="en-US" altLang="zh-CN"/>
              <a:t>GUI</a:t>
            </a:r>
            <a:r>
              <a:rPr lang="zh-CN" altLang="en-US"/>
              <a:t>功能性测试。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 Windows类型对象，一般为用C++/Delphi/VB/VFP/PB/.NetForm等技术开发的桌面程序。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 IE网页对象，一般性的网站，比如大的门户类网站。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3 Java对象，一般为用AWT/Swing/SWT等技术开发的桌面程序。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 Flex对象，网页的内容是用Flex开发的。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5 Silverlight对象，网页的内容是用Silverlight开发的。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6 WPF对象，一般为用WPF技术开发的桌面程序。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7 QT对象，一般为用QT技术开发的桌面程序。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新建项目和脚本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2445385"/>
            <a:ext cx="2652395" cy="2889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45" y="2446020"/>
            <a:ext cx="2679700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3132455"/>
            <a:ext cx="3173730" cy="127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16755"/>
          </a:xfrm>
        </p:spPr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脚本录制与回放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点击菜单【录制】→【开始录制】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点击菜单【执行】→【开始执行】或者点击工具栏的回放按钮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0" y="2280285"/>
            <a:ext cx="443865" cy="459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135" y="2832735"/>
            <a:ext cx="430530" cy="430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65" y="3420110"/>
            <a:ext cx="916559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循环参数表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测试脚本是针对一个测试过程的，一个测试过程需要众多的数据来测试。通过自动录制得到的脚本数据都是常数，是固定的，如果要使用一个测试脚本测试多组数据，就需要对脚本传参数化。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160"/>
          </a:xfrm>
        </p:spPr>
        <p:txBody>
          <a:bodyPr>
            <a:normAutofit/>
          </a:bodyPr>
          <a:p>
            <a:r>
              <a:rPr lang="en-US" altLang="zh-CN" sz="2800">
                <a:sym typeface="+mn-ea"/>
              </a:rPr>
              <a:t>3.</a:t>
            </a:r>
            <a:r>
              <a:rPr lang="zh-CN" altLang="en-US" sz="2800">
                <a:sym typeface="+mn-ea"/>
              </a:rPr>
              <a:t>循环参数表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9425" y="1979930"/>
            <a:ext cx="11049635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</a:t>
            </a:r>
            <a:r>
              <a:rPr lang="zh-CN" altLang="en-US" sz="2800"/>
              <a:t>循环参数表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240" y="1884045"/>
            <a:ext cx="1165415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添加检查点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2371725"/>
            <a:ext cx="6191885" cy="4145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40" y="2371725"/>
            <a:ext cx="1900555" cy="291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21880" y="2918460"/>
            <a:ext cx="414528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这是这个工具的一些属性，添加检查点，可以对这些属性进行验证。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670"/>
          </a:xfrm>
        </p:spPr>
        <p:txBody>
          <a:bodyPr/>
          <a:p>
            <a:r>
              <a:rPr lang="en-US" altLang="zh-CN" sz="2800">
                <a:sym typeface="+mn-ea"/>
              </a:rPr>
              <a:t>4.</a:t>
            </a:r>
            <a:r>
              <a:rPr lang="zh-CN" altLang="en-US" sz="2800">
                <a:sym typeface="+mn-ea"/>
              </a:rPr>
              <a:t>添加检查点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2720" y="1448435"/>
            <a:ext cx="7336790" cy="2439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8195" y="4213860"/>
            <a:ext cx="90220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ar.window("IEFrame_http://localhost:8080/Test/MyJsp.jsp - Windows Internet Explorer").checkProperty("SELECT_area", "offsetHeight", "22");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AutoRunner测试</vt:lpstr>
      <vt:lpstr>AutoRunner功能测试工具简介</vt:lpstr>
      <vt:lpstr>项目操作</vt:lpstr>
      <vt:lpstr>项目操作</vt:lpstr>
      <vt:lpstr>项目操作</vt:lpstr>
      <vt:lpstr>3.循环参数表 </vt:lpstr>
      <vt:lpstr>3.循环参数表</vt:lpstr>
      <vt:lpstr>项目操作</vt:lpstr>
      <vt:lpstr>4.添加检查点</vt:lpstr>
      <vt:lpstr>脚本执行的结果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2017-03-26T08:40:00Z</dcterms:created>
  <dcterms:modified xsi:type="dcterms:W3CDTF">2017-03-28T02:46:14Z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