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0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7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7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68" autoAdjust="0"/>
  </p:normalViewPr>
  <p:slideViewPr>
    <p:cSldViewPr snapToGrid="0">
      <p:cViewPr varScale="1">
        <p:scale>
          <a:sx n="87" d="100"/>
          <a:sy n="87" d="100"/>
        </p:scale>
        <p:origin x="2304" y="78"/>
      </p:cViewPr>
      <p:guideLst>
        <p:guide orient="horz" pos="1479"/>
        <p:guide pos="575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201397B0-A283-6C46-B437-EAA051435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4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53B08-99B0-5C4B-B5E4-E23F73ABE4C4}" type="slidenum">
              <a:rPr lang="en-US">
                <a:latin typeface="Arial" charset="0"/>
                <a:ea typeface="Arial" charset="0"/>
                <a:cs typeface="Arial" charset="0"/>
              </a:rPr>
              <a:pPr/>
              <a:t>1</a:t>
            </a:fld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1397B0-A283-6C46-B437-EAA0514357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5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85DA-7931-3644-9F2E-BD990AB7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2B9B-6B7A-9846-B11F-F98E8DDD5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9EB02-2B9E-5C4B-8BFC-7EA931A97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FFBE-C4CA-F541-B76D-94C777F21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E40A-92EA-684D-B78A-04A6DCFD0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7C1C5-0043-D94A-B74F-5292903C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85D5-EB41-7D4C-9FF4-A3F70992D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A4446-3542-2B43-A6EA-601A6F5D2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937A-7FB2-5B47-B7ED-39D21907C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9388"/>
            <a:ext cx="8229600" cy="726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64"/>
            <a:ext cx="82296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Week 2 Class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Forces and Moments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Covered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Section </a:t>
            </a:r>
            <a:r>
              <a:rPr lang="en-US" dirty="0" smtClean="0"/>
              <a:t>3 </a:t>
            </a:r>
            <a:r>
              <a:rPr lang="en-US" dirty="0" smtClean="0"/>
              <a:t>of note “Quadrotor Dynamics and Control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Section 16.2.1-16.2.6 </a:t>
            </a:r>
            <a:r>
              <a:rPr lang="en-US" dirty="0"/>
              <a:t>of the paper “Week_2 Quadrotor Kinematics and Dynamics</a:t>
            </a:r>
            <a:r>
              <a:rPr lang="en-US" dirty="0" smtClean="0"/>
              <a:t>”.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92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Forces and Moments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077" r="22609" b="32258"/>
          <a:stretch/>
        </p:blipFill>
        <p:spPr>
          <a:xfrm>
            <a:off x="1883883" y="1060126"/>
            <a:ext cx="5878205" cy="477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Force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714"/>
          <a:stretch/>
        </p:blipFill>
        <p:spPr>
          <a:xfrm>
            <a:off x="881349" y="1068149"/>
            <a:ext cx="7937747" cy="38784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5834" t="47418"/>
          <a:stretch/>
        </p:blipFill>
        <p:spPr>
          <a:xfrm>
            <a:off x="2489812" y="5244029"/>
            <a:ext cx="4183352" cy="76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Torques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3714"/>
          <a:stretch/>
        </p:blipFill>
        <p:spPr>
          <a:xfrm>
            <a:off x="3376670" y="1244418"/>
            <a:ext cx="5475383" cy="2675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9059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Rolling torque: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51471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Pitching torque: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3586" y="4908416"/>
            <a:ext cx="17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Yawing torque: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0444" t="48769" r="33143"/>
          <a:stretch/>
        </p:blipFill>
        <p:spPr>
          <a:xfrm>
            <a:off x="457200" y="2606739"/>
            <a:ext cx="2649088" cy="6928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39152" t="65442" r="38155"/>
          <a:stretch/>
        </p:blipFill>
        <p:spPr>
          <a:xfrm>
            <a:off x="713108" y="4099924"/>
            <a:ext cx="2470767" cy="4481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31211" t="62681" r="36155" b="6179"/>
          <a:stretch/>
        </p:blipFill>
        <p:spPr>
          <a:xfrm>
            <a:off x="2244869" y="5348360"/>
            <a:ext cx="4467340" cy="89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Force, Torque and Motor Command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constants that need to be determined experimentally,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/>
                  <a:t> is the motor command signal, and * represents f, r, b and l.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0797" t="60099" r="39842" b="1824"/>
          <a:stretch/>
        </p:blipFill>
        <p:spPr>
          <a:xfrm>
            <a:off x="3018620" y="812667"/>
            <a:ext cx="2502981" cy="1266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3968" t="31510" r="16693"/>
          <a:stretch/>
        </p:blipFill>
        <p:spPr>
          <a:xfrm>
            <a:off x="706152" y="3822853"/>
            <a:ext cx="7566795" cy="178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2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rotor with an angular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produces a vertical force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And a moment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can also be determined by experimentation with fixed rotors.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000" y="1938694"/>
            <a:ext cx="2266234" cy="694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9199" t="20904" r="37759" b="56228"/>
          <a:stretch/>
        </p:blipFill>
        <p:spPr>
          <a:xfrm>
            <a:off x="2875403" y="3602515"/>
            <a:ext cx="2518141" cy="8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9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658" y="1011921"/>
            <a:ext cx="6006267" cy="4608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912" t="52043" r="31942" b="10065"/>
          <a:stretch/>
        </p:blipFill>
        <p:spPr>
          <a:xfrm>
            <a:off x="3430717" y="5642810"/>
            <a:ext cx="3478088" cy="87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0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668" t="53198" r="32597"/>
          <a:stretch/>
        </p:blipFill>
        <p:spPr>
          <a:xfrm>
            <a:off x="2732184" y="3147989"/>
            <a:ext cx="3999124" cy="28641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442" t="15352" r="40553" b="61661"/>
          <a:stretch/>
        </p:blipFill>
        <p:spPr>
          <a:xfrm>
            <a:off x="2732184" y="1266941"/>
            <a:ext cx="2819244" cy="152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2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651"/>
          <a:stretch/>
        </p:blipFill>
        <p:spPr>
          <a:xfrm>
            <a:off x="457200" y="1380914"/>
            <a:ext cx="8393212" cy="49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106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42488</TotalTime>
  <Words>69</Words>
  <Application>Microsoft Office PowerPoint</Application>
  <PresentationFormat>On-screen Show (4:3)</PresentationFormat>
  <Paragraphs>32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Cambria Math</vt:lpstr>
      <vt:lpstr>Default Design</vt:lpstr>
      <vt:lpstr>Week 2 Class 2</vt:lpstr>
      <vt:lpstr>Summary: Forces and Moments</vt:lpstr>
      <vt:lpstr>Net Force</vt:lpstr>
      <vt:lpstr>Torques</vt:lpstr>
      <vt:lpstr>Force, Torque and Motor Command</vt:lpstr>
      <vt:lpstr>Motor Model</vt:lpstr>
      <vt:lpstr>Motor Model</vt:lpstr>
      <vt:lpstr>Gravity</vt:lpstr>
      <vt:lpstr>Finally</vt:lpstr>
      <vt:lpstr>Material Covered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Zhaodan Kong</cp:lastModifiedBy>
  <cp:revision>427</cp:revision>
  <cp:lastPrinted>2010-02-03T16:09:50Z</cp:lastPrinted>
  <dcterms:created xsi:type="dcterms:W3CDTF">2010-07-21T17:41:52Z</dcterms:created>
  <dcterms:modified xsi:type="dcterms:W3CDTF">2017-04-18T00:20:43Z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