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17D79-3619-4448-8805-AF0E4349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4623A1-F4C6-4E8B-BF50-63733721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9633F-82EC-4A6F-AEB8-1B1A2928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C382C-1A9A-437F-8F6A-C1521BE9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C9A8-D409-4270-820D-ADF2DB60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2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E418-5264-4363-8D2B-4DCE0603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4D881-E4EF-40B6-BA40-C96AF882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444B7-83B5-4DF5-B0E1-B04DB3CF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749EE-13E1-4599-8A2E-C060A6FE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F4263-7D38-4E8B-9C4E-0061344A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E35651-31AA-4E77-BBD9-01214E32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E8D83-5EAE-4A7A-B00D-E4B74E22E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0B6D5-166C-4F09-ADB4-9E189197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761F7-2703-45FA-B313-026F68DE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18A78-48E6-4C19-A3AD-E069ADE2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9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AAE09-017C-45BF-B3D4-64BE0C05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77A3A-5863-4E19-825E-3EDACA06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7ABD3-DAB1-4053-9568-60EC9C59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0B7D1-9B1D-4BA8-B1E8-C872B799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3D822-62A8-49AD-B681-6612BF6D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C8910-3B27-4D39-AA01-BD430B07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80319-70BD-4B56-B96B-72BA703B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2A2F7-2E22-4046-9E4E-DBB1281A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AB11E-200D-4C1B-864F-AC9FA8C4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16973-BD19-46FC-AE6A-1532B438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4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0ACCF-E195-4225-B13D-687E7A10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08485-8872-4C0A-9658-0A5749DF1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37894-261E-447E-B04F-D7C47D058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A3AF7-1F7C-438A-BC10-4E7276AB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D0ED8-6825-41AB-9BBD-D7A1CC12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E845-C693-4EA0-964A-3676C30C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32BFC-B8E5-4688-9FF2-87B76065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0A73F-966C-4927-A3B9-23801A83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C3BDA-6F4E-416D-99A6-E0E76FAA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C7EB2-35D4-4F31-AAC4-71757582B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62E40-A957-4744-ADC6-69CD90A53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9E1222-4BB9-45D4-B4D8-441D7A39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9988D-796A-4AD4-A4C1-15821D83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42E9D2-A037-48F8-92DF-214D2C83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1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5AE02-0AFD-4AA6-8E2C-4F1579CA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16A71-D23F-475A-9390-6B35BC54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D13880-0858-4D96-9519-A6D7F7FC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418610-A014-4EEE-B1D5-5B67B7FA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4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8D2DE-2EE2-45BC-808E-D28AE971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0C8C02-99A3-4EE5-B5FE-8A54775F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4D2FA-FA36-4351-9CAC-725AD12F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EE9A-D8A8-48A3-8825-505433D2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A76F4-3917-4C5E-B0A5-DC0D608F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EB20E-8AEA-4BA9-AAFC-9C79361B3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D8CECA-51F6-4025-9452-4037B979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9F1B0-C9DC-48A6-9E84-B4028324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663F4-DB31-483C-96AF-6FF935C1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2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421BB-F471-4915-B9A9-29A966D9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9FD62B-9677-416E-A493-3F5B991F0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50DFC-B669-4DAF-A330-480E301B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94451-63BD-4CBC-B9ED-97FC03A6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8686D-C02F-44B1-924D-82D4D6B4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0230D-3F98-47B4-9F1B-5E69409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2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EF0291-D857-44FD-B02A-6CCF7E3B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E707B-7B1B-48EF-B442-3C352B3C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1A4EC-C2C3-4D0A-8456-BC780C9EB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9D79-A697-44F8-9A69-A9D0ACC98D66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C42D0-F5F4-49E1-B37D-E4530A38A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74FC9-917B-4F51-A187-D5EDBEE0E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A41B-2E11-4B22-91AF-56C492BB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6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86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TH6457</dc:creator>
  <cp:lastModifiedBy>TH6457</cp:lastModifiedBy>
  <cp:revision>1</cp:revision>
  <dcterms:created xsi:type="dcterms:W3CDTF">2021-09-01T07:08:25Z</dcterms:created>
  <dcterms:modified xsi:type="dcterms:W3CDTF">2021-09-01T07:08:28Z</dcterms:modified>
</cp:coreProperties>
</file>