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059-46DF-4A23-B0BA-4AEEC3B6976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DC6C-1F19-44F1-8974-918FD95BB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1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059-46DF-4A23-B0BA-4AEEC3B6976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DC6C-1F19-44F1-8974-918FD95BB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059-46DF-4A23-B0BA-4AEEC3B6976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DC6C-1F19-44F1-8974-918FD95BB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7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059-46DF-4A23-B0BA-4AEEC3B6976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DC6C-1F19-44F1-8974-918FD95BB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9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059-46DF-4A23-B0BA-4AEEC3B6976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DC6C-1F19-44F1-8974-918FD95BB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6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059-46DF-4A23-B0BA-4AEEC3B6976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DC6C-1F19-44F1-8974-918FD95BB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60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059-46DF-4A23-B0BA-4AEEC3B6976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DC6C-1F19-44F1-8974-918FD95BB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059-46DF-4A23-B0BA-4AEEC3B6976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DC6C-1F19-44F1-8974-918FD95BB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2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059-46DF-4A23-B0BA-4AEEC3B6976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DC6C-1F19-44F1-8974-918FD95BB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2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059-46DF-4A23-B0BA-4AEEC3B6976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DC6C-1F19-44F1-8974-918FD95BB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8059-46DF-4A23-B0BA-4AEEC3B6976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DC6C-1F19-44F1-8974-918FD95BB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3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08059-46DF-4A23-B0BA-4AEEC3B6976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DC6C-1F19-44F1-8974-918FD95BB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2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467100" y="1357312"/>
            <a:ext cx="5257800" cy="4143375"/>
            <a:chOff x="3467100" y="1357312"/>
            <a:chExt cx="5257800" cy="41433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00" y="1357312"/>
              <a:ext cx="5257800" cy="414337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5276193" y="2238703"/>
              <a:ext cx="830317" cy="3993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06510" y="2238703"/>
              <a:ext cx="893380" cy="3993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꺾인 연결선 7"/>
            <p:cNvCxnSpPr>
              <a:endCxn id="3" idx="1"/>
            </p:cNvCxnSpPr>
            <p:nvPr/>
          </p:nvCxnSpPr>
          <p:spPr>
            <a:xfrm flipV="1">
              <a:off x="4729655" y="2438400"/>
              <a:ext cx="546538" cy="493988"/>
            </a:xfrm>
            <a:prstGeom prst="bentConnector3">
              <a:avLst>
                <a:gd name="adj1" fmla="val 3846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4183656" y="2932387"/>
              <a:ext cx="902811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1440" tIns="45720" rIns="91440" bIns="45720">
              <a:spAutoFit/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ko-KR" altLang="en-US" sz="2800" b="0" cap="none" spc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위도</a:t>
              </a:r>
              <a:endParaRPr lang="en-US" altLang="ko-KR" sz="2800" b="0" cap="none" spc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꺾인 연결선 14"/>
            <p:cNvCxnSpPr>
              <a:endCxn id="4" idx="3"/>
            </p:cNvCxnSpPr>
            <p:nvPr/>
          </p:nvCxnSpPr>
          <p:spPr>
            <a:xfrm rot="10800000">
              <a:off x="6999890" y="2438400"/>
              <a:ext cx="557048" cy="493988"/>
            </a:xfrm>
            <a:prstGeom prst="bentConnector3">
              <a:avLst>
                <a:gd name="adj1" fmla="val 943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7105532" y="2870475"/>
              <a:ext cx="902811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1440" tIns="45720" rIns="91440" bIns="45720">
              <a:spAutoFit/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ko-KR" altLang="en-US" sz="280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경도</a:t>
              </a:r>
              <a:endParaRPr lang="en-US" altLang="ko-KR" sz="2800" b="0" cap="none" spc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42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0" y="2162175"/>
            <a:ext cx="1943100" cy="25336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13131" y="3668110"/>
            <a:ext cx="262759" cy="462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89031" y="4440280"/>
            <a:ext cx="23241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위도와 경도의 </a:t>
            </a:r>
            <a:endParaRPr lang="en-US" altLang="ko-KR" sz="160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아이콘이 지구모양으로 </a:t>
            </a:r>
            <a:endParaRPr lang="en-US" altLang="ko-KR" sz="160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변한걸 확인 후</a:t>
            </a:r>
            <a:endParaRPr lang="en-US" altLang="ko-KR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95597" y="3668110"/>
            <a:ext cx="390196" cy="462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86499" y="2837113"/>
            <a:ext cx="23241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위도와 경도 글자부분을 한번씩 더블클릭을 해준다</a:t>
            </a:r>
            <a:endParaRPr lang="en-US" altLang="ko-KR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꺾인 연결선 7"/>
          <p:cNvCxnSpPr>
            <a:stCxn id="5" idx="0"/>
          </p:cNvCxnSpPr>
          <p:nvPr/>
        </p:nvCxnSpPr>
        <p:spPr>
          <a:xfrm rot="5400000" flipH="1" flipV="1">
            <a:off x="4366643" y="3603646"/>
            <a:ext cx="521073" cy="1152197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" idx="2"/>
          </p:cNvCxnSpPr>
          <p:nvPr/>
        </p:nvCxnSpPr>
        <p:spPr>
          <a:xfrm rot="5400000">
            <a:off x="6558947" y="3009738"/>
            <a:ext cx="231230" cy="1547974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2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1</cp:lastModifiedBy>
  <cp:revision>6</cp:revision>
  <dcterms:created xsi:type="dcterms:W3CDTF">2021-07-23T06:56:10Z</dcterms:created>
  <dcterms:modified xsi:type="dcterms:W3CDTF">2021-07-23T08:03:18Z</dcterms:modified>
</cp:coreProperties>
</file>