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5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1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2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9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0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8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9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2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7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0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DF0D-F8D7-47A1-9101-D7A3CD1EDA76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045B1-E02D-401F-B12F-8E076BFAF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3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76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1</cp:lastModifiedBy>
  <cp:revision>1</cp:revision>
  <dcterms:created xsi:type="dcterms:W3CDTF">2021-08-25T07:41:10Z</dcterms:created>
  <dcterms:modified xsi:type="dcterms:W3CDTF">2021-08-25T07:41:16Z</dcterms:modified>
</cp:coreProperties>
</file>