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8DB9-25C2-6076-598F-8DFAF50DC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05401-BEE9-9154-FC17-8EAFD71FB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E4FB-8436-7E1D-6BD6-3C0090CD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002D2-160C-E74A-D3B5-0CE7C5BA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245A-6BEC-F8DF-A096-0FBE6439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1FA8-B344-017C-733A-FFC46B6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FC66C-A090-C75A-C590-EDB7312DD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D6EF-6F10-3CCF-0F27-69EFAE8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0561-B597-E059-86EC-B9919F15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C423-E7B6-6AED-2FE6-C89C147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49D40-56F3-2A7D-3379-0E40A1C79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A8A07-1B03-C16C-EFC1-C24F5F43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181DD-D8BA-34DB-768F-8CFAFFE6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41E7-FDF7-2F16-7F9A-4874D9E1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05A0-2FD2-EF2B-C0F7-FA093B2D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2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BD2B-7BF3-36E6-FA3C-6B81DCFC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EA0A-DAE0-78AD-D998-B3D15BA1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D4C85-2BA1-77C4-897C-E36E041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012E2-4EB2-556B-2EA3-F2E937E4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5DF7-BDC4-0498-E5D4-8854A61E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1B-6057-BC1E-A7CA-4D1AA276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392A-A3BA-2048-5378-C69DCC7F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1BAD-9C1A-E5CB-A07A-E6AC7ABB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EC0-1403-8EA7-D0FF-DA0DD65E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1CA2-AC84-95B7-393F-ACE30D5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78F2-07E4-18B8-C861-696A0424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A0A8-F703-1ABF-8312-0523A35D2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25276-11E9-3493-2B27-A8D88C27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C9198-5AF8-3B8C-5D12-25103260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B2658-2608-ED9E-C18C-C4748CD1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ACA4-D33A-6652-87C4-60B132B9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8B31-FD08-AAB7-8DAE-DFCB8E6A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F234C-9050-B979-0186-4B697572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9024-EC6F-9BD3-B502-21F2A255B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956E9-D8BA-F0EA-106F-AA3A03B2A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22803-DAD7-7E83-A75D-C57F3C77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8E363-4C23-AA07-A56B-BD548779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964AC-D2FC-7E1A-0601-230D86E5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16EFE-058F-FF04-04C6-26683B2A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F912-F52D-DE6B-EAD4-B00F2C90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4F4DA-46CC-A759-6ED1-B39651EA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EAB25-EE03-D88C-D505-1D9A3312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69CE9-9FB6-0CC6-3055-1ACC65DA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B976-7A4D-BDC8-2881-EC9FF74B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8FA09-C1D6-89AC-938E-1E6E8A92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A920B-6F5B-FB2E-3CE3-1BE8B0EF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E2B9-B948-F1D1-9E84-1A5717F7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714D-1DA3-1C92-7607-230C6073E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081DB-DBE5-2E2E-F9FD-642295CA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C49F-92CD-E093-4ACC-1A3BA10D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9C93-2195-54BF-5BA6-980396E0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645E6-0277-7F08-9431-3314E094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6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7FCC-6A28-91C4-DFD5-2D744826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97F9A-4C73-BA3F-76D3-7F6771723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E1AB4-4FE6-E745-2392-17B57878A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BFF4A-C915-FCE5-EC34-DCF5AF7F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F100-B214-5782-D601-597B72D8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F5705-F4B3-3EA7-8E4D-86C8075D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F45A2-F418-2222-BE71-513BBB07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A20A6-785C-F0DC-178C-A0119DBAD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9CA08-7B29-7E26-45AE-B6BD76AB7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BEAC2-FAF3-F047-9B88-0BD22687F5F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8947-BFA2-F47D-BA50-D8CD28FD7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C3B5B-F230-D286-0539-F7E27AE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30512-9CB0-4A43-9400-C26996D7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039C-4FE1-B5D6-CF1A-D80882B6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784E1-06D3-1663-0E52-A42BCD9E6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Recursive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</dc:title>
  <dc:creator>Lucas Waddell</dc:creator>
  <cp:lastModifiedBy>Lucas Waddell</cp:lastModifiedBy>
  <cp:revision>1</cp:revision>
  <dcterms:created xsi:type="dcterms:W3CDTF">2024-02-09T20:15:35Z</dcterms:created>
  <dcterms:modified xsi:type="dcterms:W3CDTF">2024-02-09T20:16:07Z</dcterms:modified>
</cp:coreProperties>
</file>