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4DD8-D9F1-CF39-18F8-ED3E6C793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56F39-3561-DDF7-7DF1-37F51EAF0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AEB5A-DCD3-0723-84EF-F818825F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B94B-411C-864E-BA8B-B684D68A6BE3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518D-CBA3-1E24-D60A-11271AAA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6395B-403C-E9EE-CF02-CBA58EBD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50D-000C-474E-B5B9-C07E29A0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7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24BC-D58D-4E75-9DDC-D7A16A03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2F1D1-96B0-1879-DC5C-62667A153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9D3E5-F80E-F814-199F-5E18F1EE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B94B-411C-864E-BA8B-B684D68A6BE3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0CEF2-C03F-420D-9FFD-091FABC7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7392C-0082-D3D3-EB17-583DCDE3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50D-000C-474E-B5B9-C07E29A0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2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300DD-6B44-9118-6B59-1D2FFB5BF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8A49E-66D2-F3CC-5AC2-1EAA39B1B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9EBA1-7028-CF9E-65EA-E7387FE3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B94B-411C-864E-BA8B-B684D68A6BE3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D9E7A-9CE1-F442-F2E5-7959227E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CE366-E5E6-ED6C-FC41-F89F4054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50D-000C-474E-B5B9-C07E29A0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1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579E-BBDA-8321-9E9F-5AA7F8F9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E51-4F5C-62E2-0B67-A003621FB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37ABE-B87C-9D61-6C69-5C5D50C5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B94B-411C-864E-BA8B-B684D68A6BE3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49297-01A4-9210-6240-D8A3AA86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08EF8-1F43-E4DB-F8EA-088D90C3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50D-000C-474E-B5B9-C07E29A0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5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D8C4-9A6C-DCBE-7293-25D302C5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A21C3-CAF5-1E82-C1B3-0F2A59816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52D17-A374-A2EC-3D37-571BA143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B94B-411C-864E-BA8B-B684D68A6BE3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8E1A7-A15D-1B83-7293-06FC8534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5224D-FB6B-629D-77FE-1F937BD2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50D-000C-474E-B5B9-C07E29A0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6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E335-3CBA-FB83-6EDB-BD6C7F07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7883-E442-27AE-A8EE-23105941F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95BE1-702A-D1F6-15CD-C814FA30B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B9C8A-0D56-C854-A44F-782E958F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B94B-411C-864E-BA8B-B684D68A6BE3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048F0-738A-C336-B19D-E6EC3712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6FA16-E686-8901-E0F9-5E6931E6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50D-000C-474E-B5B9-C07E29A0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8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3189-BEF0-7A58-2509-EAB27842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3E58C-B308-D610-A29B-5CCB168B3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8C33F-9FA2-09EA-5A9D-8F9055F51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A49AA-3E50-9889-AAC4-3D2208366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C1394-B862-8A6A-5791-045ABB4E8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8A60A-06F9-9283-25F4-7E6DB8B2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B94B-411C-864E-BA8B-B684D68A6BE3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840B78-4730-F917-3E8A-A5D07E0C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3DBD1-EE02-8B80-972C-F5402E27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50D-000C-474E-B5B9-C07E29A0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658E-C7BF-78E6-52F8-A96F1A65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DB61A-1770-A317-61E5-8BCDB5C9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B94B-411C-864E-BA8B-B684D68A6BE3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54CAC-FB22-3855-2DB2-C9024ADA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1294E-959E-17EA-CE0B-6BE5EC1A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50D-000C-474E-B5B9-C07E29A0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98BA9-F7E1-8A35-2CFC-881D46F3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B94B-411C-864E-BA8B-B684D68A6BE3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0033A-A001-648B-35C2-B7674E83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A8FCD-D8B8-BBF8-AC29-4B89BF74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50D-000C-474E-B5B9-C07E29A0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0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3F04-7A46-F20C-DE67-E7FA1E8B1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2DFB0-B9F3-FB76-4BD4-F7A3415E4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101A3-2F6C-6E33-BD0A-1447CBA4E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2C63A-AD53-ABAE-343C-A0D385B7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B94B-411C-864E-BA8B-B684D68A6BE3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5A62D-8E5B-F6D3-5CF0-A7ABF26D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AAEF-450F-603A-7A55-3B295191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50D-000C-474E-B5B9-C07E29A0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4482-E24F-CB71-A7B5-B0C1414D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0A41C-93DE-CBB4-FA25-9C7ACE7EC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20511-983B-AADF-28BA-1693FA38C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C79F-E541-05A7-0020-9B1EE662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B94B-411C-864E-BA8B-B684D68A6BE3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B5C3E-AC16-6BC2-82C5-77DC185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1C005-3BF5-4A59-87E3-BB5467D7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350D-000C-474E-B5B9-C07E29A0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9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B0ABE-0DBF-EA8C-946E-A7242380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535B0-5559-063B-A0EC-25CB8951A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597B3-11BB-9AE8-8F9C-A4BFD8B26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B6B94B-411C-864E-BA8B-B684D68A6BE3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1409D-FB82-DF0A-5CF7-F062F6CD6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A95A7-E638-B55B-CDC6-EDF96F05C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C4350D-000C-474E-B5B9-C07E29A0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9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BCBB-F59C-B137-C76D-6EA6124AC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3E34B-74BC-4697-FECA-883FCC9CB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4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A63F-F66F-3FB2-B8A4-2B121DDB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EDCDF-BCF4-A996-B993-69F5920D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udio Recording Feb 9, 2024 at 5:19:13 PM">
            <a:hlinkClick r:id="" action="ppaction://media"/>
            <a:extLst>
              <a:ext uri="{FF2B5EF4-FFF2-40B4-BE49-F238E27FC236}">
                <a16:creationId xmlns:a16="http://schemas.microsoft.com/office/drawing/2014/main" id="{D94BD540-D648-2180-E21F-3D1A439F4AB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41000" y="537845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9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9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2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Title</vt:lpstr>
      <vt:lpstr>Audio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Waddell</dc:creator>
  <cp:lastModifiedBy>Lucas Waddell</cp:lastModifiedBy>
  <cp:revision>3</cp:revision>
  <dcterms:created xsi:type="dcterms:W3CDTF">2024-02-09T21:18:01Z</dcterms:created>
  <dcterms:modified xsi:type="dcterms:W3CDTF">2024-02-09T21:19:28Z</dcterms:modified>
</cp:coreProperties>
</file>