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E6E8-15A3-9C3C-2EAD-1E8D09F4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653E1-2B0A-9D0F-765E-5A6F91E1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D644-CABD-B6B9-0050-67627407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8799-B398-1A78-83E2-16EB3C36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8393-972E-EA10-E8EC-320741D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1E49-21DF-F259-9D32-85FA146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3ECC-69C1-8BAF-CD56-79FEE73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9F25-763E-A78D-F73C-1267B430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4669-887B-1997-9198-0FB4A2B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712A-D247-DB41-38B7-0ACC5C6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943DA-D665-5042-61CF-5F909B9A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2FC5D-9088-DB03-7851-C25ADEE0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B080-473B-20FF-D3AA-7769679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18D2-1AED-F392-06AE-ACA4415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6F14-894F-3164-E08C-5ED952FB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71-1450-9BE5-8977-0C5ACF9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25A6-7DF0-0115-BEFC-E0B2066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C005-C55D-6891-90B1-B51F1084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FFB1-C872-42B7-165A-6001C10C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1280-EB25-FD75-93E9-D2D98F67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395-81E8-38A2-2449-B3725378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64B-3D8C-2FF4-2522-46638047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1387-6A28-25CD-44B0-07F61BB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5E65-3F8E-0151-ADAF-371E53C9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04D1-9235-E72C-637F-92DD5698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D79-B725-B71A-47DB-02394EC0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6537-7FFC-FEAB-C219-3DEAB13D1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A2DF-31D1-42A7-6823-25C3A273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EDD0-6876-C759-EA3B-95CFFC9E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706A-4241-B4D7-D4E0-369CA62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0AFE7-6A1A-81AF-5D64-32B5CCC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476F-1802-E29E-9E0E-EB99F9C6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7656F-46BB-1415-F03C-306BEF37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FE55-094E-0F60-E5B8-B8CCE359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14FE8-476C-00B0-F782-A47A6803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605E8-97F8-1B37-BAA0-C2C91255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B018-4E41-6E30-2312-37035CBD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98B0-32C7-6126-3886-02A5B9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7975-505E-9CD8-4EB9-82ADD687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959-E140-1F89-842D-13669422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AF9AD-40F6-7315-31C4-11F5EF9D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68B75-4508-828B-7452-94E7335E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F180F-C8B1-0D3C-48A1-D0CBFF8F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D77F-EF4A-80DD-D2AA-76B4056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2834-54C5-60D7-29FC-B48F2513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7225-6F6D-7EB7-98A9-16292C68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44E-0973-0AFF-C9F7-F2FCC43A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FD91-63CA-6649-54C2-33CDF341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14F8-1A1E-BE0B-85F0-179EF58B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590B-B9F2-A4B4-E730-C94459F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8935-0BDE-CFC5-ADFC-52B4F5FE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4B39-AA01-146E-7790-9A06564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EE79-A294-1405-8A3A-825E1AB9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3C545-2BB4-F59A-914C-1F5939E4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3FF-2427-DDB6-892A-DFE51A3E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3A29-88C8-5673-FE08-725F2B4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8631-D441-3F52-59B7-D4BE6A42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8CC7-4A4E-0043-D61E-0D41A68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25719-1BC5-59DD-E947-897F088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25B5-F52D-8D95-2CA0-0AB3779F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6A94-C084-25D5-8CEE-BC9300EC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A345A-FA55-DF41-A8B3-425C771CC0C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AA4D-D2FE-58AD-C399-547D6F2E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1919-6349-E333-67C0-5F12DE23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227-C719-67F3-2C94-BC926D2E3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C14BC-E36A-ABF5-B3BE-A06963D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15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13CA-6B59-9032-E411-EB22FA2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9" name="Content Placeholder 8" descr="A colorful cube with a spiral pattern&#10;&#10;Description automatically generated">
            <a:extLst>
              <a:ext uri="{FF2B5EF4-FFF2-40B4-BE49-F238E27FC236}">
                <a16:creationId xmlns:a16="http://schemas.microsoft.com/office/drawing/2014/main" id="{E9466F67-CF2C-5F34-C5C3-3622BD30D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3489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Lucas Waddell</dc:creator>
  <cp:lastModifiedBy>Lucas Waddell</cp:lastModifiedBy>
  <cp:revision>1</cp:revision>
  <dcterms:created xsi:type="dcterms:W3CDTF">2024-02-08T02:55:10Z</dcterms:created>
  <dcterms:modified xsi:type="dcterms:W3CDTF">2024-02-08T03:00:56Z</dcterms:modified>
</cp:coreProperties>
</file>