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95DB0-8A21-4833-BE6A-3C22B7C44A7B}" v="9" dt="2022-04-21T19:12:4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Z CHARRIS LUIS" userId="72dedcb5-ca2f-4208-848e-df8104c7c150" providerId="ADAL" clId="{BBBC5373-8C66-4933-B0E8-A205E135DB87}"/>
    <pc:docChg chg="undo custSel addSld modSld sldOrd">
      <pc:chgData name="DIAZ CHARRIS LUIS" userId="72dedcb5-ca2f-4208-848e-df8104c7c150" providerId="ADAL" clId="{BBBC5373-8C66-4933-B0E8-A205E135DB87}" dt="2021-12-07T23:21:05.438" v="1041" actId="1076"/>
      <pc:docMkLst>
        <pc:docMk/>
      </pc:docMkLst>
      <pc:sldChg chg="addSp delSp modSp mod">
        <pc:chgData name="DIAZ CHARRIS LUIS" userId="72dedcb5-ca2f-4208-848e-df8104c7c150" providerId="ADAL" clId="{BBBC5373-8C66-4933-B0E8-A205E135DB87}" dt="2021-12-07T20:34:16.171" v="786" actId="20577"/>
        <pc:sldMkLst>
          <pc:docMk/>
          <pc:sldMk cId="1641054484" sldId="256"/>
        </pc:sldMkLst>
        <pc:spChg chg="mod">
          <ac:chgData name="DIAZ CHARRIS LUIS" userId="72dedcb5-ca2f-4208-848e-df8104c7c150" providerId="ADAL" clId="{BBBC5373-8C66-4933-B0E8-A205E135DB87}" dt="2021-12-07T11:49:51.646" v="59" actId="1076"/>
          <ac:spMkLst>
            <pc:docMk/>
            <pc:sldMk cId="1641054484" sldId="256"/>
            <ac:spMk id="6" creationId="{94CD2783-246F-4953-9519-D1603F45E462}"/>
          </ac:spMkLst>
        </pc:spChg>
        <pc:spChg chg="add mod">
          <ac:chgData name="DIAZ CHARRIS LUIS" userId="72dedcb5-ca2f-4208-848e-df8104c7c150" providerId="ADAL" clId="{BBBC5373-8C66-4933-B0E8-A205E135DB87}" dt="2021-12-07T11:50:40.017" v="94" actId="1076"/>
          <ac:spMkLst>
            <pc:docMk/>
            <pc:sldMk cId="1641054484" sldId="256"/>
            <ac:spMk id="7" creationId="{F5B10216-CAED-4890-BBE6-0B9F0431461D}"/>
          </ac:spMkLst>
        </pc:spChg>
        <pc:spChg chg="del mod">
          <ac:chgData name="DIAZ CHARRIS LUIS" userId="72dedcb5-ca2f-4208-848e-df8104c7c150" providerId="ADAL" clId="{BBBC5373-8C66-4933-B0E8-A205E135DB87}" dt="2021-12-07T11:53:14.634" v="99" actId="478"/>
          <ac:spMkLst>
            <pc:docMk/>
            <pc:sldMk cId="1641054484" sldId="256"/>
            <ac:spMk id="9" creationId="{634993ED-A857-41D4-9ECC-E140516AEDCF}"/>
          </ac:spMkLst>
        </pc:spChg>
        <pc:spChg chg="add mod">
          <ac:chgData name="DIAZ CHARRIS LUIS" userId="72dedcb5-ca2f-4208-848e-df8104c7c150" providerId="ADAL" clId="{BBBC5373-8C66-4933-B0E8-A205E135DB87}" dt="2021-12-07T20:34:16.171" v="786" actId="20577"/>
          <ac:spMkLst>
            <pc:docMk/>
            <pc:sldMk cId="1641054484" sldId="256"/>
            <ac:spMk id="11" creationId="{6B4CC24F-2533-427F-8742-5789F8D60A37}"/>
          </ac:spMkLst>
        </pc:spChg>
        <pc:spChg chg="mod">
          <ac:chgData name="DIAZ CHARRIS LUIS" userId="72dedcb5-ca2f-4208-848e-df8104c7c150" providerId="ADAL" clId="{BBBC5373-8C66-4933-B0E8-A205E135DB87}" dt="2021-12-07T11:50:06.246" v="60" actId="207"/>
          <ac:spMkLst>
            <pc:docMk/>
            <pc:sldMk cId="1641054484" sldId="256"/>
            <ac:spMk id="15" creationId="{B1061135-CEEC-45F3-B5AB-0970FB942416}"/>
          </ac:spMkLst>
        </pc:spChg>
        <pc:spChg chg="add mod">
          <ac:chgData name="DIAZ CHARRIS LUIS" userId="72dedcb5-ca2f-4208-848e-df8104c7c150" providerId="ADAL" clId="{BBBC5373-8C66-4933-B0E8-A205E135DB87}" dt="2021-12-07T11:50:13.807" v="61" actId="1076"/>
          <ac:spMkLst>
            <pc:docMk/>
            <pc:sldMk cId="1641054484" sldId="256"/>
            <ac:spMk id="17" creationId="{728A4579-A072-40DB-80A8-8BB7A7E96059}"/>
          </ac:spMkLst>
        </pc:spChg>
        <pc:spChg chg="add mod">
          <ac:chgData name="DIAZ CHARRIS LUIS" userId="72dedcb5-ca2f-4208-848e-df8104c7c150" providerId="ADAL" clId="{BBBC5373-8C66-4933-B0E8-A205E135DB87}" dt="2021-12-07T11:55:11.850" v="174" actId="1076"/>
          <ac:spMkLst>
            <pc:docMk/>
            <pc:sldMk cId="1641054484" sldId="256"/>
            <ac:spMk id="21" creationId="{79C59E13-CBB1-4DA9-BA26-680988478910}"/>
          </ac:spMkLst>
        </pc:spChg>
        <pc:picChg chg="mod">
          <ac:chgData name="DIAZ CHARRIS LUIS" userId="72dedcb5-ca2f-4208-848e-df8104c7c150" providerId="ADAL" clId="{BBBC5373-8C66-4933-B0E8-A205E135DB87}" dt="2021-12-07T11:48:59.312" v="3" actId="1076"/>
          <ac:picMkLst>
            <pc:docMk/>
            <pc:sldMk cId="1641054484" sldId="256"/>
            <ac:picMk id="5" creationId="{8844C6B4-3682-4D61-8C0C-5D9137241C12}"/>
          </ac:picMkLst>
        </pc:picChg>
      </pc:sldChg>
      <pc:sldChg chg="addSp delSp modSp mod">
        <pc:chgData name="DIAZ CHARRIS LUIS" userId="72dedcb5-ca2f-4208-848e-df8104c7c150" providerId="ADAL" clId="{BBBC5373-8C66-4933-B0E8-A205E135DB87}" dt="2021-12-07T22:44:40.492" v="1032" actId="20577"/>
        <pc:sldMkLst>
          <pc:docMk/>
          <pc:sldMk cId="4018678971" sldId="257"/>
        </pc:sldMkLst>
        <pc:spChg chg="del">
          <ac:chgData name="DIAZ CHARRIS LUIS" userId="72dedcb5-ca2f-4208-848e-df8104c7c150" providerId="ADAL" clId="{BBBC5373-8C66-4933-B0E8-A205E135DB87}" dt="2021-12-07T11:53:17.124" v="100" actId="478"/>
          <ac:spMkLst>
            <pc:docMk/>
            <pc:sldMk cId="4018678971" sldId="257"/>
            <ac:spMk id="3" creationId="{C21BC3E0-BCDF-4875-9520-B1E4CE0FD50E}"/>
          </ac:spMkLst>
        </pc:spChg>
        <pc:spChg chg="add mod">
          <ac:chgData name="DIAZ CHARRIS LUIS" userId="72dedcb5-ca2f-4208-848e-df8104c7c150" providerId="ADAL" clId="{BBBC5373-8C66-4933-B0E8-A205E135DB87}" dt="2021-12-07T19:43:17.793" v="772" actId="20577"/>
          <ac:spMkLst>
            <pc:docMk/>
            <pc:sldMk cId="4018678971" sldId="257"/>
            <ac:spMk id="4" creationId="{2B04430C-236F-4A13-941E-B5748B48E187}"/>
          </ac:spMkLst>
        </pc:spChg>
        <pc:spChg chg="add mod">
          <ac:chgData name="DIAZ CHARRIS LUIS" userId="72dedcb5-ca2f-4208-848e-df8104c7c150" providerId="ADAL" clId="{BBBC5373-8C66-4933-B0E8-A205E135DB87}" dt="2021-12-07T11:55:40.640" v="184" actId="1076"/>
          <ac:spMkLst>
            <pc:docMk/>
            <pc:sldMk cId="4018678971" sldId="257"/>
            <ac:spMk id="5" creationId="{249177A5-589E-41EC-91CE-BC7B20DF658D}"/>
          </ac:spMkLst>
        </pc:spChg>
        <pc:spChg chg="add mod">
          <ac:chgData name="DIAZ CHARRIS LUIS" userId="72dedcb5-ca2f-4208-848e-df8104c7c150" providerId="ADAL" clId="{BBBC5373-8C66-4933-B0E8-A205E135DB87}" dt="2021-12-07T22:44:40.492" v="1032" actId="20577"/>
          <ac:spMkLst>
            <pc:docMk/>
            <pc:sldMk cId="4018678971" sldId="257"/>
            <ac:spMk id="6" creationId="{58E94152-694F-4A20-AB0B-CCC16ECA8BCF}"/>
          </ac:spMkLst>
        </pc:spChg>
        <pc:spChg chg="add del mod">
          <ac:chgData name="DIAZ CHARRIS LUIS" userId="72dedcb5-ca2f-4208-848e-df8104c7c150" providerId="ADAL" clId="{BBBC5373-8C66-4933-B0E8-A205E135DB87}" dt="2021-12-07T11:56:59.168" v="202"/>
          <ac:spMkLst>
            <pc:docMk/>
            <pc:sldMk cId="4018678971" sldId="257"/>
            <ac:spMk id="8" creationId="{A21D6766-5122-4B66-9FA6-935A7002BBC9}"/>
          </ac:spMkLst>
        </pc:spChg>
        <pc:spChg chg="add mod">
          <ac:chgData name="DIAZ CHARRIS LUIS" userId="72dedcb5-ca2f-4208-848e-df8104c7c150" providerId="ADAL" clId="{BBBC5373-8C66-4933-B0E8-A205E135DB87}" dt="2021-12-07T12:02:24.980" v="492" actId="20577"/>
          <ac:spMkLst>
            <pc:docMk/>
            <pc:sldMk cId="4018678971" sldId="257"/>
            <ac:spMk id="9" creationId="{6E9462C8-7C9B-4C7C-B298-A4BD7187C469}"/>
          </ac:spMkLst>
        </pc:spChg>
        <pc:picChg chg="add mod">
          <ac:chgData name="DIAZ CHARRIS LUIS" userId="72dedcb5-ca2f-4208-848e-df8104c7c150" providerId="ADAL" clId="{BBBC5373-8C66-4933-B0E8-A205E135DB87}" dt="2021-12-07T11:55:56.206" v="189" actId="1076"/>
          <ac:picMkLst>
            <pc:docMk/>
            <pc:sldMk cId="4018678971" sldId="257"/>
            <ac:picMk id="7" creationId="{6FB23BB9-A741-4A6A-8CD9-6DC6B14D0F88}"/>
          </ac:picMkLst>
        </pc:picChg>
        <pc:picChg chg="add del mod">
          <ac:chgData name="DIAZ CHARRIS LUIS" userId="72dedcb5-ca2f-4208-848e-df8104c7c150" providerId="ADAL" clId="{BBBC5373-8C66-4933-B0E8-A205E135DB87}" dt="2021-12-07T15:48:31.452" v="527" actId="478"/>
          <ac:picMkLst>
            <pc:docMk/>
            <pc:sldMk cId="4018678971" sldId="257"/>
            <ac:picMk id="11" creationId="{48E6EA2C-418D-4EFD-A72D-D3A724F87056}"/>
          </ac:picMkLst>
        </pc:picChg>
      </pc:sldChg>
      <pc:sldChg chg="addSp delSp modSp new mod ord">
        <pc:chgData name="DIAZ CHARRIS LUIS" userId="72dedcb5-ca2f-4208-848e-df8104c7c150" providerId="ADAL" clId="{BBBC5373-8C66-4933-B0E8-A205E135DB87}" dt="2021-12-07T23:21:05.438" v="1041" actId="1076"/>
        <pc:sldMkLst>
          <pc:docMk/>
          <pc:sldMk cId="1000755683" sldId="258"/>
        </pc:sldMkLst>
        <pc:spChg chg="add mod">
          <ac:chgData name="DIAZ CHARRIS LUIS" userId="72dedcb5-ca2f-4208-848e-df8104c7c150" providerId="ADAL" clId="{BBBC5373-8C66-4933-B0E8-A205E135DB87}" dt="2021-12-07T19:43:24.616" v="776" actId="20577"/>
          <ac:spMkLst>
            <pc:docMk/>
            <pc:sldMk cId="1000755683" sldId="258"/>
            <ac:spMk id="3" creationId="{B047450C-8EC4-4858-A95E-CADCDFBEDC72}"/>
          </ac:spMkLst>
        </pc:spChg>
        <pc:spChg chg="add mod">
          <ac:chgData name="DIAZ CHARRIS LUIS" userId="72dedcb5-ca2f-4208-848e-df8104c7c150" providerId="ADAL" clId="{BBBC5373-8C66-4933-B0E8-A205E135DB87}" dt="2021-12-07T12:02:03.594" v="464"/>
          <ac:spMkLst>
            <pc:docMk/>
            <pc:sldMk cId="1000755683" sldId="258"/>
            <ac:spMk id="4" creationId="{95459781-A1F7-4E34-B1CB-A52DD71E8BB3}"/>
          </ac:spMkLst>
        </pc:spChg>
        <pc:spChg chg="add mod">
          <ac:chgData name="DIAZ CHARRIS LUIS" userId="72dedcb5-ca2f-4208-848e-df8104c7c150" providerId="ADAL" clId="{BBBC5373-8C66-4933-B0E8-A205E135DB87}" dt="2021-12-07T22:30:52.837" v="818" actId="20577"/>
          <ac:spMkLst>
            <pc:docMk/>
            <pc:sldMk cId="1000755683" sldId="258"/>
            <ac:spMk id="7" creationId="{59A16C2D-7A7D-4B01-AB71-3B2F8854B9AA}"/>
          </ac:spMkLst>
        </pc:spChg>
        <pc:picChg chg="add mod">
          <ac:chgData name="DIAZ CHARRIS LUIS" userId="72dedcb5-ca2f-4208-848e-df8104c7c150" providerId="ADAL" clId="{BBBC5373-8C66-4933-B0E8-A205E135DB87}" dt="2021-12-07T12:17:40.310" v="503"/>
          <ac:picMkLst>
            <pc:docMk/>
            <pc:sldMk cId="1000755683" sldId="258"/>
            <ac:picMk id="5" creationId="{E2E11275-344B-4AFF-A6B5-28B62C96D89B}"/>
          </ac:picMkLst>
        </pc:picChg>
        <pc:picChg chg="add del mod">
          <ac:chgData name="DIAZ CHARRIS LUIS" userId="72dedcb5-ca2f-4208-848e-df8104c7c150" providerId="ADAL" clId="{BBBC5373-8C66-4933-B0E8-A205E135DB87}" dt="2021-12-07T19:26:31.040" v="610" actId="478"/>
          <ac:picMkLst>
            <pc:docMk/>
            <pc:sldMk cId="1000755683" sldId="258"/>
            <ac:picMk id="6" creationId="{99970BBF-3A0C-48F2-9F01-6927F7C0D6B8}"/>
          </ac:picMkLst>
        </pc:picChg>
        <pc:picChg chg="add mod">
          <ac:chgData name="DIAZ CHARRIS LUIS" userId="72dedcb5-ca2f-4208-848e-df8104c7c150" providerId="ADAL" clId="{BBBC5373-8C66-4933-B0E8-A205E135DB87}" dt="2021-12-07T23:21:05.438" v="1041" actId="1076"/>
          <ac:picMkLst>
            <pc:docMk/>
            <pc:sldMk cId="1000755683" sldId="258"/>
            <ac:picMk id="6" creationId="{BD940386-16E9-4375-9E2A-E0370976A595}"/>
          </ac:picMkLst>
        </pc:picChg>
        <pc:picChg chg="add del mod">
          <ac:chgData name="DIAZ CHARRIS LUIS" userId="72dedcb5-ca2f-4208-848e-df8104c7c150" providerId="ADAL" clId="{BBBC5373-8C66-4933-B0E8-A205E135DB87}" dt="2021-12-07T23:16:19.104" v="1033" actId="478"/>
          <ac:picMkLst>
            <pc:docMk/>
            <pc:sldMk cId="1000755683" sldId="258"/>
            <ac:picMk id="9" creationId="{E6BE700D-42B5-497A-81CB-94ECB6F25180}"/>
          </ac:picMkLst>
        </pc:picChg>
      </pc:sldChg>
      <pc:sldChg chg="addSp delSp modSp add mod">
        <pc:chgData name="DIAZ CHARRIS LUIS" userId="72dedcb5-ca2f-4208-848e-df8104c7c150" providerId="ADAL" clId="{BBBC5373-8C66-4933-B0E8-A205E135DB87}" dt="2021-12-07T19:43:21.149" v="774" actId="20577"/>
        <pc:sldMkLst>
          <pc:docMk/>
          <pc:sldMk cId="1102344214" sldId="259"/>
        </pc:sldMkLst>
        <pc:spChg chg="mod">
          <ac:chgData name="DIAZ CHARRIS LUIS" userId="72dedcb5-ca2f-4208-848e-df8104c7c150" providerId="ADAL" clId="{BBBC5373-8C66-4933-B0E8-A205E135DB87}" dt="2021-12-07T19:43:21.149" v="774" actId="20577"/>
          <ac:spMkLst>
            <pc:docMk/>
            <pc:sldMk cId="1102344214" sldId="259"/>
            <ac:spMk id="4" creationId="{2B04430C-236F-4A13-941E-B5748B48E187}"/>
          </ac:spMkLst>
        </pc:spChg>
        <pc:spChg chg="del">
          <ac:chgData name="DIAZ CHARRIS LUIS" userId="72dedcb5-ca2f-4208-848e-df8104c7c150" providerId="ADAL" clId="{BBBC5373-8C66-4933-B0E8-A205E135DB87}" dt="2021-12-07T15:48:46.620" v="530" actId="478"/>
          <ac:spMkLst>
            <pc:docMk/>
            <pc:sldMk cId="1102344214" sldId="259"/>
            <ac:spMk id="6" creationId="{58E94152-694F-4A20-AB0B-CCC16ECA8BCF}"/>
          </ac:spMkLst>
        </pc:spChg>
        <pc:spChg chg="mod">
          <ac:chgData name="DIAZ CHARRIS LUIS" userId="72dedcb5-ca2f-4208-848e-df8104c7c150" providerId="ADAL" clId="{BBBC5373-8C66-4933-B0E8-A205E135DB87}" dt="2021-12-07T15:49:14.955" v="548" actId="123"/>
          <ac:spMkLst>
            <pc:docMk/>
            <pc:sldMk cId="1102344214" sldId="259"/>
            <ac:spMk id="9" creationId="{6E9462C8-7C9B-4C7C-B298-A4BD7187C469}"/>
          </ac:spMkLst>
        </pc:spChg>
        <pc:picChg chg="add del mod ord">
          <ac:chgData name="DIAZ CHARRIS LUIS" userId="72dedcb5-ca2f-4208-848e-df8104c7c150" providerId="ADAL" clId="{BBBC5373-8C66-4933-B0E8-A205E135DB87}" dt="2021-12-07T19:28:34.398" v="614" actId="478"/>
          <ac:picMkLst>
            <pc:docMk/>
            <pc:sldMk cId="1102344214" sldId="259"/>
            <ac:picMk id="3" creationId="{62DA37C0-20CA-410D-8B9D-C3FAAB87B6D3}"/>
          </ac:picMkLst>
        </pc:picChg>
        <pc:picChg chg="add mod ord">
          <ac:chgData name="DIAZ CHARRIS LUIS" userId="72dedcb5-ca2f-4208-848e-df8104c7c150" providerId="ADAL" clId="{BBBC5373-8C66-4933-B0E8-A205E135DB87}" dt="2021-12-07T19:29:21.404" v="623" actId="1076"/>
          <ac:picMkLst>
            <pc:docMk/>
            <pc:sldMk cId="1102344214" sldId="259"/>
            <ac:picMk id="10" creationId="{6106DD34-B94E-4C6A-B911-E04F41FD999A}"/>
          </ac:picMkLst>
        </pc:picChg>
      </pc:sldChg>
      <pc:sldChg chg="addSp delSp modSp add mod">
        <pc:chgData name="DIAZ CHARRIS LUIS" userId="72dedcb5-ca2f-4208-848e-df8104c7c150" providerId="ADAL" clId="{BBBC5373-8C66-4933-B0E8-A205E135DB87}" dt="2021-12-07T22:33:18.959" v="857" actId="1076"/>
        <pc:sldMkLst>
          <pc:docMk/>
          <pc:sldMk cId="733595806" sldId="260"/>
        </pc:sldMkLst>
        <pc:spChg chg="mod">
          <ac:chgData name="DIAZ CHARRIS LUIS" userId="72dedcb5-ca2f-4208-848e-df8104c7c150" providerId="ADAL" clId="{BBBC5373-8C66-4933-B0E8-A205E135DB87}" dt="2021-12-07T19:43:28.107" v="778" actId="20577"/>
          <ac:spMkLst>
            <pc:docMk/>
            <pc:sldMk cId="733595806" sldId="260"/>
            <ac:spMk id="3" creationId="{B047450C-8EC4-4858-A95E-CADCDFBEDC72}"/>
          </ac:spMkLst>
        </pc:spChg>
        <pc:spChg chg="mod">
          <ac:chgData name="DIAZ CHARRIS LUIS" userId="72dedcb5-ca2f-4208-848e-df8104c7c150" providerId="ADAL" clId="{BBBC5373-8C66-4933-B0E8-A205E135DB87}" dt="2021-12-07T22:31:32.974" v="826" actId="20577"/>
          <ac:spMkLst>
            <pc:docMk/>
            <pc:sldMk cId="733595806" sldId="260"/>
            <ac:spMk id="7" creationId="{59A16C2D-7A7D-4B01-AB71-3B2F8854B9AA}"/>
          </ac:spMkLst>
        </pc:spChg>
        <pc:spChg chg="add mod">
          <ac:chgData name="DIAZ CHARRIS LUIS" userId="72dedcb5-ca2f-4208-848e-df8104c7c150" providerId="ADAL" clId="{BBBC5373-8C66-4933-B0E8-A205E135DB87}" dt="2021-12-07T22:31:53.107" v="838" actId="1076"/>
          <ac:spMkLst>
            <pc:docMk/>
            <pc:sldMk cId="733595806" sldId="260"/>
            <ac:spMk id="9" creationId="{6BE66211-3F15-4D36-888E-CFE40F050B66}"/>
          </ac:spMkLst>
        </pc:spChg>
        <pc:spChg chg="add mod">
          <ac:chgData name="DIAZ CHARRIS LUIS" userId="72dedcb5-ca2f-4208-848e-df8104c7c150" providerId="ADAL" clId="{BBBC5373-8C66-4933-B0E8-A205E135DB87}" dt="2021-12-07T22:31:55.171" v="839" actId="1076"/>
          <ac:spMkLst>
            <pc:docMk/>
            <pc:sldMk cId="733595806" sldId="260"/>
            <ac:spMk id="10" creationId="{81A9CB4B-7E10-4757-B907-A388021FB232}"/>
          </ac:spMkLst>
        </pc:spChg>
        <pc:picChg chg="del">
          <ac:chgData name="DIAZ CHARRIS LUIS" userId="72dedcb5-ca2f-4208-848e-df8104c7c150" providerId="ADAL" clId="{BBBC5373-8C66-4933-B0E8-A205E135DB87}" dt="2021-12-07T16:07:50.151" v="573" actId="478"/>
          <ac:picMkLst>
            <pc:docMk/>
            <pc:sldMk cId="733595806" sldId="260"/>
            <ac:picMk id="6" creationId="{99970BBF-3A0C-48F2-9F01-6927F7C0D6B8}"/>
          </ac:picMkLst>
        </pc:picChg>
        <pc:picChg chg="add del mod">
          <ac:chgData name="DIAZ CHARRIS LUIS" userId="72dedcb5-ca2f-4208-848e-df8104c7c150" providerId="ADAL" clId="{BBBC5373-8C66-4933-B0E8-A205E135DB87}" dt="2021-12-07T16:10:19.642" v="594" actId="478"/>
          <ac:picMkLst>
            <pc:docMk/>
            <pc:sldMk cId="733595806" sldId="260"/>
            <ac:picMk id="8" creationId="{47A23C12-C371-4A8A-9689-9182303CA8DE}"/>
          </ac:picMkLst>
        </pc:picChg>
        <pc:picChg chg="add mod modCrop">
          <ac:chgData name="DIAZ CHARRIS LUIS" userId="72dedcb5-ca2f-4208-848e-df8104c7c150" providerId="ADAL" clId="{BBBC5373-8C66-4933-B0E8-A205E135DB87}" dt="2021-12-07T22:33:18.959" v="857" actId="1076"/>
          <ac:picMkLst>
            <pc:docMk/>
            <pc:sldMk cId="733595806" sldId="260"/>
            <ac:picMk id="11" creationId="{537D1811-6185-446B-B8C4-D720C39F5065}"/>
          </ac:picMkLst>
        </pc:picChg>
        <pc:picChg chg="add del mod">
          <ac:chgData name="DIAZ CHARRIS LUIS" userId="72dedcb5-ca2f-4208-848e-df8104c7c150" providerId="ADAL" clId="{BBBC5373-8C66-4933-B0E8-A205E135DB87}" dt="2021-12-07T19:39:53.031" v="729" actId="478"/>
          <ac:picMkLst>
            <pc:docMk/>
            <pc:sldMk cId="733595806" sldId="260"/>
            <ac:picMk id="11" creationId="{F8F9D221-7206-428C-A370-1D29B13E2722}"/>
          </ac:picMkLst>
        </pc:picChg>
        <pc:picChg chg="add mod modCrop">
          <ac:chgData name="DIAZ CHARRIS LUIS" userId="72dedcb5-ca2f-4208-848e-df8104c7c150" providerId="ADAL" clId="{BBBC5373-8C66-4933-B0E8-A205E135DB87}" dt="2021-12-07T22:32:58.399" v="853" actId="1076"/>
          <ac:picMkLst>
            <pc:docMk/>
            <pc:sldMk cId="733595806" sldId="260"/>
            <ac:picMk id="12" creationId="{1E815CCD-7F8A-4F30-9F9E-950D581AA08C}"/>
          </ac:picMkLst>
        </pc:picChg>
        <pc:picChg chg="add del mod">
          <ac:chgData name="DIAZ CHARRIS LUIS" userId="72dedcb5-ca2f-4208-848e-df8104c7c150" providerId="ADAL" clId="{BBBC5373-8C66-4933-B0E8-A205E135DB87}" dt="2021-12-07T19:39:53.796" v="730" actId="478"/>
          <ac:picMkLst>
            <pc:docMk/>
            <pc:sldMk cId="733595806" sldId="260"/>
            <ac:picMk id="13" creationId="{5497C7D0-3F0F-42C6-BA3C-41D10AFCDB4D}"/>
          </ac:picMkLst>
        </pc:picChg>
        <pc:picChg chg="add del mod">
          <ac:chgData name="DIAZ CHARRIS LUIS" userId="72dedcb5-ca2f-4208-848e-df8104c7c150" providerId="ADAL" clId="{BBBC5373-8C66-4933-B0E8-A205E135DB87}" dt="2021-12-07T19:39:54.422" v="731" actId="478"/>
          <ac:picMkLst>
            <pc:docMk/>
            <pc:sldMk cId="733595806" sldId="260"/>
            <ac:picMk id="15" creationId="{600E2ECE-A6AC-4D80-8BE2-566F3BEC4CBD}"/>
          </ac:picMkLst>
        </pc:picChg>
        <pc:picChg chg="add del mod">
          <ac:chgData name="DIAZ CHARRIS LUIS" userId="72dedcb5-ca2f-4208-848e-df8104c7c150" providerId="ADAL" clId="{BBBC5373-8C66-4933-B0E8-A205E135DB87}" dt="2021-12-07T19:39:56.324" v="735" actId="478"/>
          <ac:picMkLst>
            <pc:docMk/>
            <pc:sldMk cId="733595806" sldId="260"/>
            <ac:picMk id="17" creationId="{CC97F1B6-BD71-489F-865F-404ECC5DB948}"/>
          </ac:picMkLst>
        </pc:picChg>
        <pc:picChg chg="add del mod">
          <ac:chgData name="DIAZ CHARRIS LUIS" userId="72dedcb5-ca2f-4208-848e-df8104c7c150" providerId="ADAL" clId="{BBBC5373-8C66-4933-B0E8-A205E135DB87}" dt="2021-12-07T19:39:54.965" v="732" actId="478"/>
          <ac:picMkLst>
            <pc:docMk/>
            <pc:sldMk cId="733595806" sldId="260"/>
            <ac:picMk id="19" creationId="{83059704-1631-4417-B759-B591A2D4B925}"/>
          </ac:picMkLst>
        </pc:picChg>
        <pc:picChg chg="add del mod">
          <ac:chgData name="DIAZ CHARRIS LUIS" userId="72dedcb5-ca2f-4208-848e-df8104c7c150" providerId="ADAL" clId="{BBBC5373-8C66-4933-B0E8-A205E135DB87}" dt="2021-12-07T19:39:55.590" v="734" actId="478"/>
          <ac:picMkLst>
            <pc:docMk/>
            <pc:sldMk cId="733595806" sldId="260"/>
            <ac:picMk id="21" creationId="{A7B80B2E-0232-4FD2-83AF-DF1C1663F724}"/>
          </ac:picMkLst>
        </pc:picChg>
        <pc:picChg chg="add del mod">
          <ac:chgData name="DIAZ CHARRIS LUIS" userId="72dedcb5-ca2f-4208-848e-df8104c7c150" providerId="ADAL" clId="{BBBC5373-8C66-4933-B0E8-A205E135DB87}" dt="2021-12-07T19:41:42.458" v="747" actId="478"/>
          <ac:picMkLst>
            <pc:docMk/>
            <pc:sldMk cId="733595806" sldId="260"/>
            <ac:picMk id="23" creationId="{6F4E992C-BF1E-4C19-B525-4E7A52CC2AEE}"/>
          </ac:picMkLst>
        </pc:picChg>
        <pc:picChg chg="add del mod">
          <ac:chgData name="DIAZ CHARRIS LUIS" userId="72dedcb5-ca2f-4208-848e-df8104c7c150" providerId="ADAL" clId="{BBBC5373-8C66-4933-B0E8-A205E135DB87}" dt="2021-12-07T22:31:37.561" v="829" actId="478"/>
          <ac:picMkLst>
            <pc:docMk/>
            <pc:sldMk cId="733595806" sldId="260"/>
            <ac:picMk id="25" creationId="{54BB93A9-C33B-47ED-9469-C951DF8CD64D}"/>
          </ac:picMkLst>
        </pc:picChg>
        <pc:picChg chg="add del mod">
          <ac:chgData name="DIAZ CHARRIS LUIS" userId="72dedcb5-ca2f-4208-848e-df8104c7c150" providerId="ADAL" clId="{BBBC5373-8C66-4933-B0E8-A205E135DB87}" dt="2021-12-07T22:31:36.309" v="827" actId="478"/>
          <ac:picMkLst>
            <pc:docMk/>
            <pc:sldMk cId="733595806" sldId="260"/>
            <ac:picMk id="27" creationId="{208256B9-D74F-407D-9B52-A20B11AFAADC}"/>
          </ac:picMkLst>
        </pc:picChg>
        <pc:picChg chg="add del mod">
          <ac:chgData name="DIAZ CHARRIS LUIS" userId="72dedcb5-ca2f-4208-848e-df8104c7c150" providerId="ADAL" clId="{BBBC5373-8C66-4933-B0E8-A205E135DB87}" dt="2021-12-07T22:31:36.851" v="828" actId="478"/>
          <ac:picMkLst>
            <pc:docMk/>
            <pc:sldMk cId="733595806" sldId="260"/>
            <ac:picMk id="29" creationId="{C76D0405-2942-4214-8223-558108432A62}"/>
          </ac:picMkLst>
        </pc:picChg>
      </pc:sldChg>
      <pc:sldChg chg="modSp add mod">
        <pc:chgData name="DIAZ CHARRIS LUIS" userId="72dedcb5-ca2f-4208-848e-df8104c7c150" providerId="ADAL" clId="{BBBC5373-8C66-4933-B0E8-A205E135DB87}" dt="2021-12-07T19:43:31.765" v="780" actId="20577"/>
        <pc:sldMkLst>
          <pc:docMk/>
          <pc:sldMk cId="3749878085" sldId="261"/>
        </pc:sldMkLst>
        <pc:spChg chg="mod">
          <ac:chgData name="DIAZ CHARRIS LUIS" userId="72dedcb5-ca2f-4208-848e-df8104c7c150" providerId="ADAL" clId="{BBBC5373-8C66-4933-B0E8-A205E135DB87}" dt="2021-12-07T19:43:31.765" v="780" actId="20577"/>
          <ac:spMkLst>
            <pc:docMk/>
            <pc:sldMk cId="3749878085" sldId="261"/>
            <ac:spMk id="3" creationId="{B047450C-8EC4-4858-A95E-CADCDFBEDC72}"/>
          </ac:spMkLst>
        </pc:spChg>
        <pc:spChg chg="mod">
          <ac:chgData name="DIAZ CHARRIS LUIS" userId="72dedcb5-ca2f-4208-848e-df8104c7c150" providerId="ADAL" clId="{BBBC5373-8C66-4933-B0E8-A205E135DB87}" dt="2021-12-07T19:39:24.528" v="719" actId="113"/>
          <ac:spMkLst>
            <pc:docMk/>
            <pc:sldMk cId="3749878085" sldId="261"/>
            <ac:spMk id="7" creationId="{59A16C2D-7A7D-4B01-AB71-3B2F8854B9AA}"/>
          </ac:spMkLst>
        </pc:spChg>
        <pc:spChg chg="mod">
          <ac:chgData name="DIAZ CHARRIS LUIS" userId="72dedcb5-ca2f-4208-848e-df8104c7c150" providerId="ADAL" clId="{BBBC5373-8C66-4933-B0E8-A205E135DB87}" dt="2021-12-07T19:39:37.459" v="722" actId="1076"/>
          <ac:spMkLst>
            <pc:docMk/>
            <pc:sldMk cId="3749878085" sldId="261"/>
            <ac:spMk id="9" creationId="{6BE66211-3F15-4D36-888E-CFE40F050B66}"/>
          </ac:spMkLst>
        </pc:spChg>
        <pc:picChg chg="mod">
          <ac:chgData name="DIAZ CHARRIS LUIS" userId="72dedcb5-ca2f-4208-848e-df8104c7c150" providerId="ADAL" clId="{BBBC5373-8C66-4933-B0E8-A205E135DB87}" dt="2021-12-07T19:39:40.841" v="723" actId="1076"/>
          <ac:picMkLst>
            <pc:docMk/>
            <pc:sldMk cId="3749878085" sldId="261"/>
            <ac:picMk id="11" creationId="{F8F9D221-7206-428C-A370-1D29B13E2722}"/>
          </ac:picMkLst>
        </pc:picChg>
        <pc:picChg chg="mod">
          <ac:chgData name="DIAZ CHARRIS LUIS" userId="72dedcb5-ca2f-4208-848e-df8104c7c150" providerId="ADAL" clId="{BBBC5373-8C66-4933-B0E8-A205E135DB87}" dt="2021-12-07T19:39:41.919" v="724" actId="1076"/>
          <ac:picMkLst>
            <pc:docMk/>
            <pc:sldMk cId="3749878085" sldId="261"/>
            <ac:picMk id="13" creationId="{5497C7D0-3F0F-42C6-BA3C-41D10AFCDB4D}"/>
          </ac:picMkLst>
        </pc:picChg>
        <pc:picChg chg="mod">
          <ac:chgData name="DIAZ CHARRIS LUIS" userId="72dedcb5-ca2f-4208-848e-df8104c7c150" providerId="ADAL" clId="{BBBC5373-8C66-4933-B0E8-A205E135DB87}" dt="2021-12-07T19:39:43.325" v="725" actId="1076"/>
          <ac:picMkLst>
            <pc:docMk/>
            <pc:sldMk cId="3749878085" sldId="261"/>
            <ac:picMk id="15" creationId="{600E2ECE-A6AC-4D80-8BE2-566F3BEC4CBD}"/>
          </ac:picMkLst>
        </pc:picChg>
        <pc:picChg chg="mod">
          <ac:chgData name="DIAZ CHARRIS LUIS" userId="72dedcb5-ca2f-4208-848e-df8104c7c150" providerId="ADAL" clId="{BBBC5373-8C66-4933-B0E8-A205E135DB87}" dt="2021-12-07T19:39:47.695" v="728" actId="1076"/>
          <ac:picMkLst>
            <pc:docMk/>
            <pc:sldMk cId="3749878085" sldId="261"/>
            <ac:picMk id="17" creationId="{CC97F1B6-BD71-489F-865F-404ECC5DB948}"/>
          </ac:picMkLst>
        </pc:picChg>
        <pc:picChg chg="mod">
          <ac:chgData name="DIAZ CHARRIS LUIS" userId="72dedcb5-ca2f-4208-848e-df8104c7c150" providerId="ADAL" clId="{BBBC5373-8C66-4933-B0E8-A205E135DB87}" dt="2021-12-07T19:39:44.653" v="726" actId="1076"/>
          <ac:picMkLst>
            <pc:docMk/>
            <pc:sldMk cId="3749878085" sldId="261"/>
            <ac:picMk id="19" creationId="{83059704-1631-4417-B759-B591A2D4B925}"/>
          </ac:picMkLst>
        </pc:picChg>
        <pc:picChg chg="mod">
          <ac:chgData name="DIAZ CHARRIS LUIS" userId="72dedcb5-ca2f-4208-848e-df8104c7c150" providerId="ADAL" clId="{BBBC5373-8C66-4933-B0E8-A205E135DB87}" dt="2021-12-07T19:39:46.273" v="727" actId="1076"/>
          <ac:picMkLst>
            <pc:docMk/>
            <pc:sldMk cId="3749878085" sldId="261"/>
            <ac:picMk id="21" creationId="{A7B80B2E-0232-4FD2-83AF-DF1C1663F724}"/>
          </ac:picMkLst>
        </pc:picChg>
      </pc:sldChg>
      <pc:sldChg chg="add">
        <pc:chgData name="DIAZ CHARRIS LUIS" userId="72dedcb5-ca2f-4208-848e-df8104c7c150" providerId="ADAL" clId="{BBBC5373-8C66-4933-B0E8-A205E135DB87}" dt="2021-12-07T22:31:26.618" v="819" actId="2890"/>
        <pc:sldMkLst>
          <pc:docMk/>
          <pc:sldMk cId="207038314" sldId="262"/>
        </pc:sldMkLst>
      </pc:sldChg>
    </pc:docChg>
  </pc:docChgLst>
  <pc:docChgLst>
    <pc:chgData name="DIAZ CHARRIS LUIS" userId="72dedcb5-ca2f-4208-848e-df8104c7c150" providerId="ADAL" clId="{57095DB0-8A21-4833-BE6A-3C22B7C44A7B}"/>
    <pc:docChg chg="undo custSel delSld modSld">
      <pc:chgData name="DIAZ CHARRIS LUIS" userId="72dedcb5-ca2f-4208-848e-df8104c7c150" providerId="ADAL" clId="{57095DB0-8A21-4833-BE6A-3C22B7C44A7B}" dt="2022-04-21T19:13:02.906" v="715" actId="1076"/>
      <pc:docMkLst>
        <pc:docMk/>
      </pc:docMkLst>
      <pc:sldChg chg="modSp mod">
        <pc:chgData name="DIAZ CHARRIS LUIS" userId="72dedcb5-ca2f-4208-848e-df8104c7c150" providerId="ADAL" clId="{57095DB0-8A21-4833-BE6A-3C22B7C44A7B}" dt="2022-04-21T14:04:49.420" v="310" actId="20577"/>
        <pc:sldMkLst>
          <pc:docMk/>
          <pc:sldMk cId="1641054484" sldId="256"/>
        </pc:sldMkLst>
        <pc:spChg chg="mod">
          <ac:chgData name="DIAZ CHARRIS LUIS" userId="72dedcb5-ca2f-4208-848e-df8104c7c150" providerId="ADAL" clId="{57095DB0-8A21-4833-BE6A-3C22B7C44A7B}" dt="2022-04-21T14:04:49.420" v="310" actId="20577"/>
          <ac:spMkLst>
            <pc:docMk/>
            <pc:sldMk cId="1641054484" sldId="256"/>
            <ac:spMk id="6" creationId="{94CD2783-246F-4953-9519-D1603F45E462}"/>
          </ac:spMkLst>
        </pc:spChg>
        <pc:spChg chg="mod">
          <ac:chgData name="DIAZ CHARRIS LUIS" userId="72dedcb5-ca2f-4208-848e-df8104c7c150" providerId="ADAL" clId="{57095DB0-8A21-4833-BE6A-3C22B7C44A7B}" dt="2022-04-21T14:01:04.755" v="182" actId="1076"/>
          <ac:spMkLst>
            <pc:docMk/>
            <pc:sldMk cId="1641054484" sldId="256"/>
            <ac:spMk id="21" creationId="{79C59E13-CBB1-4DA9-BA26-680988478910}"/>
          </ac:spMkLst>
        </pc:spChg>
      </pc:sldChg>
      <pc:sldChg chg="modSp mod">
        <pc:chgData name="DIAZ CHARRIS LUIS" userId="72dedcb5-ca2f-4208-848e-df8104c7c150" providerId="ADAL" clId="{57095DB0-8A21-4833-BE6A-3C22B7C44A7B}" dt="2022-04-21T14:16:04.689" v="558" actId="14100"/>
        <pc:sldMkLst>
          <pc:docMk/>
          <pc:sldMk cId="4018678971" sldId="257"/>
        </pc:sldMkLst>
        <pc:spChg chg="mod">
          <ac:chgData name="DIAZ CHARRIS LUIS" userId="72dedcb5-ca2f-4208-848e-df8104c7c150" providerId="ADAL" clId="{57095DB0-8A21-4833-BE6A-3C22B7C44A7B}" dt="2022-04-21T14:01:16.566" v="183"/>
          <ac:spMkLst>
            <pc:docMk/>
            <pc:sldMk cId="4018678971" sldId="257"/>
            <ac:spMk id="5" creationId="{249177A5-589E-41EC-91CE-BC7B20DF658D}"/>
          </ac:spMkLst>
        </pc:spChg>
        <pc:spChg chg="mod">
          <ac:chgData name="DIAZ CHARRIS LUIS" userId="72dedcb5-ca2f-4208-848e-df8104c7c150" providerId="ADAL" clId="{57095DB0-8A21-4833-BE6A-3C22B7C44A7B}" dt="2022-04-21T14:16:04.689" v="558" actId="14100"/>
          <ac:spMkLst>
            <pc:docMk/>
            <pc:sldMk cId="4018678971" sldId="257"/>
            <ac:spMk id="6" creationId="{58E94152-694F-4A20-AB0B-CCC16ECA8BCF}"/>
          </ac:spMkLst>
        </pc:spChg>
      </pc:sldChg>
      <pc:sldChg chg="addSp delSp modSp mod">
        <pc:chgData name="DIAZ CHARRIS LUIS" userId="72dedcb5-ca2f-4208-848e-df8104c7c150" providerId="ADAL" clId="{57095DB0-8A21-4833-BE6A-3C22B7C44A7B}" dt="2022-04-21T19:12:43.722" v="711" actId="27614"/>
        <pc:sldMkLst>
          <pc:docMk/>
          <pc:sldMk cId="1000755683" sldId="258"/>
        </pc:sldMkLst>
        <pc:spChg chg="mod">
          <ac:chgData name="DIAZ CHARRIS LUIS" userId="72dedcb5-ca2f-4208-848e-df8104c7c150" providerId="ADAL" clId="{57095DB0-8A21-4833-BE6A-3C22B7C44A7B}" dt="2022-04-21T14:04:06.158" v="246" actId="20577"/>
          <ac:spMkLst>
            <pc:docMk/>
            <pc:sldMk cId="1000755683" sldId="258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31.725" v="237" actId="478"/>
          <ac:spMkLst>
            <pc:docMk/>
            <pc:sldMk cId="1000755683" sldId="258"/>
            <ac:spMk id="4" creationId="{95459781-A1F7-4E34-B1CB-A52DD71E8BB3}"/>
          </ac:spMkLst>
        </pc:spChg>
        <pc:spChg chg="mod">
          <ac:chgData name="DIAZ CHARRIS LUIS" userId="72dedcb5-ca2f-4208-848e-df8104c7c150" providerId="ADAL" clId="{57095DB0-8A21-4833-BE6A-3C22B7C44A7B}" dt="2022-04-21T14:05:18.305" v="336" actId="20577"/>
          <ac:spMkLst>
            <pc:docMk/>
            <pc:sldMk cId="1000755683" sldId="258"/>
            <ac:spMk id="7" creationId="{59A16C2D-7A7D-4B01-AB71-3B2F8854B9AA}"/>
          </ac:spMkLst>
        </pc:spChg>
        <pc:spChg chg="add mod">
          <ac:chgData name="DIAZ CHARRIS LUIS" userId="72dedcb5-ca2f-4208-848e-df8104c7c150" providerId="ADAL" clId="{57095DB0-8A21-4833-BE6A-3C22B7C44A7B}" dt="2022-04-21T14:03:32.087" v="238"/>
          <ac:spMkLst>
            <pc:docMk/>
            <pc:sldMk cId="1000755683" sldId="258"/>
            <ac:spMk id="8" creationId="{F2D7C25B-4010-4449-90B3-944BE4F6353C}"/>
          </ac:spMkLst>
        </pc:spChg>
        <pc:picChg chg="add del mod">
          <ac:chgData name="DIAZ CHARRIS LUIS" userId="72dedcb5-ca2f-4208-848e-df8104c7c150" providerId="ADAL" clId="{57095DB0-8A21-4833-BE6A-3C22B7C44A7B}" dt="2022-04-21T18:56:30.121" v="708" actId="478"/>
          <ac:picMkLst>
            <pc:docMk/>
            <pc:sldMk cId="1000755683" sldId="258"/>
            <ac:picMk id="4" creationId="{0C0D4B5E-4EA3-4F3D-8BF0-F2D870869670}"/>
          </ac:picMkLst>
        </pc:picChg>
        <pc:picChg chg="del">
          <ac:chgData name="DIAZ CHARRIS LUIS" userId="72dedcb5-ca2f-4208-848e-df8104c7c150" providerId="ADAL" clId="{57095DB0-8A21-4833-BE6A-3C22B7C44A7B}" dt="2022-04-21T14:05:04.628" v="311" actId="478"/>
          <ac:picMkLst>
            <pc:docMk/>
            <pc:sldMk cId="1000755683" sldId="258"/>
            <ac:picMk id="6" creationId="{BD940386-16E9-4375-9E2A-E0370976A595}"/>
          </ac:picMkLst>
        </pc:picChg>
        <pc:picChg chg="add mod">
          <ac:chgData name="DIAZ CHARRIS LUIS" userId="72dedcb5-ca2f-4208-848e-df8104c7c150" providerId="ADAL" clId="{57095DB0-8A21-4833-BE6A-3C22B7C44A7B}" dt="2022-04-21T19:12:43.722" v="711" actId="27614"/>
          <ac:picMkLst>
            <pc:docMk/>
            <pc:sldMk cId="1000755683" sldId="258"/>
            <ac:picMk id="9" creationId="{53A91A6B-5A12-4265-A00E-E0572B05CA25}"/>
          </ac:picMkLst>
        </pc:picChg>
        <pc:picChg chg="add del mod">
          <ac:chgData name="DIAZ CHARRIS LUIS" userId="72dedcb5-ca2f-4208-848e-df8104c7c150" providerId="ADAL" clId="{57095DB0-8A21-4833-BE6A-3C22B7C44A7B}" dt="2022-04-21T15:15:06.946" v="594" actId="478"/>
          <ac:picMkLst>
            <pc:docMk/>
            <pc:sldMk cId="1000755683" sldId="258"/>
            <ac:picMk id="9" creationId="{AE2241CE-EE36-4326-9DF5-838E845F68DA}"/>
          </ac:picMkLst>
        </pc:picChg>
        <pc:picChg chg="add del mod">
          <ac:chgData name="DIAZ CHARRIS LUIS" userId="72dedcb5-ca2f-4208-848e-df8104c7c150" providerId="ADAL" clId="{57095DB0-8A21-4833-BE6A-3C22B7C44A7B}" dt="2022-04-21T15:16:11.334" v="601" actId="478"/>
          <ac:picMkLst>
            <pc:docMk/>
            <pc:sldMk cId="1000755683" sldId="258"/>
            <ac:picMk id="11" creationId="{CCA19294-938B-4712-AEE3-ACA4C5821367}"/>
          </ac:picMkLst>
        </pc:picChg>
        <pc:picChg chg="add del mod">
          <ac:chgData name="DIAZ CHARRIS LUIS" userId="72dedcb5-ca2f-4208-848e-df8104c7c150" providerId="ADAL" clId="{57095DB0-8A21-4833-BE6A-3C22B7C44A7B}" dt="2022-04-21T16:21:40.008" v="704" actId="478"/>
          <ac:picMkLst>
            <pc:docMk/>
            <pc:sldMk cId="1000755683" sldId="258"/>
            <ac:picMk id="13" creationId="{59F718A9-8E20-4A3D-B166-8E3D728940F6}"/>
          </ac:picMkLst>
        </pc:picChg>
      </pc:sldChg>
      <pc:sldChg chg="delSp del mod">
        <pc:chgData name="DIAZ CHARRIS LUIS" userId="72dedcb5-ca2f-4208-848e-df8104c7c150" providerId="ADAL" clId="{57095DB0-8A21-4833-BE6A-3C22B7C44A7B}" dt="2022-04-21T14:03:16.086" v="236" actId="2696"/>
        <pc:sldMkLst>
          <pc:docMk/>
          <pc:sldMk cId="1102344214" sldId="259"/>
        </pc:sldMkLst>
        <pc:picChg chg="del">
          <ac:chgData name="DIAZ CHARRIS LUIS" userId="72dedcb5-ca2f-4208-848e-df8104c7c150" providerId="ADAL" clId="{57095DB0-8A21-4833-BE6A-3C22B7C44A7B}" dt="2022-04-21T14:02:59.445" v="235" actId="478"/>
          <ac:picMkLst>
            <pc:docMk/>
            <pc:sldMk cId="1102344214" sldId="259"/>
            <ac:picMk id="10" creationId="{6106DD34-B94E-4C6A-B911-E04F41FD999A}"/>
          </ac:picMkLst>
        </pc:picChg>
      </pc:sldChg>
      <pc:sldChg chg="addSp delSp modSp del mod">
        <pc:chgData name="DIAZ CHARRIS LUIS" userId="72dedcb5-ca2f-4208-848e-df8104c7c150" providerId="ADAL" clId="{57095DB0-8A21-4833-BE6A-3C22B7C44A7B}" dt="2022-04-21T14:53:03.629" v="562" actId="2696"/>
        <pc:sldMkLst>
          <pc:docMk/>
          <pc:sldMk cId="733595806" sldId="260"/>
        </pc:sldMkLst>
        <pc:spChg chg="mod">
          <ac:chgData name="DIAZ CHARRIS LUIS" userId="72dedcb5-ca2f-4208-848e-df8104c7c150" providerId="ADAL" clId="{57095DB0-8A21-4833-BE6A-3C22B7C44A7B}" dt="2022-04-21T14:04:10.888" v="250" actId="20577"/>
          <ac:spMkLst>
            <pc:docMk/>
            <pc:sldMk cId="733595806" sldId="260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34.894" v="239" actId="478"/>
          <ac:spMkLst>
            <pc:docMk/>
            <pc:sldMk cId="733595806" sldId="260"/>
            <ac:spMk id="4" creationId="{95459781-A1F7-4E34-B1CB-A52DD71E8BB3}"/>
          </ac:spMkLst>
        </pc:spChg>
        <pc:spChg chg="add mod">
          <ac:chgData name="DIAZ CHARRIS LUIS" userId="72dedcb5-ca2f-4208-848e-df8104c7c150" providerId="ADAL" clId="{57095DB0-8A21-4833-BE6A-3C22B7C44A7B}" dt="2022-04-21T14:03:35.290" v="240"/>
          <ac:spMkLst>
            <pc:docMk/>
            <pc:sldMk cId="733595806" sldId="260"/>
            <ac:spMk id="13" creationId="{DCD7CABE-A9A5-45AC-BA20-A6D9CA42AD0E}"/>
          </ac:spMkLst>
        </pc:spChg>
      </pc:sldChg>
      <pc:sldChg chg="addSp delSp modSp mod">
        <pc:chgData name="DIAZ CHARRIS LUIS" userId="72dedcb5-ca2f-4208-848e-df8104c7c150" providerId="ADAL" clId="{57095DB0-8A21-4833-BE6A-3C22B7C44A7B}" dt="2022-04-21T16:21:32.817" v="703" actId="20577"/>
        <pc:sldMkLst>
          <pc:docMk/>
          <pc:sldMk cId="3749878085" sldId="261"/>
        </pc:sldMkLst>
        <pc:spChg chg="del">
          <ac:chgData name="DIAZ CHARRIS LUIS" userId="72dedcb5-ca2f-4208-848e-df8104c7c150" providerId="ADAL" clId="{57095DB0-8A21-4833-BE6A-3C22B7C44A7B}" dt="2022-04-21T14:03:40.616" v="243" actId="478"/>
          <ac:spMkLst>
            <pc:docMk/>
            <pc:sldMk cId="3749878085" sldId="261"/>
            <ac:spMk id="4" creationId="{95459781-A1F7-4E34-B1CB-A52DD71E8BB3}"/>
          </ac:spMkLst>
        </pc:spChg>
        <pc:spChg chg="mod">
          <ac:chgData name="DIAZ CHARRIS LUIS" userId="72dedcb5-ca2f-4208-848e-df8104c7c150" providerId="ADAL" clId="{57095DB0-8A21-4833-BE6A-3C22B7C44A7B}" dt="2022-04-21T16:21:32.817" v="703" actId="20577"/>
          <ac:spMkLst>
            <pc:docMk/>
            <pc:sldMk cId="3749878085" sldId="261"/>
            <ac:spMk id="9" creationId="{6BE66211-3F15-4D36-888E-CFE40F050B66}"/>
          </ac:spMkLst>
        </pc:spChg>
        <pc:spChg chg="add mod">
          <ac:chgData name="DIAZ CHARRIS LUIS" userId="72dedcb5-ca2f-4208-848e-df8104c7c150" providerId="ADAL" clId="{57095DB0-8A21-4833-BE6A-3C22B7C44A7B}" dt="2022-04-21T14:03:40.998" v="244"/>
          <ac:spMkLst>
            <pc:docMk/>
            <pc:sldMk cId="3749878085" sldId="261"/>
            <ac:spMk id="14" creationId="{3F3CA834-2643-48E6-AFFD-0B2E3DA94A93}"/>
          </ac:spMkLst>
        </pc:spChg>
        <pc:spChg chg="add mod">
          <ac:chgData name="DIAZ CHARRIS LUIS" userId="72dedcb5-ca2f-4208-848e-df8104c7c150" providerId="ADAL" clId="{57095DB0-8A21-4833-BE6A-3C22B7C44A7B}" dt="2022-04-21T15:40:55.319" v="645" actId="1076"/>
          <ac:spMkLst>
            <pc:docMk/>
            <pc:sldMk cId="3749878085" sldId="261"/>
            <ac:spMk id="16" creationId="{BA2B32D1-0D68-45E9-8B74-82FF77CA3A42}"/>
          </ac:spMkLst>
        </pc:spChg>
        <pc:spChg chg="add mod">
          <ac:chgData name="DIAZ CHARRIS LUIS" userId="72dedcb5-ca2f-4208-848e-df8104c7c150" providerId="ADAL" clId="{57095DB0-8A21-4833-BE6A-3C22B7C44A7B}" dt="2022-04-21T15:41:22.819" v="679" actId="20577"/>
          <ac:spMkLst>
            <pc:docMk/>
            <pc:sldMk cId="3749878085" sldId="261"/>
            <ac:spMk id="18" creationId="{B639E1EA-52EF-404C-8346-7D816DAE077E}"/>
          </ac:spMkLst>
        </pc:spChg>
        <pc:spChg chg="add mod">
          <ac:chgData name="DIAZ CHARRIS LUIS" userId="72dedcb5-ca2f-4208-848e-df8104c7c150" providerId="ADAL" clId="{57095DB0-8A21-4833-BE6A-3C22B7C44A7B}" dt="2022-04-21T15:40:06.344" v="644"/>
          <ac:spMkLst>
            <pc:docMk/>
            <pc:sldMk cId="3749878085" sldId="261"/>
            <ac:spMk id="20" creationId="{884936BC-ACA1-468C-92FB-5C4296BB9E3F}"/>
          </ac:spMkLst>
        </pc:spChg>
        <pc:picChg chg="del">
          <ac:chgData name="DIAZ CHARRIS LUIS" userId="72dedcb5-ca2f-4208-848e-df8104c7c150" providerId="ADAL" clId="{57095DB0-8A21-4833-BE6A-3C22B7C44A7B}" dt="2022-04-21T15:39:01.461" v="624" actId="478"/>
          <ac:picMkLst>
            <pc:docMk/>
            <pc:sldMk cId="3749878085" sldId="261"/>
            <ac:picMk id="11" creationId="{F8F9D221-7206-428C-A370-1D29B13E2722}"/>
          </ac:picMkLst>
        </pc:picChg>
        <pc:picChg chg="del">
          <ac:chgData name="DIAZ CHARRIS LUIS" userId="72dedcb5-ca2f-4208-848e-df8104c7c150" providerId="ADAL" clId="{57095DB0-8A21-4833-BE6A-3C22B7C44A7B}" dt="2022-04-21T15:39:02.163" v="625" actId="478"/>
          <ac:picMkLst>
            <pc:docMk/>
            <pc:sldMk cId="3749878085" sldId="261"/>
            <ac:picMk id="13" creationId="{5497C7D0-3F0F-42C6-BA3C-41D10AFCDB4D}"/>
          </ac:picMkLst>
        </pc:picChg>
        <pc:picChg chg="del">
          <ac:chgData name="DIAZ CHARRIS LUIS" userId="72dedcb5-ca2f-4208-848e-df8104c7c150" providerId="ADAL" clId="{57095DB0-8A21-4833-BE6A-3C22B7C44A7B}" dt="2022-04-21T15:39:02.669" v="626" actId="478"/>
          <ac:picMkLst>
            <pc:docMk/>
            <pc:sldMk cId="3749878085" sldId="261"/>
            <ac:picMk id="15" creationId="{600E2ECE-A6AC-4D80-8BE2-566F3BEC4CBD}"/>
          </ac:picMkLst>
        </pc:picChg>
        <pc:picChg chg="del">
          <ac:chgData name="DIAZ CHARRIS LUIS" userId="72dedcb5-ca2f-4208-848e-df8104c7c150" providerId="ADAL" clId="{57095DB0-8A21-4833-BE6A-3C22B7C44A7B}" dt="2022-04-21T15:39:05.366" v="629" actId="478"/>
          <ac:picMkLst>
            <pc:docMk/>
            <pc:sldMk cId="3749878085" sldId="261"/>
            <ac:picMk id="17" creationId="{CC97F1B6-BD71-489F-865F-404ECC5DB948}"/>
          </ac:picMkLst>
        </pc:picChg>
        <pc:picChg chg="del">
          <ac:chgData name="DIAZ CHARRIS LUIS" userId="72dedcb5-ca2f-4208-848e-df8104c7c150" providerId="ADAL" clId="{57095DB0-8A21-4833-BE6A-3C22B7C44A7B}" dt="2022-04-21T15:39:03.418" v="627" actId="478"/>
          <ac:picMkLst>
            <pc:docMk/>
            <pc:sldMk cId="3749878085" sldId="261"/>
            <ac:picMk id="19" creationId="{83059704-1631-4417-B759-B591A2D4B925}"/>
          </ac:picMkLst>
        </pc:picChg>
        <pc:picChg chg="del">
          <ac:chgData name="DIAZ CHARRIS LUIS" userId="72dedcb5-ca2f-4208-848e-df8104c7c150" providerId="ADAL" clId="{57095DB0-8A21-4833-BE6A-3C22B7C44A7B}" dt="2022-04-21T15:39:04.331" v="628" actId="478"/>
          <ac:picMkLst>
            <pc:docMk/>
            <pc:sldMk cId="3749878085" sldId="261"/>
            <ac:picMk id="21" creationId="{A7B80B2E-0232-4FD2-83AF-DF1C1663F724}"/>
          </ac:picMkLst>
        </pc:picChg>
      </pc:sldChg>
      <pc:sldChg chg="addSp delSp modSp mod">
        <pc:chgData name="DIAZ CHARRIS LUIS" userId="72dedcb5-ca2f-4208-848e-df8104c7c150" providerId="ADAL" clId="{57095DB0-8A21-4833-BE6A-3C22B7C44A7B}" dt="2022-04-21T19:13:02.906" v="715" actId="1076"/>
        <pc:sldMkLst>
          <pc:docMk/>
          <pc:sldMk cId="207038314" sldId="262"/>
        </pc:sldMkLst>
        <pc:spChg chg="mod">
          <ac:chgData name="DIAZ CHARRIS LUIS" userId="72dedcb5-ca2f-4208-848e-df8104c7c150" providerId="ADAL" clId="{57095DB0-8A21-4833-BE6A-3C22B7C44A7B}" dt="2022-04-21T14:04:21.474" v="254" actId="20577"/>
          <ac:spMkLst>
            <pc:docMk/>
            <pc:sldMk cId="207038314" sldId="262"/>
            <ac:spMk id="3" creationId="{B047450C-8EC4-4858-A95E-CADCDFBEDC72}"/>
          </ac:spMkLst>
        </pc:spChg>
        <pc:spChg chg="del">
          <ac:chgData name="DIAZ CHARRIS LUIS" userId="72dedcb5-ca2f-4208-848e-df8104c7c150" providerId="ADAL" clId="{57095DB0-8A21-4833-BE6A-3C22B7C44A7B}" dt="2022-04-21T14:03:37.334" v="241" actId="478"/>
          <ac:spMkLst>
            <pc:docMk/>
            <pc:sldMk cId="207038314" sldId="262"/>
            <ac:spMk id="4" creationId="{95459781-A1F7-4E34-B1CB-A52DD71E8BB3}"/>
          </ac:spMkLst>
        </pc:spChg>
        <pc:spChg chg="add del mod">
          <ac:chgData name="DIAZ CHARRIS LUIS" userId="72dedcb5-ca2f-4208-848e-df8104c7c150" providerId="ADAL" clId="{57095DB0-8A21-4833-BE6A-3C22B7C44A7B}" dt="2022-04-21T16:21:23.153" v="698" actId="20577"/>
          <ac:spMkLst>
            <pc:docMk/>
            <pc:sldMk cId="207038314" sldId="262"/>
            <ac:spMk id="9" creationId="{6BE66211-3F15-4D36-888E-CFE40F050B66}"/>
          </ac:spMkLst>
        </pc:spChg>
        <pc:spChg chg="add mod">
          <ac:chgData name="DIAZ CHARRIS LUIS" userId="72dedcb5-ca2f-4208-848e-df8104c7c150" providerId="ADAL" clId="{57095DB0-8A21-4833-BE6A-3C22B7C44A7B}" dt="2022-04-21T14:03:37.726" v="242"/>
          <ac:spMkLst>
            <pc:docMk/>
            <pc:sldMk cId="207038314" sldId="262"/>
            <ac:spMk id="10" creationId="{94B90638-3237-42EC-BB97-B4BF9DEE26C5}"/>
          </ac:spMkLst>
        </pc:spChg>
        <pc:spChg chg="add mod">
          <ac:chgData name="DIAZ CHARRIS LUIS" userId="72dedcb5-ca2f-4208-848e-df8104c7c150" providerId="ADAL" clId="{57095DB0-8A21-4833-BE6A-3C22B7C44A7B}" dt="2022-04-21T19:12:58.774" v="714" actId="14100"/>
          <ac:spMkLst>
            <pc:docMk/>
            <pc:sldMk cId="207038314" sldId="262"/>
            <ac:spMk id="16" creationId="{773B4A72-860F-4EA7-B387-5C8D8B6DA07F}"/>
          </ac:spMkLst>
        </pc:spChg>
        <pc:spChg chg="add mod">
          <ac:chgData name="DIAZ CHARRIS LUIS" userId="72dedcb5-ca2f-4208-848e-df8104c7c150" providerId="ADAL" clId="{57095DB0-8A21-4833-BE6A-3C22B7C44A7B}" dt="2022-04-21T19:13:02.906" v="715" actId="1076"/>
          <ac:spMkLst>
            <pc:docMk/>
            <pc:sldMk cId="207038314" sldId="262"/>
            <ac:spMk id="18" creationId="{89F10352-1416-4A71-B058-DFD4549A3DF9}"/>
          </ac:spMkLst>
        </pc:spChg>
        <pc:picChg chg="add del mod">
          <ac:chgData name="DIAZ CHARRIS LUIS" userId="72dedcb5-ca2f-4208-848e-df8104c7c150" providerId="ADAL" clId="{57095DB0-8A21-4833-BE6A-3C22B7C44A7B}" dt="2022-04-21T16:21:06.933" v="681" actId="478"/>
          <ac:picMkLst>
            <pc:docMk/>
            <pc:sldMk cId="207038314" sldId="262"/>
            <ac:picMk id="6" creationId="{D9274CDA-ACEF-4E9B-BB2B-7C951F7B59E0}"/>
          </ac:picMkLst>
        </pc:picChg>
        <pc:picChg chg="add del mod">
          <ac:chgData name="DIAZ CHARRIS LUIS" userId="72dedcb5-ca2f-4208-848e-df8104c7c150" providerId="ADAL" clId="{57095DB0-8A21-4833-BE6A-3C22B7C44A7B}" dt="2022-04-21T16:21:05.445" v="680" actId="478"/>
          <ac:picMkLst>
            <pc:docMk/>
            <pc:sldMk cId="207038314" sldId="262"/>
            <ac:picMk id="11" creationId="{A74AC95E-8310-4985-9F0C-12D4AFA1C90D}"/>
          </ac:picMkLst>
        </pc:picChg>
        <pc:picChg chg="add del">
          <ac:chgData name="DIAZ CHARRIS LUIS" userId="72dedcb5-ca2f-4208-848e-df8104c7c150" providerId="ADAL" clId="{57095DB0-8A21-4833-BE6A-3C22B7C44A7B}" dt="2022-04-21T14:53:37.043" v="573" actId="478"/>
          <ac:picMkLst>
            <pc:docMk/>
            <pc:sldMk cId="207038314" sldId="262"/>
            <ac:picMk id="25" creationId="{54BB93A9-C33B-47ED-9469-C951DF8CD64D}"/>
          </ac:picMkLst>
        </pc:picChg>
        <pc:picChg chg="add del">
          <ac:chgData name="DIAZ CHARRIS LUIS" userId="72dedcb5-ca2f-4208-848e-df8104c7c150" providerId="ADAL" clId="{57095DB0-8A21-4833-BE6A-3C22B7C44A7B}" dt="2022-04-21T14:53:35.738" v="571" actId="478"/>
          <ac:picMkLst>
            <pc:docMk/>
            <pc:sldMk cId="207038314" sldId="262"/>
            <ac:picMk id="27" creationId="{208256B9-D74F-407D-9B52-A20B11AFAADC}"/>
          </ac:picMkLst>
        </pc:picChg>
        <pc:picChg chg="add del">
          <ac:chgData name="DIAZ CHARRIS LUIS" userId="72dedcb5-ca2f-4208-848e-df8104c7c150" providerId="ADAL" clId="{57095DB0-8A21-4833-BE6A-3C22B7C44A7B}" dt="2022-04-21T14:53:36.369" v="572" actId="478"/>
          <ac:picMkLst>
            <pc:docMk/>
            <pc:sldMk cId="207038314" sldId="262"/>
            <ac:picMk id="29" creationId="{C76D0405-2942-4214-8223-558108432A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69CDD-E824-45DF-8B47-1CD88A044838}" type="datetimeFigureOut">
              <a:rPr lang="es-CO" smtClean="0"/>
              <a:t>21/04/2022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05651-8CB7-403B-9EC5-C9CC91AC48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209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B707D-BD2C-4B8D-A19B-7495EF8F4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EECF5D-5B0B-4BA7-AA72-E3CC7451F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27924-CC04-44ED-971D-9AC90F90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360-7F78-45EC-ABA7-7DD1CD9DF8C9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967DD-1D4F-4BFC-82C4-0C1148D8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60F49-C452-4E15-B952-E10B990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87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24F15-A69B-4DFE-B0A4-336D9A6C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E8987F-BC75-4DAB-8441-0842E8F4E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0901A-34B9-402B-8755-5259F8C4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C1EA-8D94-40FA-A04F-7F7461E46B75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F07B0-C8D2-48CA-9E6F-1BCD289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F1DB5-B34A-47CA-8DB2-D43C8235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3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F7458-F611-4EFD-AF55-ACEFA6E0D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910B8D-C650-420A-8716-C6034F3F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2135E-722A-4978-85B3-8ABDFEF7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F4B2-799E-4279-8ED4-18AEDC23A964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6E219-8423-431A-B239-FBA15842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70AAD-AEC2-415B-98DC-11E453FB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25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98449-B09C-4FB8-AF2A-3B2A6FD4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61487-E70E-4461-B36C-4BAC0F68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E75D8-9F2E-48C5-B807-F5CFA5AC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8E82-9A03-4DA5-A706-2A858C14F640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B6060-AD68-4A8B-81F8-1C05E0DC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9DC420-55E9-455B-931C-89AD7E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0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19505-6190-415F-ACB2-0AD67AF1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D4E7A5-1CE0-4B0C-9C7A-BB052CB98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8AB01-21EA-4C4D-9192-05D6D69F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0EBE-CC5F-4038-A5BB-7317513A431F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83FF87-3C03-4E37-959C-364D8D5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7B8D1-0BC2-456D-BE9B-1AB587D5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2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E9F9A-DDAE-4D54-87A1-E4CEBF7E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6CD4D-D670-4801-ABD5-26559F458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66326A-F88E-4BBA-8199-778710252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2537D0-7489-4B62-BE52-B95B673C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2A9C-E775-48B5-A369-CB92B85F6C1B}" type="datetime1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E1310E-933B-4199-99A0-CD90ACB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3E6DB8-08C6-47D8-BD27-C3FC0ECF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65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43E6-D4D5-4C53-A756-D88A8143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027C44-B9A3-4688-B12B-350ECE9E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3044C7-5684-4272-A38D-B570BD617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898CC9-DAC8-4537-B8F9-7227B8ACE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039BB3-69F5-42E3-8DF5-BD1D75E3E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9D5BDD-5206-4000-BE13-B32BC148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F0ED-2484-4890-85DD-AF77361429DE}" type="datetime1">
              <a:rPr lang="es-CO" smtClean="0"/>
              <a:t>21/04/2022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ADFAB5-46F2-4FD3-8D3F-79D43121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A55AA5-5129-4014-8591-872DD26B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8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DE25E-CDA5-434C-A56B-BC1551B4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D19DC4-6516-42E7-A1EF-30C6913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C93C-AC1A-4575-A6CA-17249309197B}" type="datetime1">
              <a:rPr lang="es-CO" smtClean="0"/>
              <a:t>21/04/2022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515EBC-9373-4485-A7FD-F13DB9DC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BD4A76-E3CC-4A71-8471-4E0AF65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96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67C152-C662-4842-AB0D-71AC5967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5B81-AA08-4890-9193-F96392504F61}" type="datetime1">
              <a:rPr lang="es-CO" smtClean="0"/>
              <a:t>21/04/2022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3A6791-32E1-4F15-B7BA-FE748692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5E49BB-CBFB-4ABF-AC69-5568C0B9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3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EB17F-EBF8-4757-BE66-1F82B563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9FDCC-73DE-4725-80AA-7818ECF8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A0E960-43DD-4DAC-A3B1-C1748F03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3D4AAD-B483-4E53-B01F-F6EEC603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25D1-5839-4A89-97D5-FDECA179259A}" type="datetime1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3FD39D-12DE-477B-B5D1-A7CCD13F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07BB67-1465-456F-A045-0A7F9F6D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87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FAF05-078E-4D15-B12C-37AF5F88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F78B01-843F-4960-8667-E4861FB55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BE946B-5302-4422-B577-47635A1DD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F8F58-8B8A-4E02-9C33-D9A1991A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6192-141B-40A4-9FF1-4659E4EDBCED}" type="datetime1">
              <a:rPr lang="es-CO" smtClean="0"/>
              <a:t>21/04/2022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395379-EE91-4104-B616-EECA66A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8BB42C-DE2B-40B7-94CC-D701FFDD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22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C7313E-DCA1-4EBE-BA80-14D7DFA6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6C293-524C-4C5B-974D-F541A0D8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8BE6A-C7C3-41AE-A285-0523818A0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2CF3-09B5-4BE3-8956-3E9173D1F624}" type="datetime1">
              <a:rPr lang="es-CO" smtClean="0"/>
              <a:t>21/04/2022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884E0-8AF4-4E56-8618-96F48898E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AE16A-3D90-4373-B98F-6FE054B3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45CF-70C9-4F7E-9F10-375FE2ADA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2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44C6B4-3682-4D61-8C0C-5D913724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70" y="1783109"/>
            <a:ext cx="4526930" cy="149388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CD2783-246F-4953-9519-D1603F45E462}"/>
              </a:ext>
            </a:extLst>
          </p:cNvPr>
          <p:cNvSpPr txBox="1"/>
          <p:nvPr/>
        </p:nvSpPr>
        <p:spPr>
          <a:xfrm>
            <a:off x="1924956" y="288485"/>
            <a:ext cx="7545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dirty="0"/>
              <a:t>Protocolos de Comunicación en Sistemas Embebidos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061135-CEEC-45F3-B5AB-0970FB942416}"/>
              </a:ext>
            </a:extLst>
          </p:cNvPr>
          <p:cNvSpPr txBox="1"/>
          <p:nvPr/>
        </p:nvSpPr>
        <p:spPr>
          <a:xfrm>
            <a:off x="190213" y="3283015"/>
            <a:ext cx="7545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rgbClr val="00B0F0"/>
                </a:solidFill>
              </a:rPr>
              <a:t>Carrera de Especialización en Sistemas Embebidos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28A4579-A072-40DB-80A8-8BB7A7E96059}"/>
              </a:ext>
            </a:extLst>
          </p:cNvPr>
          <p:cNvSpPr txBox="1"/>
          <p:nvPr/>
        </p:nvSpPr>
        <p:spPr>
          <a:xfrm>
            <a:off x="2323049" y="4240201"/>
            <a:ext cx="7545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/>
              <a:t>Presentación de trabajo final de curso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B10216-CAED-4890-BBE6-0B9F0431461D}"/>
              </a:ext>
            </a:extLst>
          </p:cNvPr>
          <p:cNvSpPr txBox="1"/>
          <p:nvPr/>
        </p:nvSpPr>
        <p:spPr>
          <a:xfrm>
            <a:off x="178620" y="6378859"/>
            <a:ext cx="278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Ing. Luis David Díaz Charris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4CC24F-2533-427F-8742-5789F8D60A37}"/>
              </a:ext>
            </a:extLst>
          </p:cNvPr>
          <p:cNvSpPr txBox="1"/>
          <p:nvPr/>
        </p:nvSpPr>
        <p:spPr>
          <a:xfrm>
            <a:off x="11293407" y="64124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 de 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9C59E13-CBB1-4DA9-BA26-680988478910}"/>
              </a:ext>
            </a:extLst>
          </p:cNvPr>
          <p:cNvSpPr txBox="1"/>
          <p:nvPr/>
        </p:nvSpPr>
        <p:spPr>
          <a:xfrm>
            <a:off x="2771172" y="5035205"/>
            <a:ext cx="664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Driver para el módulo MPU9250 a través de I2C</a:t>
            </a:r>
          </a:p>
        </p:txBody>
      </p:sp>
    </p:spTree>
    <p:extLst>
      <p:ext uri="{BB962C8B-B14F-4D97-AF65-F5344CB8AC3E}">
        <p14:creationId xmlns:p14="http://schemas.microsoft.com/office/powerpoint/2010/main" val="164105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04430C-236F-4A13-941E-B5748B48E187}"/>
              </a:ext>
            </a:extLst>
          </p:cNvPr>
          <p:cNvSpPr txBox="1"/>
          <p:nvPr/>
        </p:nvSpPr>
        <p:spPr>
          <a:xfrm>
            <a:off x="11293407" y="64124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 de 6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9177A5-589E-41EC-91CE-BC7B20DF658D}"/>
              </a:ext>
            </a:extLst>
          </p:cNvPr>
          <p:cNvSpPr txBox="1"/>
          <p:nvPr/>
        </p:nvSpPr>
        <p:spPr>
          <a:xfrm>
            <a:off x="138398" y="347167"/>
            <a:ext cx="755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Driver para el módulo MPU9250 a través de I2C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E94152-694F-4A20-AB0B-CCC16ECA8BCF}"/>
              </a:ext>
            </a:extLst>
          </p:cNvPr>
          <p:cNvSpPr txBox="1"/>
          <p:nvPr/>
        </p:nvSpPr>
        <p:spPr>
          <a:xfrm>
            <a:off x="487746" y="1586283"/>
            <a:ext cx="113331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Título.</a:t>
            </a:r>
            <a:r>
              <a:rPr lang="es-CO" sz="2400" dirty="0"/>
              <a:t> </a:t>
            </a:r>
            <a:r>
              <a:rPr lang="es-ES" sz="2400" dirty="0"/>
              <a:t>Driver para el módulo MPU9250 a través de I2C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b="1" dirty="0"/>
              <a:t>Objetivo.</a:t>
            </a:r>
            <a:r>
              <a:rPr lang="es-CO" sz="2400" dirty="0"/>
              <a:t> </a:t>
            </a:r>
            <a:r>
              <a:rPr lang="es-CO" sz="2000" dirty="0"/>
              <a:t>Desarrollar un driver de tipo </a:t>
            </a:r>
            <a:r>
              <a:rPr lang="es-CO" sz="2000" dirty="0" err="1"/>
              <a:t>polled</a:t>
            </a:r>
            <a:r>
              <a:rPr lang="es-CO" sz="2000" dirty="0"/>
              <a:t> driver, desarrollado para que la placa Núcleo F429zi  se comunique con el módulo MPU9250 a través de sus puertos I2C. Este módulo, puede usarse en cualquier microcontrolador STM32 Cortex-M4, que implemente la CMSIS.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Orientación: </a:t>
            </a:r>
          </a:p>
          <a:p>
            <a:pPr marL="342900" indent="-342900" algn="just">
              <a:buFontTx/>
              <a:buChar char="-"/>
            </a:pPr>
            <a:r>
              <a:rPr lang="es-CO" sz="2000" dirty="0"/>
              <a:t>Abstraer del usuario la HAL de STM32</a:t>
            </a:r>
          </a:p>
          <a:p>
            <a:pPr marL="342900" indent="-342900" algn="just">
              <a:buFontTx/>
              <a:buChar char="-"/>
            </a:pPr>
            <a:endParaRPr lang="es-CO" sz="2000" dirty="0"/>
          </a:p>
          <a:p>
            <a:pPr marL="342900" indent="-342900" algn="just">
              <a:buFontTx/>
              <a:buChar char="-"/>
            </a:pPr>
            <a:endParaRPr lang="es-CO" sz="2400" dirty="0"/>
          </a:p>
          <a:p>
            <a:pPr algn="just"/>
            <a:r>
              <a:rPr lang="es-CO" sz="2400" b="1" dirty="0"/>
              <a:t>Plataforma embebida.</a:t>
            </a:r>
            <a:r>
              <a:rPr lang="es-CO" sz="2400" dirty="0"/>
              <a:t> STM32F429zi – </a:t>
            </a:r>
            <a:r>
              <a:rPr lang="es-CO" sz="2400" dirty="0" err="1"/>
              <a:t>Múdulo</a:t>
            </a:r>
            <a:r>
              <a:rPr lang="es-CO" sz="2400" dirty="0"/>
              <a:t> MPU9250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b="1" dirty="0"/>
              <a:t>Periféricos:</a:t>
            </a:r>
            <a:r>
              <a:rPr lang="es-CO" sz="2400" dirty="0"/>
              <a:t> GPIO e I2C.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B23BB9-A741-4A6A-8CD9-6DC6B14D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9462C8-7C9B-4C7C-B298-A4BD7187C469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Información general</a:t>
            </a:r>
          </a:p>
        </p:txBody>
      </p:sp>
    </p:spTree>
    <p:extLst>
      <p:ext uri="{BB962C8B-B14F-4D97-AF65-F5344CB8AC3E}">
        <p14:creationId xmlns:p14="http://schemas.microsoft.com/office/powerpoint/2010/main" val="401867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047450C-8EC4-4858-A95E-CADCDFBEDC72}"/>
              </a:ext>
            </a:extLst>
          </p:cNvPr>
          <p:cNvSpPr txBox="1"/>
          <p:nvPr/>
        </p:nvSpPr>
        <p:spPr>
          <a:xfrm>
            <a:off x="11293407" y="64124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 de 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815490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Modelo del driver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2D7C25B-4010-4449-90B3-944BE4F6353C}"/>
              </a:ext>
            </a:extLst>
          </p:cNvPr>
          <p:cNvSpPr txBox="1"/>
          <p:nvPr/>
        </p:nvSpPr>
        <p:spPr>
          <a:xfrm>
            <a:off x="138398" y="347167"/>
            <a:ext cx="755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Driver para el módulo MPU9250 a través de I2C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53A91A6B-5A12-4265-A00E-E0572B05C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32" y="1552575"/>
            <a:ext cx="97440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5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047450C-8EC4-4858-A95E-CADCDFBEDC72}"/>
              </a:ext>
            </a:extLst>
          </p:cNvPr>
          <p:cNvSpPr txBox="1"/>
          <p:nvPr/>
        </p:nvSpPr>
        <p:spPr>
          <a:xfrm>
            <a:off x="11293407" y="64124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5 de 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definiciones y variables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66211-3F15-4D36-888E-CFE40F050B66}"/>
              </a:ext>
            </a:extLst>
          </p:cNvPr>
          <p:cNvSpPr txBox="1"/>
          <p:nvPr/>
        </p:nvSpPr>
        <p:spPr>
          <a:xfrm>
            <a:off x="5785536" y="1064134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accel.h</a:t>
            </a:r>
            <a:endParaRPr lang="es-CO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B90638-3237-42EC-BB97-B4BF9DEE26C5}"/>
              </a:ext>
            </a:extLst>
          </p:cNvPr>
          <p:cNvSpPr txBox="1"/>
          <p:nvPr/>
        </p:nvSpPr>
        <p:spPr>
          <a:xfrm>
            <a:off x="138398" y="347167"/>
            <a:ext cx="755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Driver para el módulo MPU9250 a través de I2C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73B4A72-860F-4EA7-B387-5C8D8B6DA07F}"/>
              </a:ext>
            </a:extLst>
          </p:cNvPr>
          <p:cNvSpPr txBox="1"/>
          <p:nvPr/>
        </p:nvSpPr>
        <p:spPr>
          <a:xfrm>
            <a:off x="813095" y="5125193"/>
            <a:ext cx="9563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init_mpu_state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accel_init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CO" sz="2400" b="1" dirty="0">
                <a:solidFill>
                  <a:srgbClr val="005032"/>
                </a:solidFill>
                <a:latin typeface="Consolas" panose="020B0609020204030204" pitchFamily="49" charset="0"/>
              </a:rPr>
              <a:t>I2C_TypeDef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 I2C_PORT);</a:t>
            </a:r>
            <a:endParaRPr lang="es-CO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F10352-1416-4A71-B058-DFD4549A3DF9}"/>
              </a:ext>
            </a:extLst>
          </p:cNvPr>
          <p:cNvSpPr txBox="1"/>
          <p:nvPr/>
        </p:nvSpPr>
        <p:spPr>
          <a:xfrm>
            <a:off x="813095" y="56102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 err="1">
                <a:solidFill>
                  <a:srgbClr val="005032"/>
                </a:solidFill>
                <a:latin typeface="Consolas" panose="020B0609020204030204" pitchFamily="49" charset="0"/>
              </a:rPr>
              <a:t>mpu_data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accel_getData</a:t>
            </a:r>
            <a:r>
              <a:rPr lang="es-C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0703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047450C-8EC4-4858-A95E-CADCDFBEDC72}"/>
              </a:ext>
            </a:extLst>
          </p:cNvPr>
          <p:cNvSpPr txBox="1"/>
          <p:nvPr/>
        </p:nvSpPr>
        <p:spPr>
          <a:xfrm>
            <a:off x="11293407" y="64124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6 de 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E11275-344B-4AFF-A6B5-28B62C96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365"/>
            <a:ext cx="1772529" cy="584935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A16C2D-7A7D-4B01-AB71-3B2F8854B9AA}"/>
              </a:ext>
            </a:extLst>
          </p:cNvPr>
          <p:cNvSpPr txBox="1"/>
          <p:nvPr/>
        </p:nvSpPr>
        <p:spPr>
          <a:xfrm>
            <a:off x="138398" y="1016852"/>
            <a:ext cx="59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Implementación: </a:t>
            </a:r>
            <a:r>
              <a:rPr lang="es-CO" sz="2400" dirty="0"/>
              <a:t>funciones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E66211-3F15-4D36-888E-CFE40F050B66}"/>
              </a:ext>
            </a:extLst>
          </p:cNvPr>
          <p:cNvSpPr txBox="1"/>
          <p:nvPr/>
        </p:nvSpPr>
        <p:spPr>
          <a:xfrm>
            <a:off x="4613532" y="957069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err="1"/>
              <a:t>accel_port.h</a:t>
            </a:r>
            <a:endParaRPr lang="es-CO" sz="24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F3CA834-2643-48E6-AFFD-0B2E3DA94A93}"/>
              </a:ext>
            </a:extLst>
          </p:cNvPr>
          <p:cNvSpPr txBox="1"/>
          <p:nvPr/>
        </p:nvSpPr>
        <p:spPr>
          <a:xfrm>
            <a:off x="138398" y="347167"/>
            <a:ext cx="755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Driver para el módulo MPU9250 a través de I2C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A2B32D1-0D68-45E9-8B74-82FF77CA3A42}"/>
              </a:ext>
            </a:extLst>
          </p:cNvPr>
          <p:cNvSpPr txBox="1"/>
          <p:nvPr/>
        </p:nvSpPr>
        <p:spPr>
          <a:xfrm>
            <a:off x="156418" y="21916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I2C_config(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I2C_TypeDef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 I2C_PORT)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39E1EA-52EF-404C-8346-7D816DAE077E}"/>
              </a:ext>
            </a:extLst>
          </p:cNvPr>
          <p:cNvSpPr txBox="1"/>
          <p:nvPr/>
        </p:nvSpPr>
        <p:spPr>
          <a:xfrm>
            <a:off x="138398" y="2877131"/>
            <a:ext cx="11916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I2C_read(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i2c_addres, 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reg_addres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buffer_rx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s-CO" b="1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s-CO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buffer_rx_size</a:t>
            </a:r>
            <a:r>
              <a:rPr lang="es-C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84936BC-ACA1-468C-92FB-5C4296BB9E3F}"/>
              </a:ext>
            </a:extLst>
          </p:cNvPr>
          <p:cNvSpPr txBox="1"/>
          <p:nvPr/>
        </p:nvSpPr>
        <p:spPr>
          <a:xfrm>
            <a:off x="138397" y="3656967"/>
            <a:ext cx="10794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bool_t</a:t>
            </a:r>
            <a:r>
              <a:rPr lang="es-CO" sz="1800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I2C_write(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I2c_add, 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reg_addres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reg_content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49878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298</Words>
  <Application>Microsoft Office PowerPoint</Application>
  <PresentationFormat>Panorámica</PresentationFormat>
  <Paragraphs>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DIAZ CHARRIS LUIS</dc:creator>
  <cp:lastModifiedBy>DIAZ CHARRIS LUIS</cp:lastModifiedBy>
  <cp:revision>1</cp:revision>
  <dcterms:created xsi:type="dcterms:W3CDTF">2021-12-07T11:45:33Z</dcterms:created>
  <dcterms:modified xsi:type="dcterms:W3CDTF">2022-04-21T19:13:13Z</dcterms:modified>
</cp:coreProperties>
</file>