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3" r:id="rId4"/>
    <p:sldId id="258" r:id="rId5"/>
    <p:sldId id="261" r:id="rId6"/>
    <p:sldId id="264" r:id="rId7"/>
    <p:sldId id="265" r:id="rId8"/>
    <p:sldId id="266" r:id="rId9"/>
    <p:sldId id="267" r:id="rId10"/>
    <p:sldId id="262" r:id="rId11"/>
    <p:sldId id="268" r:id="rId12"/>
    <p:sldId id="269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95DB0-8A21-4833-BE6A-3C22B7C44A7B}" v="49" dt="2022-04-21T23:23:04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CHARRIS LUIS" userId="72dedcb5-ca2f-4208-848e-df8104c7c150" providerId="ADAL" clId="{BBBC5373-8C66-4933-B0E8-A205E135DB87}"/>
    <pc:docChg chg="undo custSel addSld modSld sldOrd">
      <pc:chgData name="DIAZ CHARRIS LUIS" userId="72dedcb5-ca2f-4208-848e-df8104c7c150" providerId="ADAL" clId="{BBBC5373-8C66-4933-B0E8-A205E135DB87}" dt="2021-12-07T23:21:05.438" v="1041" actId="1076"/>
      <pc:docMkLst>
        <pc:docMk/>
      </pc:docMkLst>
      <pc:sldChg chg="addSp delSp modSp mod">
        <pc:chgData name="DIAZ CHARRIS LUIS" userId="72dedcb5-ca2f-4208-848e-df8104c7c150" providerId="ADAL" clId="{BBBC5373-8C66-4933-B0E8-A205E135DB87}" dt="2021-12-07T20:34:16.171" v="786" actId="20577"/>
        <pc:sldMkLst>
          <pc:docMk/>
          <pc:sldMk cId="1641054484" sldId="256"/>
        </pc:sldMkLst>
        <pc:spChg chg="mod">
          <ac:chgData name="DIAZ CHARRIS LUIS" userId="72dedcb5-ca2f-4208-848e-df8104c7c150" providerId="ADAL" clId="{BBBC5373-8C66-4933-B0E8-A205E135DB87}" dt="2021-12-07T11:49:51.646" v="59" actId="1076"/>
          <ac:spMkLst>
            <pc:docMk/>
            <pc:sldMk cId="1641054484" sldId="256"/>
            <ac:spMk id="6" creationId="{94CD2783-246F-4953-9519-D1603F45E462}"/>
          </ac:spMkLst>
        </pc:spChg>
        <pc:spChg chg="add mod">
          <ac:chgData name="DIAZ CHARRIS LUIS" userId="72dedcb5-ca2f-4208-848e-df8104c7c150" providerId="ADAL" clId="{BBBC5373-8C66-4933-B0E8-A205E135DB87}" dt="2021-12-07T11:50:40.017" v="94" actId="1076"/>
          <ac:spMkLst>
            <pc:docMk/>
            <pc:sldMk cId="1641054484" sldId="256"/>
            <ac:spMk id="7" creationId="{F5B10216-CAED-4890-BBE6-0B9F0431461D}"/>
          </ac:spMkLst>
        </pc:spChg>
        <pc:spChg chg="del mod">
          <ac:chgData name="DIAZ CHARRIS LUIS" userId="72dedcb5-ca2f-4208-848e-df8104c7c150" providerId="ADAL" clId="{BBBC5373-8C66-4933-B0E8-A205E135DB87}" dt="2021-12-07T11:53:14.634" v="99" actId="478"/>
          <ac:spMkLst>
            <pc:docMk/>
            <pc:sldMk cId="1641054484" sldId="256"/>
            <ac:spMk id="9" creationId="{634993ED-A857-41D4-9ECC-E140516AEDCF}"/>
          </ac:spMkLst>
        </pc:spChg>
        <pc:spChg chg="add mod">
          <ac:chgData name="DIAZ CHARRIS LUIS" userId="72dedcb5-ca2f-4208-848e-df8104c7c150" providerId="ADAL" clId="{BBBC5373-8C66-4933-B0E8-A205E135DB87}" dt="2021-12-07T20:34:16.171" v="786" actId="20577"/>
          <ac:spMkLst>
            <pc:docMk/>
            <pc:sldMk cId="1641054484" sldId="256"/>
            <ac:spMk id="11" creationId="{6B4CC24F-2533-427F-8742-5789F8D60A37}"/>
          </ac:spMkLst>
        </pc:spChg>
        <pc:spChg chg="mod">
          <ac:chgData name="DIAZ CHARRIS LUIS" userId="72dedcb5-ca2f-4208-848e-df8104c7c150" providerId="ADAL" clId="{BBBC5373-8C66-4933-B0E8-A205E135DB87}" dt="2021-12-07T11:50:06.246" v="60" actId="207"/>
          <ac:spMkLst>
            <pc:docMk/>
            <pc:sldMk cId="1641054484" sldId="256"/>
            <ac:spMk id="15" creationId="{B1061135-CEEC-45F3-B5AB-0970FB942416}"/>
          </ac:spMkLst>
        </pc:spChg>
        <pc:spChg chg="add mod">
          <ac:chgData name="DIAZ CHARRIS LUIS" userId="72dedcb5-ca2f-4208-848e-df8104c7c150" providerId="ADAL" clId="{BBBC5373-8C66-4933-B0E8-A205E135DB87}" dt="2021-12-07T11:50:13.807" v="61" actId="1076"/>
          <ac:spMkLst>
            <pc:docMk/>
            <pc:sldMk cId="1641054484" sldId="256"/>
            <ac:spMk id="17" creationId="{728A4579-A072-40DB-80A8-8BB7A7E96059}"/>
          </ac:spMkLst>
        </pc:spChg>
        <pc:spChg chg="add mod">
          <ac:chgData name="DIAZ CHARRIS LUIS" userId="72dedcb5-ca2f-4208-848e-df8104c7c150" providerId="ADAL" clId="{BBBC5373-8C66-4933-B0E8-A205E135DB87}" dt="2021-12-07T11:55:11.850" v="174" actId="1076"/>
          <ac:spMkLst>
            <pc:docMk/>
            <pc:sldMk cId="1641054484" sldId="256"/>
            <ac:spMk id="21" creationId="{79C59E13-CBB1-4DA9-BA26-680988478910}"/>
          </ac:spMkLst>
        </pc:spChg>
        <pc:picChg chg="mod">
          <ac:chgData name="DIAZ CHARRIS LUIS" userId="72dedcb5-ca2f-4208-848e-df8104c7c150" providerId="ADAL" clId="{BBBC5373-8C66-4933-B0E8-A205E135DB87}" dt="2021-12-07T11:48:59.312" v="3" actId="1076"/>
          <ac:picMkLst>
            <pc:docMk/>
            <pc:sldMk cId="1641054484" sldId="256"/>
            <ac:picMk id="5" creationId="{8844C6B4-3682-4D61-8C0C-5D9137241C12}"/>
          </ac:picMkLst>
        </pc:picChg>
      </pc:sldChg>
      <pc:sldChg chg="addSp delSp modSp mod">
        <pc:chgData name="DIAZ CHARRIS LUIS" userId="72dedcb5-ca2f-4208-848e-df8104c7c150" providerId="ADAL" clId="{BBBC5373-8C66-4933-B0E8-A205E135DB87}" dt="2021-12-07T22:44:40.492" v="1032" actId="20577"/>
        <pc:sldMkLst>
          <pc:docMk/>
          <pc:sldMk cId="4018678971" sldId="257"/>
        </pc:sldMkLst>
        <pc:spChg chg="del">
          <ac:chgData name="DIAZ CHARRIS LUIS" userId="72dedcb5-ca2f-4208-848e-df8104c7c150" providerId="ADAL" clId="{BBBC5373-8C66-4933-B0E8-A205E135DB87}" dt="2021-12-07T11:53:17.124" v="100" actId="478"/>
          <ac:spMkLst>
            <pc:docMk/>
            <pc:sldMk cId="4018678971" sldId="257"/>
            <ac:spMk id="3" creationId="{C21BC3E0-BCDF-4875-9520-B1E4CE0FD50E}"/>
          </ac:spMkLst>
        </pc:spChg>
        <pc:spChg chg="add mod">
          <ac:chgData name="DIAZ CHARRIS LUIS" userId="72dedcb5-ca2f-4208-848e-df8104c7c150" providerId="ADAL" clId="{BBBC5373-8C66-4933-B0E8-A205E135DB87}" dt="2021-12-07T19:43:17.793" v="772" actId="20577"/>
          <ac:spMkLst>
            <pc:docMk/>
            <pc:sldMk cId="4018678971" sldId="257"/>
            <ac:spMk id="4" creationId="{2B04430C-236F-4A13-941E-B5748B48E187}"/>
          </ac:spMkLst>
        </pc:spChg>
        <pc:spChg chg="add mod">
          <ac:chgData name="DIAZ CHARRIS LUIS" userId="72dedcb5-ca2f-4208-848e-df8104c7c150" providerId="ADAL" clId="{BBBC5373-8C66-4933-B0E8-A205E135DB87}" dt="2021-12-07T11:55:40.640" v="184" actId="1076"/>
          <ac:spMkLst>
            <pc:docMk/>
            <pc:sldMk cId="4018678971" sldId="257"/>
            <ac:spMk id="5" creationId="{249177A5-589E-41EC-91CE-BC7B20DF658D}"/>
          </ac:spMkLst>
        </pc:spChg>
        <pc:spChg chg="add mod">
          <ac:chgData name="DIAZ CHARRIS LUIS" userId="72dedcb5-ca2f-4208-848e-df8104c7c150" providerId="ADAL" clId="{BBBC5373-8C66-4933-B0E8-A205E135DB87}" dt="2021-12-07T22:44:40.492" v="1032" actId="20577"/>
          <ac:spMkLst>
            <pc:docMk/>
            <pc:sldMk cId="4018678971" sldId="257"/>
            <ac:spMk id="6" creationId="{58E94152-694F-4A20-AB0B-CCC16ECA8BCF}"/>
          </ac:spMkLst>
        </pc:spChg>
        <pc:spChg chg="add del mod">
          <ac:chgData name="DIAZ CHARRIS LUIS" userId="72dedcb5-ca2f-4208-848e-df8104c7c150" providerId="ADAL" clId="{BBBC5373-8C66-4933-B0E8-A205E135DB87}" dt="2021-12-07T11:56:59.168" v="202"/>
          <ac:spMkLst>
            <pc:docMk/>
            <pc:sldMk cId="4018678971" sldId="257"/>
            <ac:spMk id="8" creationId="{A21D6766-5122-4B66-9FA6-935A7002BBC9}"/>
          </ac:spMkLst>
        </pc:spChg>
        <pc:spChg chg="add mod">
          <ac:chgData name="DIAZ CHARRIS LUIS" userId="72dedcb5-ca2f-4208-848e-df8104c7c150" providerId="ADAL" clId="{BBBC5373-8C66-4933-B0E8-A205E135DB87}" dt="2021-12-07T12:02:24.980" v="492" actId="20577"/>
          <ac:spMkLst>
            <pc:docMk/>
            <pc:sldMk cId="4018678971" sldId="257"/>
            <ac:spMk id="9" creationId="{6E9462C8-7C9B-4C7C-B298-A4BD7187C469}"/>
          </ac:spMkLst>
        </pc:spChg>
        <pc:picChg chg="add mod">
          <ac:chgData name="DIAZ CHARRIS LUIS" userId="72dedcb5-ca2f-4208-848e-df8104c7c150" providerId="ADAL" clId="{BBBC5373-8C66-4933-B0E8-A205E135DB87}" dt="2021-12-07T11:55:56.206" v="189" actId="1076"/>
          <ac:picMkLst>
            <pc:docMk/>
            <pc:sldMk cId="4018678971" sldId="257"/>
            <ac:picMk id="7" creationId="{6FB23BB9-A741-4A6A-8CD9-6DC6B14D0F88}"/>
          </ac:picMkLst>
        </pc:picChg>
        <pc:picChg chg="add del mod">
          <ac:chgData name="DIAZ CHARRIS LUIS" userId="72dedcb5-ca2f-4208-848e-df8104c7c150" providerId="ADAL" clId="{BBBC5373-8C66-4933-B0E8-A205E135DB87}" dt="2021-12-07T15:48:31.452" v="527" actId="478"/>
          <ac:picMkLst>
            <pc:docMk/>
            <pc:sldMk cId="4018678971" sldId="257"/>
            <ac:picMk id="11" creationId="{48E6EA2C-418D-4EFD-A72D-D3A724F87056}"/>
          </ac:picMkLst>
        </pc:picChg>
      </pc:sldChg>
      <pc:sldChg chg="addSp delSp modSp new mod ord">
        <pc:chgData name="DIAZ CHARRIS LUIS" userId="72dedcb5-ca2f-4208-848e-df8104c7c150" providerId="ADAL" clId="{BBBC5373-8C66-4933-B0E8-A205E135DB87}" dt="2021-12-07T23:21:05.438" v="1041" actId="1076"/>
        <pc:sldMkLst>
          <pc:docMk/>
          <pc:sldMk cId="1000755683" sldId="258"/>
        </pc:sldMkLst>
        <pc:spChg chg="add mod">
          <ac:chgData name="DIAZ CHARRIS LUIS" userId="72dedcb5-ca2f-4208-848e-df8104c7c150" providerId="ADAL" clId="{BBBC5373-8C66-4933-B0E8-A205E135DB87}" dt="2021-12-07T19:43:24.616" v="776" actId="20577"/>
          <ac:spMkLst>
            <pc:docMk/>
            <pc:sldMk cId="1000755683" sldId="258"/>
            <ac:spMk id="3" creationId="{B047450C-8EC4-4858-A95E-CADCDFBEDC72}"/>
          </ac:spMkLst>
        </pc:spChg>
        <pc:spChg chg="add mod">
          <ac:chgData name="DIAZ CHARRIS LUIS" userId="72dedcb5-ca2f-4208-848e-df8104c7c150" providerId="ADAL" clId="{BBBC5373-8C66-4933-B0E8-A205E135DB87}" dt="2021-12-07T12:02:03.594" v="464"/>
          <ac:spMkLst>
            <pc:docMk/>
            <pc:sldMk cId="1000755683" sldId="258"/>
            <ac:spMk id="4" creationId="{95459781-A1F7-4E34-B1CB-A52DD71E8BB3}"/>
          </ac:spMkLst>
        </pc:spChg>
        <pc:spChg chg="add mod">
          <ac:chgData name="DIAZ CHARRIS LUIS" userId="72dedcb5-ca2f-4208-848e-df8104c7c150" providerId="ADAL" clId="{BBBC5373-8C66-4933-B0E8-A205E135DB87}" dt="2021-12-07T22:30:52.837" v="818" actId="20577"/>
          <ac:spMkLst>
            <pc:docMk/>
            <pc:sldMk cId="1000755683" sldId="258"/>
            <ac:spMk id="7" creationId="{59A16C2D-7A7D-4B01-AB71-3B2F8854B9AA}"/>
          </ac:spMkLst>
        </pc:spChg>
        <pc:picChg chg="add mod">
          <ac:chgData name="DIAZ CHARRIS LUIS" userId="72dedcb5-ca2f-4208-848e-df8104c7c150" providerId="ADAL" clId="{BBBC5373-8C66-4933-B0E8-A205E135DB87}" dt="2021-12-07T12:17:40.310" v="503"/>
          <ac:picMkLst>
            <pc:docMk/>
            <pc:sldMk cId="1000755683" sldId="258"/>
            <ac:picMk id="5" creationId="{E2E11275-344B-4AFF-A6B5-28B62C96D89B}"/>
          </ac:picMkLst>
        </pc:picChg>
        <pc:picChg chg="add del mod">
          <ac:chgData name="DIAZ CHARRIS LUIS" userId="72dedcb5-ca2f-4208-848e-df8104c7c150" providerId="ADAL" clId="{BBBC5373-8C66-4933-B0E8-A205E135DB87}" dt="2021-12-07T19:26:31.040" v="610" actId="478"/>
          <ac:picMkLst>
            <pc:docMk/>
            <pc:sldMk cId="1000755683" sldId="258"/>
            <ac:picMk id="6" creationId="{99970BBF-3A0C-48F2-9F01-6927F7C0D6B8}"/>
          </ac:picMkLst>
        </pc:picChg>
        <pc:picChg chg="add mod">
          <ac:chgData name="DIAZ CHARRIS LUIS" userId="72dedcb5-ca2f-4208-848e-df8104c7c150" providerId="ADAL" clId="{BBBC5373-8C66-4933-B0E8-A205E135DB87}" dt="2021-12-07T23:21:05.438" v="1041" actId="1076"/>
          <ac:picMkLst>
            <pc:docMk/>
            <pc:sldMk cId="1000755683" sldId="258"/>
            <ac:picMk id="6" creationId="{BD940386-16E9-4375-9E2A-E0370976A595}"/>
          </ac:picMkLst>
        </pc:picChg>
        <pc:picChg chg="add del mod">
          <ac:chgData name="DIAZ CHARRIS LUIS" userId="72dedcb5-ca2f-4208-848e-df8104c7c150" providerId="ADAL" clId="{BBBC5373-8C66-4933-B0E8-A205E135DB87}" dt="2021-12-07T23:16:19.104" v="1033" actId="478"/>
          <ac:picMkLst>
            <pc:docMk/>
            <pc:sldMk cId="1000755683" sldId="258"/>
            <ac:picMk id="9" creationId="{E6BE700D-42B5-497A-81CB-94ECB6F25180}"/>
          </ac:picMkLst>
        </pc:picChg>
      </pc:sldChg>
      <pc:sldChg chg="addSp delSp modSp add mod">
        <pc:chgData name="DIAZ CHARRIS LUIS" userId="72dedcb5-ca2f-4208-848e-df8104c7c150" providerId="ADAL" clId="{BBBC5373-8C66-4933-B0E8-A205E135DB87}" dt="2021-12-07T19:43:21.149" v="774" actId="20577"/>
        <pc:sldMkLst>
          <pc:docMk/>
          <pc:sldMk cId="1102344214" sldId="259"/>
        </pc:sldMkLst>
        <pc:spChg chg="mod">
          <ac:chgData name="DIAZ CHARRIS LUIS" userId="72dedcb5-ca2f-4208-848e-df8104c7c150" providerId="ADAL" clId="{BBBC5373-8C66-4933-B0E8-A205E135DB87}" dt="2021-12-07T19:43:21.149" v="774" actId="20577"/>
          <ac:spMkLst>
            <pc:docMk/>
            <pc:sldMk cId="1102344214" sldId="259"/>
            <ac:spMk id="4" creationId="{2B04430C-236F-4A13-941E-B5748B48E187}"/>
          </ac:spMkLst>
        </pc:spChg>
        <pc:spChg chg="del">
          <ac:chgData name="DIAZ CHARRIS LUIS" userId="72dedcb5-ca2f-4208-848e-df8104c7c150" providerId="ADAL" clId="{BBBC5373-8C66-4933-B0E8-A205E135DB87}" dt="2021-12-07T15:48:46.620" v="530" actId="478"/>
          <ac:spMkLst>
            <pc:docMk/>
            <pc:sldMk cId="1102344214" sldId="259"/>
            <ac:spMk id="6" creationId="{58E94152-694F-4A20-AB0B-CCC16ECA8BCF}"/>
          </ac:spMkLst>
        </pc:spChg>
        <pc:spChg chg="mod">
          <ac:chgData name="DIAZ CHARRIS LUIS" userId="72dedcb5-ca2f-4208-848e-df8104c7c150" providerId="ADAL" clId="{BBBC5373-8C66-4933-B0E8-A205E135DB87}" dt="2021-12-07T15:49:14.955" v="548" actId="123"/>
          <ac:spMkLst>
            <pc:docMk/>
            <pc:sldMk cId="1102344214" sldId="259"/>
            <ac:spMk id="9" creationId="{6E9462C8-7C9B-4C7C-B298-A4BD7187C469}"/>
          </ac:spMkLst>
        </pc:spChg>
        <pc:picChg chg="add del mod ord">
          <ac:chgData name="DIAZ CHARRIS LUIS" userId="72dedcb5-ca2f-4208-848e-df8104c7c150" providerId="ADAL" clId="{BBBC5373-8C66-4933-B0E8-A205E135DB87}" dt="2021-12-07T19:28:34.398" v="614" actId="478"/>
          <ac:picMkLst>
            <pc:docMk/>
            <pc:sldMk cId="1102344214" sldId="259"/>
            <ac:picMk id="3" creationId="{62DA37C0-20CA-410D-8B9D-C3FAAB87B6D3}"/>
          </ac:picMkLst>
        </pc:picChg>
        <pc:picChg chg="add mod ord">
          <ac:chgData name="DIAZ CHARRIS LUIS" userId="72dedcb5-ca2f-4208-848e-df8104c7c150" providerId="ADAL" clId="{BBBC5373-8C66-4933-B0E8-A205E135DB87}" dt="2021-12-07T19:29:21.404" v="623" actId="1076"/>
          <ac:picMkLst>
            <pc:docMk/>
            <pc:sldMk cId="1102344214" sldId="259"/>
            <ac:picMk id="10" creationId="{6106DD34-B94E-4C6A-B911-E04F41FD999A}"/>
          </ac:picMkLst>
        </pc:picChg>
      </pc:sldChg>
      <pc:sldChg chg="addSp delSp modSp add mod">
        <pc:chgData name="DIAZ CHARRIS LUIS" userId="72dedcb5-ca2f-4208-848e-df8104c7c150" providerId="ADAL" clId="{BBBC5373-8C66-4933-B0E8-A205E135DB87}" dt="2021-12-07T22:33:18.959" v="857" actId="1076"/>
        <pc:sldMkLst>
          <pc:docMk/>
          <pc:sldMk cId="733595806" sldId="260"/>
        </pc:sldMkLst>
        <pc:spChg chg="mod">
          <ac:chgData name="DIAZ CHARRIS LUIS" userId="72dedcb5-ca2f-4208-848e-df8104c7c150" providerId="ADAL" clId="{BBBC5373-8C66-4933-B0E8-A205E135DB87}" dt="2021-12-07T19:43:28.107" v="778" actId="20577"/>
          <ac:spMkLst>
            <pc:docMk/>
            <pc:sldMk cId="733595806" sldId="260"/>
            <ac:spMk id="3" creationId="{B047450C-8EC4-4858-A95E-CADCDFBEDC72}"/>
          </ac:spMkLst>
        </pc:spChg>
        <pc:spChg chg="mod">
          <ac:chgData name="DIAZ CHARRIS LUIS" userId="72dedcb5-ca2f-4208-848e-df8104c7c150" providerId="ADAL" clId="{BBBC5373-8C66-4933-B0E8-A205E135DB87}" dt="2021-12-07T22:31:32.974" v="826" actId="20577"/>
          <ac:spMkLst>
            <pc:docMk/>
            <pc:sldMk cId="733595806" sldId="260"/>
            <ac:spMk id="7" creationId="{59A16C2D-7A7D-4B01-AB71-3B2F8854B9AA}"/>
          </ac:spMkLst>
        </pc:spChg>
        <pc:spChg chg="add mod">
          <ac:chgData name="DIAZ CHARRIS LUIS" userId="72dedcb5-ca2f-4208-848e-df8104c7c150" providerId="ADAL" clId="{BBBC5373-8C66-4933-B0E8-A205E135DB87}" dt="2021-12-07T22:31:53.107" v="838" actId="1076"/>
          <ac:spMkLst>
            <pc:docMk/>
            <pc:sldMk cId="733595806" sldId="260"/>
            <ac:spMk id="9" creationId="{6BE66211-3F15-4D36-888E-CFE40F050B66}"/>
          </ac:spMkLst>
        </pc:spChg>
        <pc:spChg chg="add mod">
          <ac:chgData name="DIAZ CHARRIS LUIS" userId="72dedcb5-ca2f-4208-848e-df8104c7c150" providerId="ADAL" clId="{BBBC5373-8C66-4933-B0E8-A205E135DB87}" dt="2021-12-07T22:31:55.171" v="839" actId="1076"/>
          <ac:spMkLst>
            <pc:docMk/>
            <pc:sldMk cId="733595806" sldId="260"/>
            <ac:spMk id="10" creationId="{81A9CB4B-7E10-4757-B907-A388021FB232}"/>
          </ac:spMkLst>
        </pc:spChg>
        <pc:picChg chg="del">
          <ac:chgData name="DIAZ CHARRIS LUIS" userId="72dedcb5-ca2f-4208-848e-df8104c7c150" providerId="ADAL" clId="{BBBC5373-8C66-4933-B0E8-A205E135DB87}" dt="2021-12-07T16:07:50.151" v="573" actId="478"/>
          <ac:picMkLst>
            <pc:docMk/>
            <pc:sldMk cId="733595806" sldId="260"/>
            <ac:picMk id="6" creationId="{99970BBF-3A0C-48F2-9F01-6927F7C0D6B8}"/>
          </ac:picMkLst>
        </pc:picChg>
        <pc:picChg chg="add del mod">
          <ac:chgData name="DIAZ CHARRIS LUIS" userId="72dedcb5-ca2f-4208-848e-df8104c7c150" providerId="ADAL" clId="{BBBC5373-8C66-4933-B0E8-A205E135DB87}" dt="2021-12-07T16:10:19.642" v="594" actId="478"/>
          <ac:picMkLst>
            <pc:docMk/>
            <pc:sldMk cId="733595806" sldId="260"/>
            <ac:picMk id="8" creationId="{47A23C12-C371-4A8A-9689-9182303CA8DE}"/>
          </ac:picMkLst>
        </pc:picChg>
        <pc:picChg chg="add mod modCrop">
          <ac:chgData name="DIAZ CHARRIS LUIS" userId="72dedcb5-ca2f-4208-848e-df8104c7c150" providerId="ADAL" clId="{BBBC5373-8C66-4933-B0E8-A205E135DB87}" dt="2021-12-07T22:33:18.959" v="857" actId="1076"/>
          <ac:picMkLst>
            <pc:docMk/>
            <pc:sldMk cId="733595806" sldId="260"/>
            <ac:picMk id="11" creationId="{537D1811-6185-446B-B8C4-D720C39F5065}"/>
          </ac:picMkLst>
        </pc:picChg>
        <pc:picChg chg="add del mod">
          <ac:chgData name="DIAZ CHARRIS LUIS" userId="72dedcb5-ca2f-4208-848e-df8104c7c150" providerId="ADAL" clId="{BBBC5373-8C66-4933-B0E8-A205E135DB87}" dt="2021-12-07T19:39:53.031" v="729" actId="478"/>
          <ac:picMkLst>
            <pc:docMk/>
            <pc:sldMk cId="733595806" sldId="260"/>
            <ac:picMk id="11" creationId="{F8F9D221-7206-428C-A370-1D29B13E2722}"/>
          </ac:picMkLst>
        </pc:picChg>
        <pc:picChg chg="add mod modCrop">
          <ac:chgData name="DIAZ CHARRIS LUIS" userId="72dedcb5-ca2f-4208-848e-df8104c7c150" providerId="ADAL" clId="{BBBC5373-8C66-4933-B0E8-A205E135DB87}" dt="2021-12-07T22:32:58.399" v="853" actId="1076"/>
          <ac:picMkLst>
            <pc:docMk/>
            <pc:sldMk cId="733595806" sldId="260"/>
            <ac:picMk id="12" creationId="{1E815CCD-7F8A-4F30-9F9E-950D581AA08C}"/>
          </ac:picMkLst>
        </pc:picChg>
        <pc:picChg chg="add del mod">
          <ac:chgData name="DIAZ CHARRIS LUIS" userId="72dedcb5-ca2f-4208-848e-df8104c7c150" providerId="ADAL" clId="{BBBC5373-8C66-4933-B0E8-A205E135DB87}" dt="2021-12-07T19:39:53.796" v="730" actId="478"/>
          <ac:picMkLst>
            <pc:docMk/>
            <pc:sldMk cId="733595806" sldId="260"/>
            <ac:picMk id="13" creationId="{5497C7D0-3F0F-42C6-BA3C-41D10AFCDB4D}"/>
          </ac:picMkLst>
        </pc:picChg>
        <pc:picChg chg="add del mod">
          <ac:chgData name="DIAZ CHARRIS LUIS" userId="72dedcb5-ca2f-4208-848e-df8104c7c150" providerId="ADAL" clId="{BBBC5373-8C66-4933-B0E8-A205E135DB87}" dt="2021-12-07T19:39:54.422" v="731" actId="478"/>
          <ac:picMkLst>
            <pc:docMk/>
            <pc:sldMk cId="733595806" sldId="260"/>
            <ac:picMk id="15" creationId="{600E2ECE-A6AC-4D80-8BE2-566F3BEC4CBD}"/>
          </ac:picMkLst>
        </pc:picChg>
        <pc:picChg chg="add del mod">
          <ac:chgData name="DIAZ CHARRIS LUIS" userId="72dedcb5-ca2f-4208-848e-df8104c7c150" providerId="ADAL" clId="{BBBC5373-8C66-4933-B0E8-A205E135DB87}" dt="2021-12-07T19:39:56.324" v="735" actId="478"/>
          <ac:picMkLst>
            <pc:docMk/>
            <pc:sldMk cId="733595806" sldId="260"/>
            <ac:picMk id="17" creationId="{CC97F1B6-BD71-489F-865F-404ECC5DB948}"/>
          </ac:picMkLst>
        </pc:picChg>
        <pc:picChg chg="add del mod">
          <ac:chgData name="DIAZ CHARRIS LUIS" userId="72dedcb5-ca2f-4208-848e-df8104c7c150" providerId="ADAL" clId="{BBBC5373-8C66-4933-B0E8-A205E135DB87}" dt="2021-12-07T19:39:54.965" v="732" actId="478"/>
          <ac:picMkLst>
            <pc:docMk/>
            <pc:sldMk cId="733595806" sldId="260"/>
            <ac:picMk id="19" creationId="{83059704-1631-4417-B759-B591A2D4B925}"/>
          </ac:picMkLst>
        </pc:picChg>
        <pc:picChg chg="add del mod">
          <ac:chgData name="DIAZ CHARRIS LUIS" userId="72dedcb5-ca2f-4208-848e-df8104c7c150" providerId="ADAL" clId="{BBBC5373-8C66-4933-B0E8-A205E135DB87}" dt="2021-12-07T19:39:55.590" v="734" actId="478"/>
          <ac:picMkLst>
            <pc:docMk/>
            <pc:sldMk cId="733595806" sldId="260"/>
            <ac:picMk id="21" creationId="{A7B80B2E-0232-4FD2-83AF-DF1C1663F724}"/>
          </ac:picMkLst>
        </pc:picChg>
        <pc:picChg chg="add del mod">
          <ac:chgData name="DIAZ CHARRIS LUIS" userId="72dedcb5-ca2f-4208-848e-df8104c7c150" providerId="ADAL" clId="{BBBC5373-8C66-4933-B0E8-A205E135DB87}" dt="2021-12-07T19:41:42.458" v="747" actId="478"/>
          <ac:picMkLst>
            <pc:docMk/>
            <pc:sldMk cId="733595806" sldId="260"/>
            <ac:picMk id="23" creationId="{6F4E992C-BF1E-4C19-B525-4E7A52CC2AEE}"/>
          </ac:picMkLst>
        </pc:picChg>
        <pc:picChg chg="add del mod">
          <ac:chgData name="DIAZ CHARRIS LUIS" userId="72dedcb5-ca2f-4208-848e-df8104c7c150" providerId="ADAL" clId="{BBBC5373-8C66-4933-B0E8-A205E135DB87}" dt="2021-12-07T22:31:37.561" v="829" actId="478"/>
          <ac:picMkLst>
            <pc:docMk/>
            <pc:sldMk cId="733595806" sldId="260"/>
            <ac:picMk id="25" creationId="{54BB93A9-C33B-47ED-9469-C951DF8CD64D}"/>
          </ac:picMkLst>
        </pc:picChg>
        <pc:picChg chg="add del mod">
          <ac:chgData name="DIAZ CHARRIS LUIS" userId="72dedcb5-ca2f-4208-848e-df8104c7c150" providerId="ADAL" clId="{BBBC5373-8C66-4933-B0E8-A205E135DB87}" dt="2021-12-07T22:31:36.309" v="827" actId="478"/>
          <ac:picMkLst>
            <pc:docMk/>
            <pc:sldMk cId="733595806" sldId="260"/>
            <ac:picMk id="27" creationId="{208256B9-D74F-407D-9B52-A20B11AFAADC}"/>
          </ac:picMkLst>
        </pc:picChg>
        <pc:picChg chg="add del mod">
          <ac:chgData name="DIAZ CHARRIS LUIS" userId="72dedcb5-ca2f-4208-848e-df8104c7c150" providerId="ADAL" clId="{BBBC5373-8C66-4933-B0E8-A205E135DB87}" dt="2021-12-07T22:31:36.851" v="828" actId="478"/>
          <ac:picMkLst>
            <pc:docMk/>
            <pc:sldMk cId="733595806" sldId="260"/>
            <ac:picMk id="29" creationId="{C76D0405-2942-4214-8223-558108432A62}"/>
          </ac:picMkLst>
        </pc:picChg>
      </pc:sldChg>
      <pc:sldChg chg="modSp add mod">
        <pc:chgData name="DIAZ CHARRIS LUIS" userId="72dedcb5-ca2f-4208-848e-df8104c7c150" providerId="ADAL" clId="{BBBC5373-8C66-4933-B0E8-A205E135DB87}" dt="2021-12-07T19:43:31.765" v="780" actId="20577"/>
        <pc:sldMkLst>
          <pc:docMk/>
          <pc:sldMk cId="3749878085" sldId="261"/>
        </pc:sldMkLst>
        <pc:spChg chg="mod">
          <ac:chgData name="DIAZ CHARRIS LUIS" userId="72dedcb5-ca2f-4208-848e-df8104c7c150" providerId="ADAL" clId="{BBBC5373-8C66-4933-B0E8-A205E135DB87}" dt="2021-12-07T19:43:31.765" v="780" actId="20577"/>
          <ac:spMkLst>
            <pc:docMk/>
            <pc:sldMk cId="3749878085" sldId="261"/>
            <ac:spMk id="3" creationId="{B047450C-8EC4-4858-A95E-CADCDFBEDC72}"/>
          </ac:spMkLst>
        </pc:spChg>
        <pc:spChg chg="mod">
          <ac:chgData name="DIAZ CHARRIS LUIS" userId="72dedcb5-ca2f-4208-848e-df8104c7c150" providerId="ADAL" clId="{BBBC5373-8C66-4933-B0E8-A205E135DB87}" dt="2021-12-07T19:39:24.528" v="719" actId="113"/>
          <ac:spMkLst>
            <pc:docMk/>
            <pc:sldMk cId="3749878085" sldId="261"/>
            <ac:spMk id="7" creationId="{59A16C2D-7A7D-4B01-AB71-3B2F8854B9AA}"/>
          </ac:spMkLst>
        </pc:spChg>
        <pc:spChg chg="mod">
          <ac:chgData name="DIAZ CHARRIS LUIS" userId="72dedcb5-ca2f-4208-848e-df8104c7c150" providerId="ADAL" clId="{BBBC5373-8C66-4933-B0E8-A205E135DB87}" dt="2021-12-07T19:39:37.459" v="722" actId="1076"/>
          <ac:spMkLst>
            <pc:docMk/>
            <pc:sldMk cId="3749878085" sldId="261"/>
            <ac:spMk id="9" creationId="{6BE66211-3F15-4D36-888E-CFE40F050B66}"/>
          </ac:spMkLst>
        </pc:spChg>
        <pc:picChg chg="mod">
          <ac:chgData name="DIAZ CHARRIS LUIS" userId="72dedcb5-ca2f-4208-848e-df8104c7c150" providerId="ADAL" clId="{BBBC5373-8C66-4933-B0E8-A205E135DB87}" dt="2021-12-07T19:39:40.841" v="723" actId="1076"/>
          <ac:picMkLst>
            <pc:docMk/>
            <pc:sldMk cId="3749878085" sldId="261"/>
            <ac:picMk id="11" creationId="{F8F9D221-7206-428C-A370-1D29B13E2722}"/>
          </ac:picMkLst>
        </pc:picChg>
        <pc:picChg chg="mod">
          <ac:chgData name="DIAZ CHARRIS LUIS" userId="72dedcb5-ca2f-4208-848e-df8104c7c150" providerId="ADAL" clId="{BBBC5373-8C66-4933-B0E8-A205E135DB87}" dt="2021-12-07T19:39:41.919" v="724" actId="1076"/>
          <ac:picMkLst>
            <pc:docMk/>
            <pc:sldMk cId="3749878085" sldId="261"/>
            <ac:picMk id="13" creationId="{5497C7D0-3F0F-42C6-BA3C-41D10AFCDB4D}"/>
          </ac:picMkLst>
        </pc:picChg>
        <pc:picChg chg="mod">
          <ac:chgData name="DIAZ CHARRIS LUIS" userId="72dedcb5-ca2f-4208-848e-df8104c7c150" providerId="ADAL" clId="{BBBC5373-8C66-4933-B0E8-A205E135DB87}" dt="2021-12-07T19:39:43.325" v="725" actId="1076"/>
          <ac:picMkLst>
            <pc:docMk/>
            <pc:sldMk cId="3749878085" sldId="261"/>
            <ac:picMk id="15" creationId="{600E2ECE-A6AC-4D80-8BE2-566F3BEC4CBD}"/>
          </ac:picMkLst>
        </pc:picChg>
        <pc:picChg chg="mod">
          <ac:chgData name="DIAZ CHARRIS LUIS" userId="72dedcb5-ca2f-4208-848e-df8104c7c150" providerId="ADAL" clId="{BBBC5373-8C66-4933-B0E8-A205E135DB87}" dt="2021-12-07T19:39:47.695" v="728" actId="1076"/>
          <ac:picMkLst>
            <pc:docMk/>
            <pc:sldMk cId="3749878085" sldId="261"/>
            <ac:picMk id="17" creationId="{CC97F1B6-BD71-489F-865F-404ECC5DB948}"/>
          </ac:picMkLst>
        </pc:picChg>
        <pc:picChg chg="mod">
          <ac:chgData name="DIAZ CHARRIS LUIS" userId="72dedcb5-ca2f-4208-848e-df8104c7c150" providerId="ADAL" clId="{BBBC5373-8C66-4933-B0E8-A205E135DB87}" dt="2021-12-07T19:39:44.653" v="726" actId="1076"/>
          <ac:picMkLst>
            <pc:docMk/>
            <pc:sldMk cId="3749878085" sldId="261"/>
            <ac:picMk id="19" creationId="{83059704-1631-4417-B759-B591A2D4B925}"/>
          </ac:picMkLst>
        </pc:picChg>
        <pc:picChg chg="mod">
          <ac:chgData name="DIAZ CHARRIS LUIS" userId="72dedcb5-ca2f-4208-848e-df8104c7c150" providerId="ADAL" clId="{BBBC5373-8C66-4933-B0E8-A205E135DB87}" dt="2021-12-07T19:39:46.273" v="727" actId="1076"/>
          <ac:picMkLst>
            <pc:docMk/>
            <pc:sldMk cId="3749878085" sldId="261"/>
            <ac:picMk id="21" creationId="{A7B80B2E-0232-4FD2-83AF-DF1C1663F724}"/>
          </ac:picMkLst>
        </pc:picChg>
      </pc:sldChg>
      <pc:sldChg chg="add">
        <pc:chgData name="DIAZ CHARRIS LUIS" userId="72dedcb5-ca2f-4208-848e-df8104c7c150" providerId="ADAL" clId="{BBBC5373-8C66-4933-B0E8-A205E135DB87}" dt="2021-12-07T22:31:26.618" v="819" actId="2890"/>
        <pc:sldMkLst>
          <pc:docMk/>
          <pc:sldMk cId="207038314" sldId="262"/>
        </pc:sldMkLst>
      </pc:sldChg>
    </pc:docChg>
  </pc:docChgLst>
  <pc:docChgLst>
    <pc:chgData name="DIAZ CHARRIS LUIS" userId="72dedcb5-ca2f-4208-848e-df8104c7c150" providerId="ADAL" clId="{57095DB0-8A21-4833-BE6A-3C22B7C44A7B}"/>
    <pc:docChg chg="undo custSel addSld delSld modSld sldOrd">
      <pc:chgData name="DIAZ CHARRIS LUIS" userId="72dedcb5-ca2f-4208-848e-df8104c7c150" providerId="ADAL" clId="{57095DB0-8A21-4833-BE6A-3C22B7C44A7B}" dt="2022-04-21T23:38:03.294" v="1063" actId="1076"/>
      <pc:docMkLst>
        <pc:docMk/>
      </pc:docMkLst>
      <pc:sldChg chg="delSp modSp mod">
        <pc:chgData name="DIAZ CHARRIS LUIS" userId="72dedcb5-ca2f-4208-848e-df8104c7c150" providerId="ADAL" clId="{57095DB0-8A21-4833-BE6A-3C22B7C44A7B}" dt="2022-04-21T19:22:21.796" v="749" actId="1076"/>
        <pc:sldMkLst>
          <pc:docMk/>
          <pc:sldMk cId="1641054484" sldId="256"/>
        </pc:sldMkLst>
        <pc:spChg chg="mod">
          <ac:chgData name="DIAZ CHARRIS LUIS" userId="72dedcb5-ca2f-4208-848e-df8104c7c150" providerId="ADAL" clId="{57095DB0-8A21-4833-BE6A-3C22B7C44A7B}" dt="2022-04-21T19:21:03.512" v="728" actId="403"/>
          <ac:spMkLst>
            <pc:docMk/>
            <pc:sldMk cId="1641054484" sldId="256"/>
            <ac:spMk id="2" creationId="{F93DAA68-98AE-4B20-9FD8-4BCE66BB95D5}"/>
          </ac:spMkLst>
        </pc:spChg>
        <pc:spChg chg="mod">
          <ac:chgData name="DIAZ CHARRIS LUIS" userId="72dedcb5-ca2f-4208-848e-df8104c7c150" providerId="ADAL" clId="{57095DB0-8A21-4833-BE6A-3C22B7C44A7B}" dt="2022-04-21T14:04:49.420" v="310" actId="20577"/>
          <ac:spMkLst>
            <pc:docMk/>
            <pc:sldMk cId="1641054484" sldId="256"/>
            <ac:spMk id="6" creationId="{94CD2783-246F-4953-9519-D1603F45E462}"/>
          </ac:spMkLst>
        </pc:spChg>
        <pc:spChg chg="del">
          <ac:chgData name="DIAZ CHARRIS LUIS" userId="72dedcb5-ca2f-4208-848e-df8104c7c150" providerId="ADAL" clId="{57095DB0-8A21-4833-BE6A-3C22B7C44A7B}" dt="2022-04-21T19:19:08.126" v="716" actId="478"/>
          <ac:spMkLst>
            <pc:docMk/>
            <pc:sldMk cId="1641054484" sldId="256"/>
            <ac:spMk id="11" creationId="{6B4CC24F-2533-427F-8742-5789F8D60A37}"/>
          </ac:spMkLst>
        </pc:spChg>
        <pc:spChg chg="mod">
          <ac:chgData name="DIAZ CHARRIS LUIS" userId="72dedcb5-ca2f-4208-848e-df8104c7c150" providerId="ADAL" clId="{57095DB0-8A21-4833-BE6A-3C22B7C44A7B}" dt="2022-04-21T19:22:21.796" v="749" actId="1076"/>
          <ac:spMkLst>
            <pc:docMk/>
            <pc:sldMk cId="1641054484" sldId="256"/>
            <ac:spMk id="21" creationId="{79C59E13-CBB1-4DA9-BA26-680988478910}"/>
          </ac:spMkLst>
        </pc:spChg>
      </pc:sldChg>
      <pc:sldChg chg="delSp modSp mod">
        <pc:chgData name="DIAZ CHARRIS LUIS" userId="72dedcb5-ca2f-4208-848e-df8104c7c150" providerId="ADAL" clId="{57095DB0-8A21-4833-BE6A-3C22B7C44A7B}" dt="2022-04-21T19:23:03.969" v="793" actId="20577"/>
        <pc:sldMkLst>
          <pc:docMk/>
          <pc:sldMk cId="4018678971" sldId="257"/>
        </pc:sldMkLst>
        <pc:spChg chg="del">
          <ac:chgData name="DIAZ CHARRIS LUIS" userId="72dedcb5-ca2f-4208-848e-df8104c7c150" providerId="ADAL" clId="{57095DB0-8A21-4833-BE6A-3C22B7C44A7B}" dt="2022-04-21T19:19:10.020" v="717" actId="478"/>
          <ac:spMkLst>
            <pc:docMk/>
            <pc:sldMk cId="4018678971" sldId="257"/>
            <ac:spMk id="4" creationId="{2B04430C-236F-4A13-941E-B5748B48E187}"/>
          </ac:spMkLst>
        </pc:spChg>
        <pc:spChg chg="mod">
          <ac:chgData name="DIAZ CHARRIS LUIS" userId="72dedcb5-ca2f-4208-848e-df8104c7c150" providerId="ADAL" clId="{57095DB0-8A21-4833-BE6A-3C22B7C44A7B}" dt="2022-04-21T19:22:34.526" v="751" actId="14100"/>
          <ac:spMkLst>
            <pc:docMk/>
            <pc:sldMk cId="4018678971" sldId="257"/>
            <ac:spMk id="5" creationId="{249177A5-589E-41EC-91CE-BC7B20DF658D}"/>
          </ac:spMkLst>
        </pc:spChg>
        <pc:spChg chg="mod">
          <ac:chgData name="DIAZ CHARRIS LUIS" userId="72dedcb5-ca2f-4208-848e-df8104c7c150" providerId="ADAL" clId="{57095DB0-8A21-4833-BE6A-3C22B7C44A7B}" dt="2022-04-21T19:23:03.969" v="793" actId="20577"/>
          <ac:spMkLst>
            <pc:docMk/>
            <pc:sldMk cId="4018678971" sldId="257"/>
            <ac:spMk id="6" creationId="{58E94152-694F-4A20-AB0B-CCC16ECA8BCF}"/>
          </ac:spMkLst>
        </pc:spChg>
      </pc:sldChg>
      <pc:sldChg chg="addSp delSp modSp mod">
        <pc:chgData name="DIAZ CHARRIS LUIS" userId="72dedcb5-ca2f-4208-848e-df8104c7c150" providerId="ADAL" clId="{57095DB0-8A21-4833-BE6A-3C22B7C44A7B}" dt="2022-04-21T23:23:07.832" v="1027" actId="27614"/>
        <pc:sldMkLst>
          <pc:docMk/>
          <pc:sldMk cId="1000755683" sldId="258"/>
        </pc:sldMkLst>
        <pc:spChg chg="del mod">
          <ac:chgData name="DIAZ CHARRIS LUIS" userId="72dedcb5-ca2f-4208-848e-df8104c7c150" providerId="ADAL" clId="{57095DB0-8A21-4833-BE6A-3C22B7C44A7B}" dt="2022-04-21T19:19:11.453" v="718" actId="478"/>
          <ac:spMkLst>
            <pc:docMk/>
            <pc:sldMk cId="1000755683" sldId="258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31.725" v="237" actId="478"/>
          <ac:spMkLst>
            <pc:docMk/>
            <pc:sldMk cId="1000755683" sldId="258"/>
            <ac:spMk id="4" creationId="{95459781-A1F7-4E34-B1CB-A52DD71E8BB3}"/>
          </ac:spMkLst>
        </pc:spChg>
        <pc:spChg chg="mod">
          <ac:chgData name="DIAZ CHARRIS LUIS" userId="72dedcb5-ca2f-4208-848e-df8104c7c150" providerId="ADAL" clId="{57095DB0-8A21-4833-BE6A-3C22B7C44A7B}" dt="2022-04-21T14:05:18.305" v="336" actId="20577"/>
          <ac:spMkLst>
            <pc:docMk/>
            <pc:sldMk cId="1000755683" sldId="258"/>
            <ac:spMk id="7" creationId="{59A16C2D-7A7D-4B01-AB71-3B2F8854B9AA}"/>
          </ac:spMkLst>
        </pc:spChg>
        <pc:spChg chg="add del mod">
          <ac:chgData name="DIAZ CHARRIS LUIS" userId="72dedcb5-ca2f-4208-848e-df8104c7c150" providerId="ADAL" clId="{57095DB0-8A21-4833-BE6A-3C22B7C44A7B}" dt="2022-04-21T19:23:21.789" v="795" actId="478"/>
          <ac:spMkLst>
            <pc:docMk/>
            <pc:sldMk cId="1000755683" sldId="258"/>
            <ac:spMk id="8" creationId="{F2D7C25B-4010-4449-90B3-944BE4F6353C}"/>
          </ac:spMkLst>
        </pc:spChg>
        <pc:spChg chg="add mod">
          <ac:chgData name="DIAZ CHARRIS LUIS" userId="72dedcb5-ca2f-4208-848e-df8104c7c150" providerId="ADAL" clId="{57095DB0-8A21-4833-BE6A-3C22B7C44A7B}" dt="2022-04-21T19:23:22.251" v="796"/>
          <ac:spMkLst>
            <pc:docMk/>
            <pc:sldMk cId="1000755683" sldId="258"/>
            <ac:spMk id="10" creationId="{44BB671D-6DF1-46FF-AA5C-C095347DFD61}"/>
          </ac:spMkLst>
        </pc:spChg>
        <pc:picChg chg="add del mod">
          <ac:chgData name="DIAZ CHARRIS LUIS" userId="72dedcb5-ca2f-4208-848e-df8104c7c150" providerId="ADAL" clId="{57095DB0-8A21-4833-BE6A-3C22B7C44A7B}" dt="2022-04-21T18:56:30.121" v="708" actId="478"/>
          <ac:picMkLst>
            <pc:docMk/>
            <pc:sldMk cId="1000755683" sldId="258"/>
            <ac:picMk id="4" creationId="{0C0D4B5E-4EA3-4F3D-8BF0-F2D870869670}"/>
          </ac:picMkLst>
        </pc:picChg>
        <pc:picChg chg="add mod">
          <ac:chgData name="DIAZ CHARRIS LUIS" userId="72dedcb5-ca2f-4208-848e-df8104c7c150" providerId="ADAL" clId="{57095DB0-8A21-4833-BE6A-3C22B7C44A7B}" dt="2022-04-21T23:23:07.832" v="1027" actId="27614"/>
          <ac:picMkLst>
            <pc:docMk/>
            <pc:sldMk cId="1000755683" sldId="258"/>
            <ac:picMk id="4" creationId="{F76D1A75-5492-495C-B7D7-62DFFC5C1F18}"/>
          </ac:picMkLst>
        </pc:picChg>
        <pc:picChg chg="del">
          <ac:chgData name="DIAZ CHARRIS LUIS" userId="72dedcb5-ca2f-4208-848e-df8104c7c150" providerId="ADAL" clId="{57095DB0-8A21-4833-BE6A-3C22B7C44A7B}" dt="2022-04-21T14:05:04.628" v="311" actId="478"/>
          <ac:picMkLst>
            <pc:docMk/>
            <pc:sldMk cId="1000755683" sldId="258"/>
            <ac:picMk id="6" creationId="{BD940386-16E9-4375-9E2A-E0370976A595}"/>
          </ac:picMkLst>
        </pc:picChg>
        <pc:picChg chg="add del mod">
          <ac:chgData name="DIAZ CHARRIS LUIS" userId="72dedcb5-ca2f-4208-848e-df8104c7c150" providerId="ADAL" clId="{57095DB0-8A21-4833-BE6A-3C22B7C44A7B}" dt="2022-04-21T23:23:03.802" v="1024" actId="478"/>
          <ac:picMkLst>
            <pc:docMk/>
            <pc:sldMk cId="1000755683" sldId="258"/>
            <ac:picMk id="9" creationId="{53A91A6B-5A12-4265-A00E-E0572B05CA25}"/>
          </ac:picMkLst>
        </pc:picChg>
        <pc:picChg chg="add del mod">
          <ac:chgData name="DIAZ CHARRIS LUIS" userId="72dedcb5-ca2f-4208-848e-df8104c7c150" providerId="ADAL" clId="{57095DB0-8A21-4833-BE6A-3C22B7C44A7B}" dt="2022-04-21T15:15:06.946" v="594" actId="478"/>
          <ac:picMkLst>
            <pc:docMk/>
            <pc:sldMk cId="1000755683" sldId="258"/>
            <ac:picMk id="9" creationId="{AE2241CE-EE36-4326-9DF5-838E845F68DA}"/>
          </ac:picMkLst>
        </pc:picChg>
        <pc:picChg chg="add del mod">
          <ac:chgData name="DIAZ CHARRIS LUIS" userId="72dedcb5-ca2f-4208-848e-df8104c7c150" providerId="ADAL" clId="{57095DB0-8A21-4833-BE6A-3C22B7C44A7B}" dt="2022-04-21T15:16:11.334" v="601" actId="478"/>
          <ac:picMkLst>
            <pc:docMk/>
            <pc:sldMk cId="1000755683" sldId="258"/>
            <ac:picMk id="11" creationId="{CCA19294-938B-4712-AEE3-ACA4C5821367}"/>
          </ac:picMkLst>
        </pc:picChg>
        <pc:picChg chg="add del mod">
          <ac:chgData name="DIAZ CHARRIS LUIS" userId="72dedcb5-ca2f-4208-848e-df8104c7c150" providerId="ADAL" clId="{57095DB0-8A21-4833-BE6A-3C22B7C44A7B}" dt="2022-04-21T16:21:40.008" v="704" actId="478"/>
          <ac:picMkLst>
            <pc:docMk/>
            <pc:sldMk cId="1000755683" sldId="258"/>
            <ac:picMk id="13" creationId="{59F718A9-8E20-4A3D-B166-8E3D728940F6}"/>
          </ac:picMkLst>
        </pc:picChg>
      </pc:sldChg>
      <pc:sldChg chg="delSp del mod">
        <pc:chgData name="DIAZ CHARRIS LUIS" userId="72dedcb5-ca2f-4208-848e-df8104c7c150" providerId="ADAL" clId="{57095DB0-8A21-4833-BE6A-3C22B7C44A7B}" dt="2022-04-21T14:03:16.086" v="236" actId="2696"/>
        <pc:sldMkLst>
          <pc:docMk/>
          <pc:sldMk cId="1102344214" sldId="259"/>
        </pc:sldMkLst>
        <pc:picChg chg="del">
          <ac:chgData name="DIAZ CHARRIS LUIS" userId="72dedcb5-ca2f-4208-848e-df8104c7c150" providerId="ADAL" clId="{57095DB0-8A21-4833-BE6A-3C22B7C44A7B}" dt="2022-04-21T14:02:59.445" v="235" actId="478"/>
          <ac:picMkLst>
            <pc:docMk/>
            <pc:sldMk cId="1102344214" sldId="259"/>
            <ac:picMk id="10" creationId="{6106DD34-B94E-4C6A-B911-E04F41FD999A}"/>
          </ac:picMkLst>
        </pc:picChg>
      </pc:sldChg>
      <pc:sldChg chg="addSp delSp modSp del mod">
        <pc:chgData name="DIAZ CHARRIS LUIS" userId="72dedcb5-ca2f-4208-848e-df8104c7c150" providerId="ADAL" clId="{57095DB0-8A21-4833-BE6A-3C22B7C44A7B}" dt="2022-04-21T14:53:03.629" v="562" actId="2696"/>
        <pc:sldMkLst>
          <pc:docMk/>
          <pc:sldMk cId="733595806" sldId="260"/>
        </pc:sldMkLst>
        <pc:spChg chg="mod">
          <ac:chgData name="DIAZ CHARRIS LUIS" userId="72dedcb5-ca2f-4208-848e-df8104c7c150" providerId="ADAL" clId="{57095DB0-8A21-4833-BE6A-3C22B7C44A7B}" dt="2022-04-21T14:04:10.888" v="250" actId="20577"/>
          <ac:spMkLst>
            <pc:docMk/>
            <pc:sldMk cId="733595806" sldId="260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34.894" v="239" actId="478"/>
          <ac:spMkLst>
            <pc:docMk/>
            <pc:sldMk cId="733595806" sldId="260"/>
            <ac:spMk id="4" creationId="{95459781-A1F7-4E34-B1CB-A52DD71E8BB3}"/>
          </ac:spMkLst>
        </pc:spChg>
        <pc:spChg chg="add mod">
          <ac:chgData name="DIAZ CHARRIS LUIS" userId="72dedcb5-ca2f-4208-848e-df8104c7c150" providerId="ADAL" clId="{57095DB0-8A21-4833-BE6A-3C22B7C44A7B}" dt="2022-04-21T14:03:35.290" v="240"/>
          <ac:spMkLst>
            <pc:docMk/>
            <pc:sldMk cId="733595806" sldId="260"/>
            <ac:spMk id="13" creationId="{DCD7CABE-A9A5-45AC-BA20-A6D9CA42AD0E}"/>
          </ac:spMkLst>
        </pc:spChg>
      </pc:sldChg>
      <pc:sldChg chg="addSp delSp modSp mod ord">
        <pc:chgData name="DIAZ CHARRIS LUIS" userId="72dedcb5-ca2f-4208-848e-df8104c7c150" providerId="ADAL" clId="{57095DB0-8A21-4833-BE6A-3C22B7C44A7B}" dt="2022-04-21T23:34:55.707" v="1029"/>
        <pc:sldMkLst>
          <pc:docMk/>
          <pc:sldMk cId="3749878085" sldId="261"/>
        </pc:sldMkLst>
        <pc:spChg chg="del">
          <ac:chgData name="DIAZ CHARRIS LUIS" userId="72dedcb5-ca2f-4208-848e-df8104c7c150" providerId="ADAL" clId="{57095DB0-8A21-4833-BE6A-3C22B7C44A7B}" dt="2022-04-21T19:19:14.119" v="720" actId="478"/>
          <ac:spMkLst>
            <pc:docMk/>
            <pc:sldMk cId="3749878085" sldId="261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40.616" v="243" actId="478"/>
          <ac:spMkLst>
            <pc:docMk/>
            <pc:sldMk cId="3749878085" sldId="261"/>
            <ac:spMk id="4" creationId="{95459781-A1F7-4E34-B1CB-A52DD71E8BB3}"/>
          </ac:spMkLst>
        </pc:spChg>
        <pc:spChg chg="mod">
          <ac:chgData name="DIAZ CHARRIS LUIS" userId="72dedcb5-ca2f-4208-848e-df8104c7c150" providerId="ADAL" clId="{57095DB0-8A21-4833-BE6A-3C22B7C44A7B}" dt="2022-04-21T16:21:32.817" v="703" actId="20577"/>
          <ac:spMkLst>
            <pc:docMk/>
            <pc:sldMk cId="3749878085" sldId="261"/>
            <ac:spMk id="9" creationId="{6BE66211-3F15-4D36-888E-CFE40F050B66}"/>
          </ac:spMkLst>
        </pc:spChg>
        <pc:spChg chg="add mod">
          <ac:chgData name="DIAZ CHARRIS LUIS" userId="72dedcb5-ca2f-4208-848e-df8104c7c150" providerId="ADAL" clId="{57095DB0-8A21-4833-BE6A-3C22B7C44A7B}" dt="2022-04-21T19:23:27.534" v="800"/>
          <ac:spMkLst>
            <pc:docMk/>
            <pc:sldMk cId="3749878085" sldId="261"/>
            <ac:spMk id="11" creationId="{F4DEFC04-5765-401E-A1B8-E5C11913E0EE}"/>
          </ac:spMkLst>
        </pc:spChg>
        <pc:spChg chg="add del mod">
          <ac:chgData name="DIAZ CHARRIS LUIS" userId="72dedcb5-ca2f-4208-848e-df8104c7c150" providerId="ADAL" clId="{57095DB0-8A21-4833-BE6A-3C22B7C44A7B}" dt="2022-04-21T19:23:27.185" v="799" actId="478"/>
          <ac:spMkLst>
            <pc:docMk/>
            <pc:sldMk cId="3749878085" sldId="261"/>
            <ac:spMk id="14" creationId="{3F3CA834-2643-48E6-AFFD-0B2E3DA94A93}"/>
          </ac:spMkLst>
        </pc:spChg>
        <pc:spChg chg="add mod">
          <ac:chgData name="DIAZ CHARRIS LUIS" userId="72dedcb5-ca2f-4208-848e-df8104c7c150" providerId="ADAL" clId="{57095DB0-8A21-4833-BE6A-3C22B7C44A7B}" dt="2022-04-21T22:44:24.979" v="845" actId="1076"/>
          <ac:spMkLst>
            <pc:docMk/>
            <pc:sldMk cId="3749878085" sldId="261"/>
            <ac:spMk id="16" creationId="{BA2B32D1-0D68-45E9-8B74-82FF77CA3A42}"/>
          </ac:spMkLst>
        </pc:spChg>
        <pc:spChg chg="add mod">
          <ac:chgData name="DIAZ CHARRIS LUIS" userId="72dedcb5-ca2f-4208-848e-df8104c7c150" providerId="ADAL" clId="{57095DB0-8A21-4833-BE6A-3C22B7C44A7B}" dt="2022-04-21T22:44:21.547" v="844" actId="1076"/>
          <ac:spMkLst>
            <pc:docMk/>
            <pc:sldMk cId="3749878085" sldId="261"/>
            <ac:spMk id="18" creationId="{B639E1EA-52EF-404C-8346-7D816DAE077E}"/>
          </ac:spMkLst>
        </pc:spChg>
        <pc:spChg chg="add mod">
          <ac:chgData name="DIAZ CHARRIS LUIS" userId="72dedcb5-ca2f-4208-848e-df8104c7c150" providerId="ADAL" clId="{57095DB0-8A21-4833-BE6A-3C22B7C44A7B}" dt="2022-04-21T22:44:18.696" v="843" actId="1076"/>
          <ac:spMkLst>
            <pc:docMk/>
            <pc:sldMk cId="3749878085" sldId="261"/>
            <ac:spMk id="20" creationId="{884936BC-ACA1-468C-92FB-5C4296BB9E3F}"/>
          </ac:spMkLst>
        </pc:spChg>
        <pc:picChg chg="del">
          <ac:chgData name="DIAZ CHARRIS LUIS" userId="72dedcb5-ca2f-4208-848e-df8104c7c150" providerId="ADAL" clId="{57095DB0-8A21-4833-BE6A-3C22B7C44A7B}" dt="2022-04-21T15:39:01.461" v="624" actId="478"/>
          <ac:picMkLst>
            <pc:docMk/>
            <pc:sldMk cId="3749878085" sldId="261"/>
            <ac:picMk id="11" creationId="{F8F9D221-7206-428C-A370-1D29B13E2722}"/>
          </ac:picMkLst>
        </pc:picChg>
        <pc:picChg chg="del">
          <ac:chgData name="DIAZ CHARRIS LUIS" userId="72dedcb5-ca2f-4208-848e-df8104c7c150" providerId="ADAL" clId="{57095DB0-8A21-4833-BE6A-3C22B7C44A7B}" dt="2022-04-21T15:39:02.163" v="625" actId="478"/>
          <ac:picMkLst>
            <pc:docMk/>
            <pc:sldMk cId="3749878085" sldId="261"/>
            <ac:picMk id="13" creationId="{5497C7D0-3F0F-42C6-BA3C-41D10AFCDB4D}"/>
          </ac:picMkLst>
        </pc:picChg>
        <pc:picChg chg="del">
          <ac:chgData name="DIAZ CHARRIS LUIS" userId="72dedcb5-ca2f-4208-848e-df8104c7c150" providerId="ADAL" clId="{57095DB0-8A21-4833-BE6A-3C22B7C44A7B}" dt="2022-04-21T15:39:02.669" v="626" actId="478"/>
          <ac:picMkLst>
            <pc:docMk/>
            <pc:sldMk cId="3749878085" sldId="261"/>
            <ac:picMk id="15" creationId="{600E2ECE-A6AC-4D80-8BE2-566F3BEC4CBD}"/>
          </ac:picMkLst>
        </pc:picChg>
        <pc:picChg chg="del">
          <ac:chgData name="DIAZ CHARRIS LUIS" userId="72dedcb5-ca2f-4208-848e-df8104c7c150" providerId="ADAL" clId="{57095DB0-8A21-4833-BE6A-3C22B7C44A7B}" dt="2022-04-21T15:39:05.366" v="629" actId="478"/>
          <ac:picMkLst>
            <pc:docMk/>
            <pc:sldMk cId="3749878085" sldId="261"/>
            <ac:picMk id="17" creationId="{CC97F1B6-BD71-489F-865F-404ECC5DB948}"/>
          </ac:picMkLst>
        </pc:picChg>
        <pc:picChg chg="del">
          <ac:chgData name="DIAZ CHARRIS LUIS" userId="72dedcb5-ca2f-4208-848e-df8104c7c150" providerId="ADAL" clId="{57095DB0-8A21-4833-BE6A-3C22B7C44A7B}" dt="2022-04-21T15:39:03.418" v="627" actId="478"/>
          <ac:picMkLst>
            <pc:docMk/>
            <pc:sldMk cId="3749878085" sldId="261"/>
            <ac:picMk id="19" creationId="{83059704-1631-4417-B759-B591A2D4B925}"/>
          </ac:picMkLst>
        </pc:picChg>
        <pc:picChg chg="del">
          <ac:chgData name="DIAZ CHARRIS LUIS" userId="72dedcb5-ca2f-4208-848e-df8104c7c150" providerId="ADAL" clId="{57095DB0-8A21-4833-BE6A-3C22B7C44A7B}" dt="2022-04-21T15:39:04.331" v="628" actId="478"/>
          <ac:picMkLst>
            <pc:docMk/>
            <pc:sldMk cId="3749878085" sldId="261"/>
            <ac:picMk id="21" creationId="{A7B80B2E-0232-4FD2-83AF-DF1C1663F724}"/>
          </ac:picMkLst>
        </pc:picChg>
      </pc:sldChg>
      <pc:sldChg chg="addSp delSp modSp mod ord">
        <pc:chgData name="DIAZ CHARRIS LUIS" userId="72dedcb5-ca2f-4208-848e-df8104c7c150" providerId="ADAL" clId="{57095DB0-8A21-4833-BE6A-3C22B7C44A7B}" dt="2022-04-21T22:54:44.673" v="880"/>
        <pc:sldMkLst>
          <pc:docMk/>
          <pc:sldMk cId="207038314" sldId="262"/>
        </pc:sldMkLst>
        <pc:spChg chg="del mod">
          <ac:chgData name="DIAZ CHARRIS LUIS" userId="72dedcb5-ca2f-4208-848e-df8104c7c150" providerId="ADAL" clId="{57095DB0-8A21-4833-BE6A-3C22B7C44A7B}" dt="2022-04-21T19:19:12.765" v="719" actId="478"/>
          <ac:spMkLst>
            <pc:docMk/>
            <pc:sldMk cId="207038314" sldId="262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37.334" v="241" actId="478"/>
          <ac:spMkLst>
            <pc:docMk/>
            <pc:sldMk cId="207038314" sldId="262"/>
            <ac:spMk id="4" creationId="{95459781-A1F7-4E34-B1CB-A52DD71E8BB3}"/>
          </ac:spMkLst>
        </pc:spChg>
        <pc:spChg chg="add del mod">
          <ac:chgData name="DIAZ CHARRIS LUIS" userId="72dedcb5-ca2f-4208-848e-df8104c7c150" providerId="ADAL" clId="{57095DB0-8A21-4833-BE6A-3C22B7C44A7B}" dt="2022-04-21T16:21:23.153" v="698" actId="20577"/>
          <ac:spMkLst>
            <pc:docMk/>
            <pc:sldMk cId="207038314" sldId="262"/>
            <ac:spMk id="9" creationId="{6BE66211-3F15-4D36-888E-CFE40F050B66}"/>
          </ac:spMkLst>
        </pc:spChg>
        <pc:spChg chg="add del mod">
          <ac:chgData name="DIAZ CHARRIS LUIS" userId="72dedcb5-ca2f-4208-848e-df8104c7c150" providerId="ADAL" clId="{57095DB0-8A21-4833-BE6A-3C22B7C44A7B}" dt="2022-04-21T19:23:24.309" v="797" actId="478"/>
          <ac:spMkLst>
            <pc:docMk/>
            <pc:sldMk cId="207038314" sldId="262"/>
            <ac:spMk id="10" creationId="{94B90638-3237-42EC-BB97-B4BF9DEE26C5}"/>
          </ac:spMkLst>
        </pc:spChg>
        <pc:spChg chg="add mod">
          <ac:chgData name="DIAZ CHARRIS LUIS" userId="72dedcb5-ca2f-4208-848e-df8104c7c150" providerId="ADAL" clId="{57095DB0-8A21-4833-BE6A-3C22B7C44A7B}" dt="2022-04-21T19:23:25.098" v="798"/>
          <ac:spMkLst>
            <pc:docMk/>
            <pc:sldMk cId="207038314" sldId="262"/>
            <ac:spMk id="11" creationId="{569533A7-51D3-4BEF-BD65-6AAA3247FD03}"/>
          </ac:spMkLst>
        </pc:spChg>
        <pc:spChg chg="add mod">
          <ac:chgData name="DIAZ CHARRIS LUIS" userId="72dedcb5-ca2f-4208-848e-df8104c7c150" providerId="ADAL" clId="{57095DB0-8A21-4833-BE6A-3C22B7C44A7B}" dt="2022-04-21T19:33:11.692" v="835" actId="1076"/>
          <ac:spMkLst>
            <pc:docMk/>
            <pc:sldMk cId="207038314" sldId="262"/>
            <ac:spMk id="13" creationId="{7FCF27FE-5ACA-4B4B-8FE8-A93697A94B1A}"/>
          </ac:spMkLst>
        </pc:spChg>
        <pc:spChg chg="add mod">
          <ac:chgData name="DIAZ CHARRIS LUIS" userId="72dedcb5-ca2f-4208-848e-df8104c7c150" providerId="ADAL" clId="{57095DB0-8A21-4833-BE6A-3C22B7C44A7B}" dt="2022-04-21T19:33:33.668" v="841" actId="1076"/>
          <ac:spMkLst>
            <pc:docMk/>
            <pc:sldMk cId="207038314" sldId="262"/>
            <ac:spMk id="15" creationId="{3B694032-C2C3-4087-A18E-5E0FC8A98C44}"/>
          </ac:spMkLst>
        </pc:spChg>
        <pc:spChg chg="add mod">
          <ac:chgData name="DIAZ CHARRIS LUIS" userId="72dedcb5-ca2f-4208-848e-df8104c7c150" providerId="ADAL" clId="{57095DB0-8A21-4833-BE6A-3C22B7C44A7B}" dt="2022-04-21T19:33:30.964" v="840" actId="1076"/>
          <ac:spMkLst>
            <pc:docMk/>
            <pc:sldMk cId="207038314" sldId="262"/>
            <ac:spMk id="16" creationId="{773B4A72-860F-4EA7-B387-5C8D8B6DA07F}"/>
          </ac:spMkLst>
        </pc:spChg>
        <pc:spChg chg="add mod">
          <ac:chgData name="DIAZ CHARRIS LUIS" userId="72dedcb5-ca2f-4208-848e-df8104c7c150" providerId="ADAL" clId="{57095DB0-8A21-4833-BE6A-3C22B7C44A7B}" dt="2022-04-21T19:33:29.246" v="839" actId="1076"/>
          <ac:spMkLst>
            <pc:docMk/>
            <pc:sldMk cId="207038314" sldId="262"/>
            <ac:spMk id="18" creationId="{89F10352-1416-4A71-B058-DFD4549A3DF9}"/>
          </ac:spMkLst>
        </pc:spChg>
        <pc:picChg chg="add del mod">
          <ac:chgData name="DIAZ CHARRIS LUIS" userId="72dedcb5-ca2f-4208-848e-df8104c7c150" providerId="ADAL" clId="{57095DB0-8A21-4833-BE6A-3C22B7C44A7B}" dt="2022-04-21T16:21:06.933" v="681" actId="478"/>
          <ac:picMkLst>
            <pc:docMk/>
            <pc:sldMk cId="207038314" sldId="262"/>
            <ac:picMk id="6" creationId="{D9274CDA-ACEF-4E9B-BB2B-7C951F7B59E0}"/>
          </ac:picMkLst>
        </pc:picChg>
        <pc:picChg chg="add del mod">
          <ac:chgData name="DIAZ CHARRIS LUIS" userId="72dedcb5-ca2f-4208-848e-df8104c7c150" providerId="ADAL" clId="{57095DB0-8A21-4833-BE6A-3C22B7C44A7B}" dt="2022-04-21T16:21:05.445" v="680" actId="478"/>
          <ac:picMkLst>
            <pc:docMk/>
            <pc:sldMk cId="207038314" sldId="262"/>
            <ac:picMk id="11" creationId="{A74AC95E-8310-4985-9F0C-12D4AFA1C90D}"/>
          </ac:picMkLst>
        </pc:picChg>
        <pc:picChg chg="add del">
          <ac:chgData name="DIAZ CHARRIS LUIS" userId="72dedcb5-ca2f-4208-848e-df8104c7c150" providerId="ADAL" clId="{57095DB0-8A21-4833-BE6A-3C22B7C44A7B}" dt="2022-04-21T14:53:37.043" v="573" actId="478"/>
          <ac:picMkLst>
            <pc:docMk/>
            <pc:sldMk cId="207038314" sldId="262"/>
            <ac:picMk id="25" creationId="{54BB93A9-C33B-47ED-9469-C951DF8CD64D}"/>
          </ac:picMkLst>
        </pc:picChg>
        <pc:picChg chg="add del">
          <ac:chgData name="DIAZ CHARRIS LUIS" userId="72dedcb5-ca2f-4208-848e-df8104c7c150" providerId="ADAL" clId="{57095DB0-8A21-4833-BE6A-3C22B7C44A7B}" dt="2022-04-21T14:53:35.738" v="571" actId="478"/>
          <ac:picMkLst>
            <pc:docMk/>
            <pc:sldMk cId="207038314" sldId="262"/>
            <ac:picMk id="27" creationId="{208256B9-D74F-407D-9B52-A20B11AFAADC}"/>
          </ac:picMkLst>
        </pc:picChg>
        <pc:picChg chg="add del">
          <ac:chgData name="DIAZ CHARRIS LUIS" userId="72dedcb5-ca2f-4208-848e-df8104c7c150" providerId="ADAL" clId="{57095DB0-8A21-4833-BE6A-3C22B7C44A7B}" dt="2022-04-21T14:53:36.369" v="572" actId="478"/>
          <ac:picMkLst>
            <pc:docMk/>
            <pc:sldMk cId="207038314" sldId="262"/>
            <ac:picMk id="29" creationId="{C76D0405-2942-4214-8223-558108432A62}"/>
          </ac:picMkLst>
        </pc:picChg>
        <pc:picChg chg="add del">
          <ac:chgData name="DIAZ CHARRIS LUIS" userId="72dedcb5-ca2f-4208-848e-df8104c7c150" providerId="ADAL" clId="{57095DB0-8A21-4833-BE6A-3C22B7C44A7B}" dt="2022-04-21T19:32:56.637" v="828" actId="478"/>
          <ac:picMkLst>
            <pc:docMk/>
            <pc:sldMk cId="207038314" sldId="262"/>
            <ac:picMk id="2050" creationId="{611E86DA-AC29-4EAC-9F82-D98194319761}"/>
          </ac:picMkLst>
        </pc:picChg>
      </pc:sldChg>
      <pc:sldChg chg="addSp delSp modSp new mod">
        <pc:chgData name="DIAZ CHARRIS LUIS" userId="72dedcb5-ca2f-4208-848e-df8104c7c150" providerId="ADAL" clId="{57095DB0-8A21-4833-BE6A-3C22B7C44A7B}" dt="2022-04-21T23:21:30.472" v="1023" actId="1038"/>
        <pc:sldMkLst>
          <pc:docMk/>
          <pc:sldMk cId="412428718" sldId="263"/>
        </pc:sldMkLst>
        <pc:spChg chg="add mod">
          <ac:chgData name="DIAZ CHARRIS LUIS" userId="72dedcb5-ca2f-4208-848e-df8104c7c150" providerId="ADAL" clId="{57095DB0-8A21-4833-BE6A-3C22B7C44A7B}" dt="2022-04-21T19:23:17.886" v="794"/>
          <ac:spMkLst>
            <pc:docMk/>
            <pc:sldMk cId="412428718" sldId="263"/>
            <ac:spMk id="3" creationId="{F6025EA3-18A7-4A16-BFC9-B544F4D38444}"/>
          </ac:spMkLst>
        </pc:spChg>
        <pc:spChg chg="add mod">
          <ac:chgData name="DIAZ CHARRIS LUIS" userId="72dedcb5-ca2f-4208-848e-df8104c7c150" providerId="ADAL" clId="{57095DB0-8A21-4833-BE6A-3C22B7C44A7B}" dt="2022-04-21T23:21:30.472" v="1023" actId="1038"/>
          <ac:spMkLst>
            <pc:docMk/>
            <pc:sldMk cId="412428718" sldId="263"/>
            <ac:spMk id="6" creationId="{BD775CA9-A6ED-4090-AFFB-73C7028D3AB3}"/>
          </ac:spMkLst>
        </pc:spChg>
        <pc:spChg chg="add mod">
          <ac:chgData name="DIAZ CHARRIS LUIS" userId="72dedcb5-ca2f-4208-848e-df8104c7c150" providerId="ADAL" clId="{57095DB0-8A21-4833-BE6A-3C22B7C44A7B}" dt="2022-04-21T19:26:49.756" v="821"/>
          <ac:spMkLst>
            <pc:docMk/>
            <pc:sldMk cId="412428718" sldId="263"/>
            <ac:spMk id="9" creationId="{63132BB6-A1BC-476D-AE32-69ADBC6792ED}"/>
          </ac:spMkLst>
        </pc:spChg>
        <pc:spChg chg="add mod">
          <ac:chgData name="DIAZ CHARRIS LUIS" userId="72dedcb5-ca2f-4208-848e-df8104c7c150" providerId="ADAL" clId="{57095DB0-8A21-4833-BE6A-3C22B7C44A7B}" dt="2022-04-21T23:21:26.022" v="1016" actId="1038"/>
          <ac:spMkLst>
            <pc:docMk/>
            <pc:sldMk cId="412428718" sldId="263"/>
            <ac:spMk id="13" creationId="{2DD72742-F00C-4606-878D-1E7D17C0E152}"/>
          </ac:spMkLst>
        </pc:spChg>
        <pc:spChg chg="add mod">
          <ac:chgData name="DIAZ CHARRIS LUIS" userId="72dedcb5-ca2f-4208-848e-df8104c7c150" providerId="ADAL" clId="{57095DB0-8A21-4833-BE6A-3C22B7C44A7B}" dt="2022-04-21T23:20:38.850" v="1006" actId="1076"/>
          <ac:spMkLst>
            <pc:docMk/>
            <pc:sldMk cId="412428718" sldId="263"/>
            <ac:spMk id="14" creationId="{FAD7248D-C8F2-425B-835A-5282E5939598}"/>
          </ac:spMkLst>
        </pc:spChg>
        <pc:spChg chg="add mod">
          <ac:chgData name="DIAZ CHARRIS LUIS" userId="72dedcb5-ca2f-4208-848e-df8104c7c150" providerId="ADAL" clId="{57095DB0-8A21-4833-BE6A-3C22B7C44A7B}" dt="2022-04-21T23:20:36.106" v="1005" actId="1076"/>
          <ac:spMkLst>
            <pc:docMk/>
            <pc:sldMk cId="412428718" sldId="263"/>
            <ac:spMk id="15" creationId="{F3E88F44-02FB-4460-8B97-6F910CCACC2B}"/>
          </ac:spMkLst>
        </pc:spChg>
        <pc:picChg chg="add del mod">
          <ac:chgData name="DIAZ CHARRIS LUIS" userId="72dedcb5-ca2f-4208-848e-df8104c7c150" providerId="ADAL" clId="{57095DB0-8A21-4833-BE6A-3C22B7C44A7B}" dt="2022-04-21T19:25:42.627" v="807" actId="478"/>
          <ac:picMkLst>
            <pc:docMk/>
            <pc:sldMk cId="412428718" sldId="263"/>
            <ac:picMk id="5" creationId="{0B54DD31-0E17-4D89-A7B5-AA3AA5205205}"/>
          </ac:picMkLst>
        </pc:picChg>
        <pc:picChg chg="add del mod">
          <ac:chgData name="DIAZ CHARRIS LUIS" userId="72dedcb5-ca2f-4208-848e-df8104c7c150" providerId="ADAL" clId="{57095DB0-8A21-4833-BE6A-3C22B7C44A7B}" dt="2022-04-21T19:26:04.947" v="815" actId="21"/>
          <ac:picMkLst>
            <pc:docMk/>
            <pc:sldMk cId="412428718" sldId="263"/>
            <ac:picMk id="7" creationId="{795D65B1-6762-49EE-8057-963B27BD39AB}"/>
          </ac:picMkLst>
        </pc:picChg>
        <pc:picChg chg="add mod modCrop">
          <ac:chgData name="DIAZ CHARRIS LUIS" userId="72dedcb5-ca2f-4208-848e-df8104c7c150" providerId="ADAL" clId="{57095DB0-8A21-4833-BE6A-3C22B7C44A7B}" dt="2022-04-21T23:21:17.170" v="1011" actId="1076"/>
          <ac:picMkLst>
            <pc:docMk/>
            <pc:sldMk cId="412428718" sldId="263"/>
            <ac:picMk id="8" creationId="{9D3DC117-EA91-4EE1-A8C8-0C1BA941D762}"/>
          </ac:picMkLst>
        </pc:picChg>
        <pc:picChg chg="add mod">
          <ac:chgData name="DIAZ CHARRIS LUIS" userId="72dedcb5-ca2f-4208-848e-df8104c7c150" providerId="ADAL" clId="{57095DB0-8A21-4833-BE6A-3C22B7C44A7B}" dt="2022-04-21T23:17:50.244" v="946" actId="1076"/>
          <ac:picMkLst>
            <pc:docMk/>
            <pc:sldMk cId="412428718" sldId="263"/>
            <ac:picMk id="1026" creationId="{D2390B8B-51A4-4473-B322-EEEDAE602A94}"/>
          </ac:picMkLst>
        </pc:picChg>
        <pc:cxnChg chg="add mod">
          <ac:chgData name="DIAZ CHARRIS LUIS" userId="72dedcb5-ca2f-4208-848e-df8104c7c150" providerId="ADAL" clId="{57095DB0-8A21-4833-BE6A-3C22B7C44A7B}" dt="2022-04-21T23:20:55.419" v="1008" actId="208"/>
          <ac:cxnSpMkLst>
            <pc:docMk/>
            <pc:sldMk cId="412428718" sldId="263"/>
            <ac:cxnSpMk id="5" creationId="{4A4A33CB-B998-42E6-993F-8C27AC256988}"/>
          </ac:cxnSpMkLst>
        </pc:cxnChg>
        <pc:cxnChg chg="add mod">
          <ac:chgData name="DIAZ CHARRIS LUIS" userId="72dedcb5-ca2f-4208-848e-df8104c7c150" providerId="ADAL" clId="{57095DB0-8A21-4833-BE6A-3C22B7C44A7B}" dt="2022-04-21T23:21:00.836" v="1009" actId="208"/>
          <ac:cxnSpMkLst>
            <pc:docMk/>
            <pc:sldMk cId="412428718" sldId="263"/>
            <ac:cxnSpMk id="10" creationId="{4070251D-ABD9-4974-9040-14FEA8B71565}"/>
          </ac:cxnSpMkLst>
        </pc:cxnChg>
        <pc:cxnChg chg="add mod">
          <ac:chgData name="DIAZ CHARRIS LUIS" userId="72dedcb5-ca2f-4208-848e-df8104c7c150" providerId="ADAL" clId="{57095DB0-8A21-4833-BE6A-3C22B7C44A7B}" dt="2022-04-21T23:19:05.131" v="963" actId="1076"/>
          <ac:cxnSpMkLst>
            <pc:docMk/>
            <pc:sldMk cId="412428718" sldId="263"/>
            <ac:cxnSpMk id="11" creationId="{C48C868F-1650-4141-9071-18554473318A}"/>
          </ac:cxnSpMkLst>
        </pc:cxnChg>
        <pc:cxnChg chg="add mod">
          <ac:chgData name="DIAZ CHARRIS LUIS" userId="72dedcb5-ca2f-4208-848e-df8104c7c150" providerId="ADAL" clId="{57095DB0-8A21-4833-BE6A-3C22B7C44A7B}" dt="2022-04-21T23:19:02.291" v="962" actId="1076"/>
          <ac:cxnSpMkLst>
            <pc:docMk/>
            <pc:sldMk cId="412428718" sldId="263"/>
            <ac:cxnSpMk id="12" creationId="{8A915B72-38EB-44B2-9CFF-F85B503E1912}"/>
          </ac:cxnSpMkLst>
        </pc:cxnChg>
      </pc:sldChg>
      <pc:sldChg chg="addSp delSp modSp add mod">
        <pc:chgData name="DIAZ CHARRIS LUIS" userId="72dedcb5-ca2f-4208-848e-df8104c7c150" providerId="ADAL" clId="{57095DB0-8A21-4833-BE6A-3C22B7C44A7B}" dt="2022-04-21T22:57:06.224" v="943" actId="20577"/>
        <pc:sldMkLst>
          <pc:docMk/>
          <pc:sldMk cId="3282262071" sldId="264"/>
        </pc:sldMkLst>
        <pc:spChg chg="del">
          <ac:chgData name="DIAZ CHARRIS LUIS" userId="72dedcb5-ca2f-4208-848e-df8104c7c150" providerId="ADAL" clId="{57095DB0-8A21-4833-BE6A-3C22B7C44A7B}" dt="2022-04-21T22:54:57.265" v="889" actId="478"/>
          <ac:spMkLst>
            <pc:docMk/>
            <pc:sldMk cId="3282262071" sldId="264"/>
            <ac:spMk id="9" creationId="{6BE66211-3F15-4D36-888E-CFE40F050B66}"/>
          </ac:spMkLst>
        </pc:spChg>
        <pc:spChg chg="add mod">
          <ac:chgData name="DIAZ CHARRIS LUIS" userId="72dedcb5-ca2f-4208-848e-df8104c7c150" providerId="ADAL" clId="{57095DB0-8A21-4833-BE6A-3C22B7C44A7B}" dt="2022-04-21T22:54:03.668" v="871" actId="1076"/>
          <ac:spMkLst>
            <pc:docMk/>
            <pc:sldMk cId="3282262071" sldId="264"/>
            <ac:spMk id="12" creationId="{7DE7A94D-4100-4276-8D84-36EF4534C31D}"/>
          </ac:spMkLst>
        </pc:spChg>
        <pc:spChg chg="del">
          <ac:chgData name="DIAZ CHARRIS LUIS" userId="72dedcb5-ca2f-4208-848e-df8104c7c150" providerId="ADAL" clId="{57095DB0-8A21-4833-BE6A-3C22B7C44A7B}" dt="2022-04-21T22:53:40.397" v="863" actId="478"/>
          <ac:spMkLst>
            <pc:docMk/>
            <pc:sldMk cId="3282262071" sldId="264"/>
            <ac:spMk id="13" creationId="{7FCF27FE-5ACA-4B4B-8FE8-A93697A94B1A}"/>
          </ac:spMkLst>
        </pc:spChg>
        <pc:spChg chg="add mod">
          <ac:chgData name="DIAZ CHARRIS LUIS" userId="72dedcb5-ca2f-4208-848e-df8104c7c150" providerId="ADAL" clId="{57095DB0-8A21-4833-BE6A-3C22B7C44A7B}" dt="2022-04-21T22:57:06.224" v="943" actId="20577"/>
          <ac:spMkLst>
            <pc:docMk/>
            <pc:sldMk cId="3282262071" sldId="264"/>
            <ac:spMk id="14" creationId="{23289EF0-FEAE-4D9A-AA36-AF429505C4E1}"/>
          </ac:spMkLst>
        </pc:spChg>
        <pc:spChg chg="del">
          <ac:chgData name="DIAZ CHARRIS LUIS" userId="72dedcb5-ca2f-4208-848e-df8104c7c150" providerId="ADAL" clId="{57095DB0-8A21-4833-BE6A-3C22B7C44A7B}" dt="2022-04-21T22:53:41.688" v="864" actId="478"/>
          <ac:spMkLst>
            <pc:docMk/>
            <pc:sldMk cId="3282262071" sldId="264"/>
            <ac:spMk id="15" creationId="{3B694032-C2C3-4087-A18E-5E0FC8A98C44}"/>
          </ac:spMkLst>
        </pc:spChg>
        <pc:spChg chg="del">
          <ac:chgData name="DIAZ CHARRIS LUIS" userId="72dedcb5-ca2f-4208-848e-df8104c7c150" providerId="ADAL" clId="{57095DB0-8A21-4833-BE6A-3C22B7C44A7B}" dt="2022-04-21T22:53:43.792" v="865" actId="478"/>
          <ac:spMkLst>
            <pc:docMk/>
            <pc:sldMk cId="3282262071" sldId="264"/>
            <ac:spMk id="16" creationId="{773B4A72-860F-4EA7-B387-5C8D8B6DA07F}"/>
          </ac:spMkLst>
        </pc:spChg>
        <pc:spChg chg="del">
          <ac:chgData name="DIAZ CHARRIS LUIS" userId="72dedcb5-ca2f-4208-848e-df8104c7c150" providerId="ADAL" clId="{57095DB0-8A21-4833-BE6A-3C22B7C44A7B}" dt="2022-04-21T22:53:46.310" v="866" actId="478"/>
          <ac:spMkLst>
            <pc:docMk/>
            <pc:sldMk cId="3282262071" sldId="264"/>
            <ac:spMk id="18" creationId="{89F10352-1416-4A71-B058-DFD4549A3DF9}"/>
          </ac:spMkLst>
        </pc:spChg>
      </pc:sldChg>
      <pc:sldChg chg="addSp delSp modSp add mod">
        <pc:chgData name="DIAZ CHARRIS LUIS" userId="72dedcb5-ca2f-4208-848e-df8104c7c150" providerId="ADAL" clId="{57095DB0-8A21-4833-BE6A-3C22B7C44A7B}" dt="2022-04-21T22:57:03.526" v="941" actId="20577"/>
        <pc:sldMkLst>
          <pc:docMk/>
          <pc:sldMk cId="1792123429" sldId="265"/>
        </pc:sldMkLst>
        <pc:spChg chg="mod">
          <ac:chgData name="DIAZ CHARRIS LUIS" userId="72dedcb5-ca2f-4208-848e-df8104c7c150" providerId="ADAL" clId="{57095DB0-8A21-4833-BE6A-3C22B7C44A7B}" dt="2022-04-21T22:57:03.526" v="941" actId="20577"/>
          <ac:spMkLst>
            <pc:docMk/>
            <pc:sldMk cId="1792123429" sldId="265"/>
            <ac:spMk id="9" creationId="{6BE66211-3F15-4D36-888E-CFE40F050B66}"/>
          </ac:spMkLst>
        </pc:spChg>
        <pc:spChg chg="add mod">
          <ac:chgData name="DIAZ CHARRIS LUIS" userId="72dedcb5-ca2f-4208-848e-df8104c7c150" providerId="ADAL" clId="{57095DB0-8A21-4833-BE6A-3C22B7C44A7B}" dt="2022-04-21T22:56:25.067" v="932" actId="20577"/>
          <ac:spMkLst>
            <pc:docMk/>
            <pc:sldMk cId="1792123429" sldId="265"/>
            <ac:spMk id="10" creationId="{8C041440-2B5F-4387-84D4-2499BAF71EC7}"/>
          </ac:spMkLst>
        </pc:spChg>
        <pc:spChg chg="del">
          <ac:chgData name="DIAZ CHARRIS LUIS" userId="72dedcb5-ca2f-4208-848e-df8104c7c150" providerId="ADAL" clId="{57095DB0-8A21-4833-BE6A-3C22B7C44A7B}" dt="2022-04-21T22:54:11.133" v="873" actId="478"/>
          <ac:spMkLst>
            <pc:docMk/>
            <pc:sldMk cId="1792123429" sldId="265"/>
            <ac:spMk id="12" creationId="{7DE7A94D-4100-4276-8D84-36EF4534C31D}"/>
          </ac:spMkLst>
        </pc:spChg>
      </pc:sldChg>
      <pc:sldChg chg="addSp delSp modSp add mod">
        <pc:chgData name="DIAZ CHARRIS LUIS" userId="72dedcb5-ca2f-4208-848e-df8104c7c150" providerId="ADAL" clId="{57095DB0-8A21-4833-BE6A-3C22B7C44A7B}" dt="2022-04-21T22:56:59.102" v="939" actId="20577"/>
        <pc:sldMkLst>
          <pc:docMk/>
          <pc:sldMk cId="3182104485" sldId="266"/>
        </pc:sldMkLst>
        <pc:spChg chg="add mod">
          <ac:chgData name="DIAZ CHARRIS LUIS" userId="72dedcb5-ca2f-4208-848e-df8104c7c150" providerId="ADAL" clId="{57095DB0-8A21-4833-BE6A-3C22B7C44A7B}" dt="2022-04-21T22:56:59.102" v="939" actId="20577"/>
          <ac:spMkLst>
            <pc:docMk/>
            <pc:sldMk cId="3182104485" sldId="266"/>
            <ac:spMk id="8" creationId="{65BFED1E-DF51-461A-95DA-4294CBFDBF87}"/>
          </ac:spMkLst>
        </pc:spChg>
        <pc:spChg chg="del">
          <ac:chgData name="DIAZ CHARRIS LUIS" userId="72dedcb5-ca2f-4208-848e-df8104c7c150" providerId="ADAL" clId="{57095DB0-8A21-4833-BE6A-3C22B7C44A7B}" dt="2022-04-21T22:54:53.647" v="887" actId="478"/>
          <ac:spMkLst>
            <pc:docMk/>
            <pc:sldMk cId="3182104485" sldId="266"/>
            <ac:spMk id="9" creationId="{6BE66211-3F15-4D36-888E-CFE40F050B66}"/>
          </ac:spMkLst>
        </pc:spChg>
        <pc:spChg chg="del">
          <ac:chgData name="DIAZ CHARRIS LUIS" userId="72dedcb5-ca2f-4208-848e-df8104c7c150" providerId="ADAL" clId="{57095DB0-8A21-4833-BE6A-3C22B7C44A7B}" dt="2022-04-21T22:54:36.571" v="878" actId="478"/>
          <ac:spMkLst>
            <pc:docMk/>
            <pc:sldMk cId="3182104485" sldId="266"/>
            <ac:spMk id="10" creationId="{8C041440-2B5F-4387-84D4-2499BAF71EC7}"/>
          </ac:spMkLst>
        </pc:spChg>
        <pc:spChg chg="add mod">
          <ac:chgData name="DIAZ CHARRIS LUIS" userId="72dedcb5-ca2f-4208-848e-df8104c7c150" providerId="ADAL" clId="{57095DB0-8A21-4833-BE6A-3C22B7C44A7B}" dt="2022-04-21T22:56:41.894" v="937" actId="20577"/>
          <ac:spMkLst>
            <pc:docMk/>
            <pc:sldMk cId="3182104485" sldId="266"/>
            <ac:spMk id="12" creationId="{0007A9F9-4BA4-43AB-A686-65B88A16B250}"/>
          </ac:spMkLst>
        </pc:spChg>
      </pc:sldChg>
      <pc:sldChg chg="addSp delSp modSp add mod ord">
        <pc:chgData name="DIAZ CHARRIS LUIS" userId="72dedcb5-ca2f-4208-848e-df8104c7c150" providerId="ADAL" clId="{57095DB0-8A21-4833-BE6A-3C22B7C44A7B}" dt="2022-04-21T23:36:00.097" v="1044"/>
        <pc:sldMkLst>
          <pc:docMk/>
          <pc:sldMk cId="75747297" sldId="267"/>
        </pc:sldMkLst>
        <pc:spChg chg="add mod">
          <ac:chgData name="DIAZ CHARRIS LUIS" userId="72dedcb5-ca2f-4208-848e-df8104c7c150" providerId="ADAL" clId="{57095DB0-8A21-4833-BE6A-3C22B7C44A7B}" dt="2022-04-21T23:35:56.304" v="1042" actId="1076"/>
          <ac:spMkLst>
            <pc:docMk/>
            <pc:sldMk cId="75747297" sldId="267"/>
            <ac:spMk id="12" creationId="{7C875290-AE98-4559-B6CB-73E1DE9B8E39}"/>
          </ac:spMkLst>
        </pc:spChg>
        <pc:spChg chg="del">
          <ac:chgData name="DIAZ CHARRIS LUIS" userId="72dedcb5-ca2f-4208-848e-df8104c7c150" providerId="ADAL" clId="{57095DB0-8A21-4833-BE6A-3C22B7C44A7B}" dt="2022-04-21T23:35:05.825" v="1031" actId="478"/>
          <ac:spMkLst>
            <pc:docMk/>
            <pc:sldMk cId="75747297" sldId="267"/>
            <ac:spMk id="13" creationId="{7FCF27FE-5ACA-4B4B-8FE8-A93697A94B1A}"/>
          </ac:spMkLst>
        </pc:spChg>
        <pc:spChg chg="del">
          <ac:chgData name="DIAZ CHARRIS LUIS" userId="72dedcb5-ca2f-4208-848e-df8104c7c150" providerId="ADAL" clId="{57095DB0-8A21-4833-BE6A-3C22B7C44A7B}" dt="2022-04-21T23:35:08.931" v="1032" actId="478"/>
          <ac:spMkLst>
            <pc:docMk/>
            <pc:sldMk cId="75747297" sldId="267"/>
            <ac:spMk id="15" creationId="{3B694032-C2C3-4087-A18E-5E0FC8A98C44}"/>
          </ac:spMkLst>
        </pc:spChg>
        <pc:spChg chg="del">
          <ac:chgData name="DIAZ CHARRIS LUIS" userId="72dedcb5-ca2f-4208-848e-df8104c7c150" providerId="ADAL" clId="{57095DB0-8A21-4833-BE6A-3C22B7C44A7B}" dt="2022-04-21T23:35:15.919" v="1035" actId="478"/>
          <ac:spMkLst>
            <pc:docMk/>
            <pc:sldMk cId="75747297" sldId="267"/>
            <ac:spMk id="16" creationId="{773B4A72-860F-4EA7-B387-5C8D8B6DA07F}"/>
          </ac:spMkLst>
        </pc:spChg>
        <pc:spChg chg="del">
          <ac:chgData name="DIAZ CHARRIS LUIS" userId="72dedcb5-ca2f-4208-848e-df8104c7c150" providerId="ADAL" clId="{57095DB0-8A21-4833-BE6A-3C22B7C44A7B}" dt="2022-04-21T23:35:18.739" v="1036" actId="478"/>
          <ac:spMkLst>
            <pc:docMk/>
            <pc:sldMk cId="75747297" sldId="267"/>
            <ac:spMk id="18" creationId="{89F10352-1416-4A71-B058-DFD4549A3DF9}"/>
          </ac:spMkLst>
        </pc:spChg>
      </pc:sldChg>
      <pc:sldChg chg="addSp delSp modSp add mod">
        <pc:chgData name="DIAZ CHARRIS LUIS" userId="72dedcb5-ca2f-4208-848e-df8104c7c150" providerId="ADAL" clId="{57095DB0-8A21-4833-BE6A-3C22B7C44A7B}" dt="2022-04-21T23:37:35.143" v="1057" actId="1076"/>
        <pc:sldMkLst>
          <pc:docMk/>
          <pc:sldMk cId="884794388" sldId="268"/>
        </pc:sldMkLst>
        <pc:spChg chg="add mod">
          <ac:chgData name="DIAZ CHARRIS LUIS" userId="72dedcb5-ca2f-4208-848e-df8104c7c150" providerId="ADAL" clId="{57095DB0-8A21-4833-BE6A-3C22B7C44A7B}" dt="2022-04-21T23:37:35.143" v="1057" actId="1076"/>
          <ac:spMkLst>
            <pc:docMk/>
            <pc:sldMk cId="884794388" sldId="268"/>
            <ac:spMk id="12" creationId="{8E9F1B07-A76A-47A0-9388-E8B439E9C6ED}"/>
          </ac:spMkLst>
        </pc:spChg>
        <pc:spChg chg="del">
          <ac:chgData name="DIAZ CHARRIS LUIS" userId="72dedcb5-ca2f-4208-848e-df8104c7c150" providerId="ADAL" clId="{57095DB0-8A21-4833-BE6A-3C22B7C44A7B}" dt="2022-04-21T23:36:11.556" v="1047" actId="478"/>
          <ac:spMkLst>
            <pc:docMk/>
            <pc:sldMk cId="884794388" sldId="268"/>
            <ac:spMk id="13" creationId="{7FCF27FE-5ACA-4B4B-8FE8-A93697A94B1A}"/>
          </ac:spMkLst>
        </pc:spChg>
        <pc:spChg chg="del">
          <ac:chgData name="DIAZ CHARRIS LUIS" userId="72dedcb5-ca2f-4208-848e-df8104c7c150" providerId="ADAL" clId="{57095DB0-8A21-4833-BE6A-3C22B7C44A7B}" dt="2022-04-21T23:36:08.829" v="1046" actId="478"/>
          <ac:spMkLst>
            <pc:docMk/>
            <pc:sldMk cId="884794388" sldId="268"/>
            <ac:spMk id="15" creationId="{3B694032-C2C3-4087-A18E-5E0FC8A98C44}"/>
          </ac:spMkLst>
        </pc:spChg>
        <pc:spChg chg="del mod">
          <ac:chgData name="DIAZ CHARRIS LUIS" userId="72dedcb5-ca2f-4208-848e-df8104c7c150" providerId="ADAL" clId="{57095DB0-8A21-4833-BE6A-3C22B7C44A7B}" dt="2022-04-21T23:37:12.270" v="1049" actId="478"/>
          <ac:spMkLst>
            <pc:docMk/>
            <pc:sldMk cId="884794388" sldId="268"/>
            <ac:spMk id="16" creationId="{773B4A72-860F-4EA7-B387-5C8D8B6DA07F}"/>
          </ac:spMkLst>
        </pc:spChg>
        <pc:spChg chg="del">
          <ac:chgData name="DIAZ CHARRIS LUIS" userId="72dedcb5-ca2f-4208-848e-df8104c7c150" providerId="ADAL" clId="{57095DB0-8A21-4833-BE6A-3C22B7C44A7B}" dt="2022-04-21T23:37:14.678" v="1050" actId="478"/>
          <ac:spMkLst>
            <pc:docMk/>
            <pc:sldMk cId="884794388" sldId="268"/>
            <ac:spMk id="18" creationId="{89F10352-1416-4A71-B058-DFD4549A3DF9}"/>
          </ac:spMkLst>
        </pc:spChg>
      </pc:sldChg>
      <pc:sldChg chg="addSp delSp modSp add mod">
        <pc:chgData name="DIAZ CHARRIS LUIS" userId="72dedcb5-ca2f-4208-848e-df8104c7c150" providerId="ADAL" clId="{57095DB0-8A21-4833-BE6A-3C22B7C44A7B}" dt="2022-04-21T23:38:03.294" v="1063" actId="1076"/>
        <pc:sldMkLst>
          <pc:docMk/>
          <pc:sldMk cId="1677833817" sldId="269"/>
        </pc:sldMkLst>
        <pc:spChg chg="add mod">
          <ac:chgData name="DIAZ CHARRIS LUIS" userId="72dedcb5-ca2f-4208-848e-df8104c7c150" providerId="ADAL" clId="{57095DB0-8A21-4833-BE6A-3C22B7C44A7B}" dt="2022-04-21T23:38:03.294" v="1063" actId="1076"/>
          <ac:spMkLst>
            <pc:docMk/>
            <pc:sldMk cId="1677833817" sldId="269"/>
            <ac:spMk id="10" creationId="{0B3D0C26-A17F-4CC9-88BD-2CBA851E1494}"/>
          </ac:spMkLst>
        </pc:spChg>
        <pc:spChg chg="del">
          <ac:chgData name="DIAZ CHARRIS LUIS" userId="72dedcb5-ca2f-4208-848e-df8104c7c150" providerId="ADAL" clId="{57095DB0-8A21-4833-BE6A-3C22B7C44A7B}" dt="2022-04-21T23:37:42.429" v="1059" actId="478"/>
          <ac:spMkLst>
            <pc:docMk/>
            <pc:sldMk cId="1677833817" sldId="269"/>
            <ac:spMk id="12" creationId="{8E9F1B07-A76A-47A0-9388-E8B439E9C6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F25C17-84B4-41C1-940D-2EC73B6B3E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915CFD-FA46-4946-BF5E-C594EEBE1D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F7A0-E266-4109-9C8D-75854422D530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6BD65B-B378-400B-B631-7D5574D87D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4A394F-166C-4DDB-B4FB-1874E115D6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AF3B-3BB1-4DD5-B24E-3F711CB6B4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3453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9CDD-E824-45DF-8B47-1CD88A044838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05651-8CB7-403B-9EC5-C9CC91AC48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09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B707D-BD2C-4B8D-A19B-7495EF8F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ECF5D-5B0B-4BA7-AA72-E3CC7451F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27924-CC04-44ED-971D-9AC90F90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6490-39BE-427F-A372-2B7C41EBFDFD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967DD-1D4F-4BFC-82C4-0C1148D8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60F49-C452-4E15-B952-E10B990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87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24F15-A69B-4DFE-B0A4-336D9A6C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E8987F-BC75-4DAB-8441-0842E8F4E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0901A-34B9-402B-8755-5259F8C4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7C8E-7074-4908-95FE-249641BCDDFF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F07B0-C8D2-48CA-9E6F-1BCD289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F1DB5-B34A-47CA-8DB2-D43C8235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3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F7458-F611-4EFD-AF55-ACEFA6E0D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910B8D-C650-420A-8716-C6034F3F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2135E-722A-4978-85B3-8ABDFEF7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9682-EB65-46EA-BA0D-785D16708814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6E219-8423-431A-B239-FBA15842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70AAD-AEC2-415B-98DC-11E453F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5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98449-B09C-4FB8-AF2A-3B2A6FD4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61487-E70E-4461-B36C-4BAC0F68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E75D8-9F2E-48C5-B807-F5CFA5AC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CF79-E025-4351-AC63-E6BED651232B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B6060-AD68-4A8B-81F8-1C05E0DC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DC420-55E9-455B-931C-89AD7E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0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9505-6190-415F-ACB2-0AD67AF1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D4E7A5-1CE0-4B0C-9C7A-BB052CB9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8AB01-21EA-4C4D-9192-05D6D69F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A066-1BEB-4D65-89AE-520B21D89ADE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83FF87-3C03-4E37-959C-364D8D5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7B8D1-0BC2-456D-BE9B-1AB587D5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E9F9A-DDAE-4D54-87A1-E4CEBF7E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6CD4D-D670-4801-ABD5-26559F458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66326A-F88E-4BBA-8199-778710252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2537D0-7489-4B62-BE52-B95B673C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CE1B-6884-41D0-8C9B-8DD01BB2EBB1}" type="datetime1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1310E-933B-4199-99A0-CD90ACB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3E6DB8-08C6-47D8-BD27-C3FC0ECF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65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43E6-D4D5-4C53-A756-D88A8143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27C44-B9A3-4688-B12B-350ECE9E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3044C7-5684-4272-A38D-B570BD617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898CC9-DAC8-4537-B8F9-7227B8ACE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039BB3-69F5-42E3-8DF5-BD1D75E3E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9D5BDD-5206-4000-BE13-B32BC148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D5E-B881-476F-A3EF-062A1211E07E}" type="datetime1">
              <a:rPr lang="es-CO" smtClean="0"/>
              <a:t>21/04/2022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ADFAB5-46F2-4FD3-8D3F-79D43121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A55AA5-5129-4014-8591-872DD26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8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DE25E-CDA5-434C-A56B-BC1551B4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D19DC4-6516-42E7-A1EF-30C6913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3FD2-1594-4ECF-9C49-B30A77ADBF0D}" type="datetime1">
              <a:rPr lang="es-CO" smtClean="0"/>
              <a:t>21/04/2022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515EBC-9373-4485-A7FD-F13DB9DC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BD4A76-E3CC-4A71-8471-4E0AF65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96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67C152-C662-4842-AB0D-71AC5967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8E50-3B8D-4739-B582-1C4A123559DD}" type="datetime1">
              <a:rPr lang="es-CO" smtClean="0"/>
              <a:t>21/04/2022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3A6791-32E1-4F15-B7BA-FE748692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5E49BB-CBFB-4ABF-AC69-5568C0B9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3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EB17F-EBF8-4757-BE66-1F82B563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9FDCC-73DE-4725-80AA-7818ECF8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A0E960-43DD-4DAC-A3B1-C1748F03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D4AAD-B483-4E53-B01F-F6EEC603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3E9-F8DE-4EDE-BAA3-87AD88BF5B8F}" type="datetime1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FD39D-12DE-477B-B5D1-A7CCD13F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7BB67-1465-456F-A045-0A7F9F6D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87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FAF05-078E-4D15-B12C-37AF5F88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F78B01-843F-4960-8667-E4861FB55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BE946B-5302-4422-B577-47635A1DD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F8F58-8B8A-4E02-9C33-D9A1991A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27DD-4FBD-4D19-9BF1-10BB934849B7}" type="datetime1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395379-EE91-4104-B616-EECA66A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8BB42C-DE2B-40B7-94CC-D701FFDD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22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C7313E-DCA1-4EBE-BA80-14D7DFA6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6C293-524C-4C5B-974D-F541A0D8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8BE6A-C7C3-41AE-A285-0523818A0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F5AF-C6EB-43CC-8AD5-ADF90B05A4AB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884E0-8AF4-4E56-8618-96F48898E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AE16A-3D90-4373-B98F-6FE054B3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2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44C6B4-3682-4D61-8C0C-5D913724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70" y="1783109"/>
            <a:ext cx="4526930" cy="149388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CD2783-246F-4953-9519-D1603F45E462}"/>
              </a:ext>
            </a:extLst>
          </p:cNvPr>
          <p:cNvSpPr txBox="1"/>
          <p:nvPr/>
        </p:nvSpPr>
        <p:spPr>
          <a:xfrm>
            <a:off x="1924956" y="288485"/>
            <a:ext cx="7545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/>
              <a:t>Protocolos de Comunicación en Sistemas Embebidos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061135-CEEC-45F3-B5AB-0970FB942416}"/>
              </a:ext>
            </a:extLst>
          </p:cNvPr>
          <p:cNvSpPr txBox="1"/>
          <p:nvPr/>
        </p:nvSpPr>
        <p:spPr>
          <a:xfrm>
            <a:off x="190213" y="3283015"/>
            <a:ext cx="754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rgbClr val="00B0F0"/>
                </a:solidFill>
              </a:rPr>
              <a:t>Carrera de Especialización en Sistemas Embebidos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28A4579-A072-40DB-80A8-8BB7A7E96059}"/>
              </a:ext>
            </a:extLst>
          </p:cNvPr>
          <p:cNvSpPr txBox="1"/>
          <p:nvPr/>
        </p:nvSpPr>
        <p:spPr>
          <a:xfrm>
            <a:off x="2323049" y="4240201"/>
            <a:ext cx="7545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Presentación de trabajo final de curso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B10216-CAED-4890-BBE6-0B9F0431461D}"/>
              </a:ext>
            </a:extLst>
          </p:cNvPr>
          <p:cNvSpPr txBox="1"/>
          <p:nvPr/>
        </p:nvSpPr>
        <p:spPr>
          <a:xfrm>
            <a:off x="178620" y="6378859"/>
            <a:ext cx="278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Ing. Luis David Díaz Charris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9C59E13-CBB1-4DA9-BA26-680988478910}"/>
              </a:ext>
            </a:extLst>
          </p:cNvPr>
          <p:cNvSpPr txBox="1"/>
          <p:nvPr/>
        </p:nvSpPr>
        <p:spPr>
          <a:xfrm>
            <a:off x="2123738" y="5073912"/>
            <a:ext cx="749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Driver acelerómetro módulo MPU9250 a través de I2C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3DAA68-98AE-4B20-9FD8-4BCE66BB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105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definiciones y variables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5785536" y="106413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accel.h</a:t>
            </a:r>
            <a:endParaRPr lang="es-CO" sz="24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73B4A72-860F-4EA7-B387-5C8D8B6DA07F}"/>
              </a:ext>
            </a:extLst>
          </p:cNvPr>
          <p:cNvSpPr txBox="1"/>
          <p:nvPr/>
        </p:nvSpPr>
        <p:spPr>
          <a:xfrm>
            <a:off x="654069" y="5350019"/>
            <a:ext cx="9563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init_mpu_state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accel_init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CO" sz="2400" b="1" dirty="0">
                <a:solidFill>
                  <a:srgbClr val="005032"/>
                </a:solidFill>
                <a:latin typeface="Consolas" panose="020B0609020204030204" pitchFamily="49" charset="0"/>
              </a:rPr>
              <a:t>I2C_TypeDef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 I2C_PORT);</a:t>
            </a:r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F10352-1416-4A71-B058-DFD4549A3DF9}"/>
              </a:ext>
            </a:extLst>
          </p:cNvPr>
          <p:cNvSpPr txBox="1"/>
          <p:nvPr/>
        </p:nvSpPr>
        <p:spPr>
          <a:xfrm>
            <a:off x="886264" y="58411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mpu_data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accel_getData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CO" sz="24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9EB885-4E7D-47D5-BD01-D339640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10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533A7-51D3-4BEF-BD65-6AAA3247FD03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CF27FE-5ACA-4B4B-8FE8-A93697A94B1A}"/>
              </a:ext>
            </a:extLst>
          </p:cNvPr>
          <p:cNvSpPr txBox="1"/>
          <p:nvPr/>
        </p:nvSpPr>
        <p:spPr>
          <a:xfrm>
            <a:off x="422438" y="2047377"/>
            <a:ext cx="40037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x_accel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y_accel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z_accel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s-CO" sz="2400" dirty="0">
              <a:latin typeface="Consolas" panose="020B0609020204030204" pitchFamily="49" charset="0"/>
            </a:endParaRPr>
          </a:p>
          <a:p>
            <a:pPr algn="l"/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accel_data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B694032-C2C3-4087-A18E-5E0FC8A98C44}"/>
              </a:ext>
            </a:extLst>
          </p:cNvPr>
          <p:cNvSpPr txBox="1"/>
          <p:nvPr/>
        </p:nvSpPr>
        <p:spPr>
          <a:xfrm>
            <a:off x="4699655" y="1591249"/>
            <a:ext cx="43864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init_mpu_state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clock_st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accel_st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gyro_disable_st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filter_accel_st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filter_gyro_st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user_ctrl_st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bypass_i2c_st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l-NL" sz="1800" dirty="0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0000C0"/>
                </a:solidFill>
                <a:latin typeface="Consolas" panose="020B0609020204030204" pitchFamily="49" charset="0"/>
              </a:rPr>
              <a:t>mag_ene_st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mag_set_sense_st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mag_set_mode_st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who_am_i_st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init_mpu_state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3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definiciones y variables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5785536" y="106413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accel.h</a:t>
            </a:r>
            <a:endParaRPr lang="es-CO" sz="24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9EB885-4E7D-47D5-BD01-D339640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11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533A7-51D3-4BEF-BD65-6AAA3247FD03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9F1B07-A76A-47A0-9388-E8B439E9C6ED}"/>
              </a:ext>
            </a:extLst>
          </p:cNvPr>
          <p:cNvSpPr txBox="1"/>
          <p:nvPr/>
        </p:nvSpPr>
        <p:spPr>
          <a:xfrm>
            <a:off x="715619" y="1525799"/>
            <a:ext cx="109579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005032"/>
                </a:solidFill>
                <a:latin typeface="Consolas" panose="020B0609020204030204" pitchFamily="49" charset="0"/>
              </a:rPr>
              <a:t>init_mpu_state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init_state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s-CO" sz="2000" dirty="0">
              <a:latin typeface="Consolas" panose="020B0609020204030204" pitchFamily="49" charset="0"/>
            </a:endParaRPr>
          </a:p>
          <a:p>
            <a:pPr algn="l"/>
            <a:r>
              <a:rPr lang="es-CO" sz="2000" dirty="0" err="1">
                <a:solidFill>
                  <a:srgbClr val="005032"/>
                </a:solidFill>
                <a:latin typeface="Consolas" panose="020B0609020204030204" pitchFamily="49" charset="0"/>
              </a:rPr>
              <a:t>init_mpu_state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accel_init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CO" sz="2000" b="1" dirty="0">
                <a:solidFill>
                  <a:srgbClr val="005032"/>
                </a:solidFill>
                <a:latin typeface="Consolas" panose="020B0609020204030204" pitchFamily="49" charset="0"/>
              </a:rPr>
              <a:t>I2C_TypeDef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 I2C_PORT){</a:t>
            </a:r>
          </a:p>
          <a:p>
            <a:pPr algn="l"/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I2C_config(I2C_PORT);</a:t>
            </a:r>
          </a:p>
          <a:p>
            <a:pPr algn="l"/>
            <a:endParaRPr lang="es-CO" sz="2000" dirty="0">
              <a:latin typeface="Consolas" panose="020B0609020204030204" pitchFamily="49" charset="0"/>
            </a:endParaRPr>
          </a:p>
          <a:p>
            <a:pPr algn="l"/>
            <a:r>
              <a:rPr lang="es-CO" sz="20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pPr algn="l"/>
            <a:r>
              <a:rPr lang="es-CO" sz="20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s-ES" sz="20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es-ES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Se deshabilita la posibilidad de que el </a:t>
            </a:r>
            <a:r>
              <a:rPr lang="es-ES" sz="20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mpu</a:t>
            </a:r>
            <a:r>
              <a:rPr lang="es-ES" sz="2000" u="sng" dirty="0">
                <a:solidFill>
                  <a:srgbClr val="3F7F5F"/>
                </a:solidFill>
                <a:latin typeface="Consolas" panose="020B0609020204030204" pitchFamily="49" charset="0"/>
              </a:rPr>
              <a:t> sea master</a:t>
            </a:r>
          </a:p>
          <a:p>
            <a:pPr algn="l"/>
            <a:r>
              <a:rPr lang="es-CO" sz="2000" dirty="0">
                <a:solidFill>
                  <a:srgbClr val="3F7F5F"/>
                </a:solidFill>
                <a:latin typeface="Consolas" panose="020B0609020204030204" pitchFamily="49" charset="0"/>
              </a:rPr>
              <a:t> * */</a:t>
            </a:r>
          </a:p>
          <a:p>
            <a:pPr algn="l"/>
            <a:endParaRPr lang="es-CO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(I2C_write(MPU_ADDRESS, CTRL_MASTER_I2C, 0b00000000u) == true){</a:t>
            </a:r>
          </a:p>
          <a:p>
            <a:pPr algn="l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init_state.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user_ctrl_st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true;</a:t>
            </a:r>
          </a:p>
          <a:p>
            <a:pPr algn="l"/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s-CO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C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init_state.</a:t>
            </a:r>
            <a:r>
              <a:rPr lang="es-CO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user_ctrl_st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algn="l"/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88479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definiciones y variables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5785536" y="106413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accel.h</a:t>
            </a:r>
            <a:endParaRPr lang="es-CO" sz="24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9EB885-4E7D-47D5-BD01-D339640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12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533A7-51D3-4BEF-BD65-6AAA3247FD03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3D0C26-A17F-4CC9-88BD-2CBA851E1494}"/>
              </a:ext>
            </a:extLst>
          </p:cNvPr>
          <p:cNvSpPr txBox="1"/>
          <p:nvPr/>
        </p:nvSpPr>
        <p:spPr>
          <a:xfrm>
            <a:off x="384313" y="1905208"/>
            <a:ext cx="112113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accel_data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accel_getData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algn="l"/>
            <a:r>
              <a:rPr lang="es-CO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acum_accel_data_bits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[6] = {0};</a:t>
            </a: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accel_data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accel_data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I2C_read(MPU_ADDRESS,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ACCEL_X_High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acum_accel_data_bits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6);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accel_data.</a:t>
            </a:r>
            <a:r>
              <a:rPr lang="es-CO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x_accel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(</a:t>
            </a:r>
            <a:r>
              <a:rPr lang="es-CO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)((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acum_accel_data_bits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[0]&lt;&lt;8)|(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acum_accel_data_bits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[1]));</a:t>
            </a:r>
          </a:p>
          <a:p>
            <a:pPr algn="l"/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accel_data.</a:t>
            </a:r>
            <a:r>
              <a:rPr lang="es-CO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y_accel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(</a:t>
            </a:r>
            <a:r>
              <a:rPr lang="es-CO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)((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acum_accel_data_bits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[2]&lt;&lt;8)|(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acum_accel_data_bits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[3]));</a:t>
            </a:r>
          </a:p>
          <a:p>
            <a:pPr algn="l"/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accel_data.</a:t>
            </a:r>
            <a:r>
              <a:rPr lang="es-CO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z_accel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(</a:t>
            </a:r>
            <a:r>
              <a:rPr lang="es-CO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)((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acum_accel_data_bits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[4]&lt;&lt;8)|(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acum_accel_data_bits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[5]));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accel_data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783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9177A5-589E-41EC-91CE-BC7B20DF658D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E94152-694F-4A20-AB0B-CCC16ECA8BCF}"/>
              </a:ext>
            </a:extLst>
          </p:cNvPr>
          <p:cNvSpPr txBox="1"/>
          <p:nvPr/>
        </p:nvSpPr>
        <p:spPr>
          <a:xfrm>
            <a:off x="487746" y="1586283"/>
            <a:ext cx="113331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Título.</a:t>
            </a:r>
            <a:r>
              <a:rPr lang="es-CO" sz="2400" dirty="0"/>
              <a:t> </a:t>
            </a:r>
            <a:r>
              <a:rPr lang="pt-BR" sz="2400" dirty="0"/>
              <a:t>Driver acelerómetro módulo MPU9250 a través de I2C</a:t>
            </a:r>
            <a:endParaRPr lang="es-ES" sz="2400" dirty="0"/>
          </a:p>
          <a:p>
            <a:pPr algn="just"/>
            <a:endParaRPr lang="es-CO" sz="2400" dirty="0"/>
          </a:p>
          <a:p>
            <a:pPr algn="just"/>
            <a:r>
              <a:rPr lang="es-CO" sz="2400" b="1" dirty="0"/>
              <a:t>Objetivo.</a:t>
            </a:r>
            <a:r>
              <a:rPr lang="es-CO" sz="2400" dirty="0"/>
              <a:t> </a:t>
            </a:r>
            <a:r>
              <a:rPr lang="es-CO" sz="2000" dirty="0"/>
              <a:t>Desarrollar un driver de tipo </a:t>
            </a:r>
            <a:r>
              <a:rPr lang="es-CO" sz="2000" dirty="0" err="1"/>
              <a:t>polled</a:t>
            </a:r>
            <a:r>
              <a:rPr lang="es-CO" sz="2000" dirty="0"/>
              <a:t> driver, desarrollado para que la placa Núcleo F429zi  se comunique con el módulo MPU9250 a través de sus puertos I2C para obtener los datos del acelerómetro. Este módulo, puede usarse en cualquier microcontrolador STM32 Cortex-M4, que implemente la CMSIS.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Orientación: </a:t>
            </a:r>
          </a:p>
          <a:p>
            <a:pPr marL="342900" indent="-342900" algn="just">
              <a:buFontTx/>
              <a:buChar char="-"/>
            </a:pPr>
            <a:r>
              <a:rPr lang="es-CO" sz="2000" dirty="0"/>
              <a:t>Abstraer del usuario la HAL de STM32</a:t>
            </a:r>
          </a:p>
          <a:p>
            <a:pPr marL="342900" indent="-342900" algn="just">
              <a:buFontTx/>
              <a:buChar char="-"/>
            </a:pPr>
            <a:endParaRPr lang="es-CO" sz="2000" dirty="0"/>
          </a:p>
          <a:p>
            <a:pPr marL="342900" indent="-342900" algn="just">
              <a:buFontTx/>
              <a:buChar char="-"/>
            </a:pPr>
            <a:endParaRPr lang="es-CO" sz="2400" dirty="0"/>
          </a:p>
          <a:p>
            <a:pPr algn="just"/>
            <a:r>
              <a:rPr lang="es-CO" sz="2400" b="1" dirty="0"/>
              <a:t>Plataforma embebida.</a:t>
            </a:r>
            <a:r>
              <a:rPr lang="es-CO" sz="2400" dirty="0"/>
              <a:t> STM32F429zi – </a:t>
            </a:r>
            <a:r>
              <a:rPr lang="es-CO" sz="2400" dirty="0" err="1"/>
              <a:t>Múdulo</a:t>
            </a:r>
            <a:r>
              <a:rPr lang="es-CO" sz="2400" dirty="0"/>
              <a:t> MPU9250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b="1" dirty="0"/>
              <a:t>Periféricos:</a:t>
            </a:r>
            <a:r>
              <a:rPr lang="es-CO" sz="2400" dirty="0"/>
              <a:t> GPIO e I2C.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B23BB9-A741-4A6A-8CD9-6DC6B14D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9462C8-7C9B-4C7C-B298-A4BD7187C469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Información general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9E124BC-8220-493F-8127-D712CAAC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67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BEEA076-DDBE-47EE-A20B-5659E1E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3</a:t>
            </a:fld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025EA3-18A7-4A16-BFC9-B544F4D38444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D3DC117-EA91-4EE1-A8C8-0C1BA941D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3"/>
          <a:stretch/>
        </p:blipFill>
        <p:spPr>
          <a:xfrm>
            <a:off x="1085945" y="1902317"/>
            <a:ext cx="3447352" cy="33462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3132BB6-A1BC-476D-AE32-69ADBC6792ED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Módulos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90B8B-51A4-4473-B322-EEEDAE602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t="5787" r="13440" b="6177"/>
          <a:stretch/>
        </p:blipFill>
        <p:spPr bwMode="auto">
          <a:xfrm>
            <a:off x="7272131" y="1040459"/>
            <a:ext cx="2994990" cy="568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A4A33CB-B998-42E6-993F-8C27AC256988}"/>
              </a:ext>
            </a:extLst>
          </p:cNvPr>
          <p:cNvCxnSpPr/>
          <p:nvPr/>
        </p:nvCxnSpPr>
        <p:spPr>
          <a:xfrm>
            <a:off x="4700834" y="2517914"/>
            <a:ext cx="22830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070251D-ABD9-4974-9040-14FEA8B71565}"/>
              </a:ext>
            </a:extLst>
          </p:cNvPr>
          <p:cNvCxnSpPr/>
          <p:nvPr/>
        </p:nvCxnSpPr>
        <p:spPr>
          <a:xfrm>
            <a:off x="4729182" y="2935358"/>
            <a:ext cx="22830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48C868F-1650-4141-9071-18554473318A}"/>
              </a:ext>
            </a:extLst>
          </p:cNvPr>
          <p:cNvCxnSpPr/>
          <p:nvPr/>
        </p:nvCxnSpPr>
        <p:spPr>
          <a:xfrm>
            <a:off x="4729182" y="3548268"/>
            <a:ext cx="2283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A915B72-38EB-44B2-9CFF-F85B503E1912}"/>
              </a:ext>
            </a:extLst>
          </p:cNvPr>
          <p:cNvCxnSpPr/>
          <p:nvPr/>
        </p:nvCxnSpPr>
        <p:spPr>
          <a:xfrm>
            <a:off x="4740590" y="4002157"/>
            <a:ext cx="2283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75CA9-A6ED-4090-AFFB-73C7028D3AB3}"/>
              </a:ext>
            </a:extLst>
          </p:cNvPr>
          <p:cNvSpPr txBox="1"/>
          <p:nvPr/>
        </p:nvSpPr>
        <p:spPr>
          <a:xfrm>
            <a:off x="5282937" y="26024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GND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DD72742-F00C-4606-878D-1E7D17C0E152}"/>
              </a:ext>
            </a:extLst>
          </p:cNvPr>
          <p:cNvSpPr txBox="1"/>
          <p:nvPr/>
        </p:nvSpPr>
        <p:spPr>
          <a:xfrm>
            <a:off x="5314687" y="2137783"/>
            <a:ext cx="50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rgbClr val="FF0000"/>
                </a:solidFill>
              </a:rPr>
              <a:t>Vcc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D7248D-C8F2-425B-835A-5282E5939598}"/>
              </a:ext>
            </a:extLst>
          </p:cNvPr>
          <p:cNvSpPr txBox="1"/>
          <p:nvPr/>
        </p:nvSpPr>
        <p:spPr>
          <a:xfrm>
            <a:off x="5300070" y="320613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SCL -&gt; PB8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E88F44-02FB-4460-8B97-6F910CCACC2B}"/>
              </a:ext>
            </a:extLst>
          </p:cNvPr>
          <p:cNvSpPr txBox="1"/>
          <p:nvPr/>
        </p:nvSpPr>
        <p:spPr>
          <a:xfrm>
            <a:off x="5295112" y="3662641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SDA -&gt; PB9</a:t>
            </a:r>
          </a:p>
        </p:txBody>
      </p:sp>
    </p:spTree>
    <p:extLst>
      <p:ext uri="{BB962C8B-B14F-4D97-AF65-F5344CB8AC3E}">
        <p14:creationId xmlns:p14="http://schemas.microsoft.com/office/powerpoint/2010/main" val="41242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815490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Modelo del driver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70EFD4B-6BA0-4015-ABA3-334BFD3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4</a:t>
            </a:fld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BB671D-6DF1-46FF-AA5C-C095347DFD61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76D1A75-5492-495C-B7D7-62DFFC5C1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31" y="1598959"/>
            <a:ext cx="97440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5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funciones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4613532" y="957069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accel_port.h</a:t>
            </a:r>
            <a:endParaRPr lang="es-CO" sz="24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B32D1-0D68-45E9-8B74-82FF77CA3A42}"/>
              </a:ext>
            </a:extLst>
          </p:cNvPr>
          <p:cNvSpPr txBox="1"/>
          <p:nvPr/>
        </p:nvSpPr>
        <p:spPr>
          <a:xfrm>
            <a:off x="156418" y="2238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I2C_config(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I2C_TypeDef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I2C_PORT)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39E1EA-52EF-404C-8346-7D816DAE077E}"/>
              </a:ext>
            </a:extLst>
          </p:cNvPr>
          <p:cNvSpPr txBox="1"/>
          <p:nvPr/>
        </p:nvSpPr>
        <p:spPr>
          <a:xfrm>
            <a:off x="138398" y="3349391"/>
            <a:ext cx="11916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I2C_read(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i2c_addres, 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buffer_rx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s-CO" b="1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buffer_rx_size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84936BC-ACA1-468C-92FB-5C4296BB9E3F}"/>
              </a:ext>
            </a:extLst>
          </p:cNvPr>
          <p:cNvSpPr txBox="1"/>
          <p:nvPr/>
        </p:nvSpPr>
        <p:spPr>
          <a:xfrm>
            <a:off x="156418" y="4737410"/>
            <a:ext cx="1079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I2C_write(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I2c_add, 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755D76A-11BE-4A00-8CF1-1E49CC65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5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DEFC04-5765-401E-A1B8-E5C11913E0EE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</p:spTree>
    <p:extLst>
      <p:ext uri="{BB962C8B-B14F-4D97-AF65-F5344CB8AC3E}">
        <p14:creationId xmlns:p14="http://schemas.microsoft.com/office/powerpoint/2010/main" val="374987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definiciones y variables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9EB885-4E7D-47D5-BD01-D339640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6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533A7-51D3-4BEF-BD65-6AAA3247FD03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E7A94D-4100-4276-8D84-36EF4534C31D}"/>
              </a:ext>
            </a:extLst>
          </p:cNvPr>
          <p:cNvSpPr txBox="1"/>
          <p:nvPr/>
        </p:nvSpPr>
        <p:spPr>
          <a:xfrm>
            <a:off x="1537253" y="1817416"/>
            <a:ext cx="82428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800" dirty="0">
                <a:solidFill>
                  <a:srgbClr val="005032"/>
                </a:solidFill>
                <a:latin typeface="Consolas" panose="020B0609020204030204" pitchFamily="49" charset="0"/>
              </a:rPr>
              <a:t>I2C_HandleTypeDef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I2cHandle;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I2C_config(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I2C_TypeDef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I2C_PORT){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I2cHandle.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I2C_PORT;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I2cHandle.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ClockSpeed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400000;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I2cHandle.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DutyCycle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I2C_DUTYCYCLE_2;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I2cHandle.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OwnAddress1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I2C_ADD_MASTER;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I2cHandle.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AddressingMode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I2C_ADDRESSINGMODE_7BIT;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I2cHandle.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DualAddressMode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I2C_DUALADDRESS_DISABLE;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I2cHandle.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OwnAddress2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I2cHandle.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GeneralCallMode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I2C_GENERALCALL_DISABLE;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I2cHandle.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>
                <a:solidFill>
                  <a:srgbClr val="0000C0"/>
                </a:solidFill>
                <a:latin typeface="Consolas" panose="020B0609020204030204" pitchFamily="49" charset="0"/>
              </a:rPr>
              <a:t>NoStretchMode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I2C_NOSTRETCH_DISABLE;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289EF0-FEAE-4D9A-AA36-AF429505C4E1}"/>
              </a:ext>
            </a:extLst>
          </p:cNvPr>
          <p:cNvSpPr txBox="1"/>
          <p:nvPr/>
        </p:nvSpPr>
        <p:spPr>
          <a:xfrm>
            <a:off x="5785536" y="106413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accel_port.h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28226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definiciones y variables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5785536" y="106413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accel_port.h</a:t>
            </a:r>
            <a:endParaRPr lang="es-CO" sz="24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9EB885-4E7D-47D5-BD01-D339640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7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533A7-51D3-4BEF-BD65-6AAA3247FD03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041440-2B5F-4387-84D4-2499BAF71EC7}"/>
              </a:ext>
            </a:extLst>
          </p:cNvPr>
          <p:cNvSpPr txBox="1"/>
          <p:nvPr/>
        </p:nvSpPr>
        <p:spPr>
          <a:xfrm>
            <a:off x="437322" y="1955915"/>
            <a:ext cx="116221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I2C_read(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i2c_addres, 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buffer_rx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											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buffer_rx_size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(HAL_I2C_Mem_Read(&amp;I2cHandle, (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uint16_t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)(i2c_addres&lt;&lt;1),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1u, 									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buffer_rx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1u, 100u) != </a:t>
            </a:r>
            <a:r>
              <a:rPr lang="es-CO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s-C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(HAL_I2C_GetError(&amp;I2cHandle) != HAL_I2C_ERROR_AF)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s-CO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true;}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212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definiciones y variables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9EB885-4E7D-47D5-BD01-D339640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8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533A7-51D3-4BEF-BD65-6AAA3247FD03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BFED1E-DF51-461A-95DA-4294CBFDBF87}"/>
              </a:ext>
            </a:extLst>
          </p:cNvPr>
          <p:cNvSpPr txBox="1"/>
          <p:nvPr/>
        </p:nvSpPr>
        <p:spPr>
          <a:xfrm>
            <a:off x="5785536" y="106413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accel_port.h</a:t>
            </a:r>
            <a:endParaRPr lang="es-CO" sz="24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07A9F9-4BA4-43AB-A686-65B88A16B250}"/>
              </a:ext>
            </a:extLst>
          </p:cNvPr>
          <p:cNvSpPr txBox="1"/>
          <p:nvPr/>
        </p:nvSpPr>
        <p:spPr>
          <a:xfrm>
            <a:off x="397565" y="2014597"/>
            <a:ext cx="111115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I2C_write(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i2c_add, 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(HAL_I2C_Mem_Write(&amp;I2cHandle, i2c_add,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1u, &amp;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reg_content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1u, 									100u) != </a:t>
            </a:r>
            <a:r>
              <a:rPr lang="es-CO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s-C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a-D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(HAL_I2C_GetError(&amp;I2cHandle) != HAL_I2C_ERROR_AF){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s-CO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true;}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21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definiciones y variables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5785536" y="106413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accel.h</a:t>
            </a:r>
            <a:endParaRPr lang="es-CO" sz="24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9EB885-4E7D-47D5-BD01-D339640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9</a:t>
            </a:fld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533A7-51D3-4BEF-BD65-6AAA3247FD03}"/>
              </a:ext>
            </a:extLst>
          </p:cNvPr>
          <p:cNvSpPr txBox="1"/>
          <p:nvPr/>
        </p:nvSpPr>
        <p:spPr>
          <a:xfrm>
            <a:off x="138398" y="347167"/>
            <a:ext cx="91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Driver acelerómetro módulo MPU9250 a través de I2C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875290-AE98-4559-B6CB-73E1DE9B8E39}"/>
              </a:ext>
            </a:extLst>
          </p:cNvPr>
          <p:cNvSpPr txBox="1"/>
          <p:nvPr/>
        </p:nvSpPr>
        <p:spPr>
          <a:xfrm>
            <a:off x="2014329" y="1672264"/>
            <a:ext cx="91248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MACROS </a:t>
            </a:r>
            <a:r>
              <a:rPr lang="es-E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registros del acelerómetro y el giroscopio</a:t>
            </a:r>
          </a:p>
          <a:p>
            <a:pPr algn="l"/>
            <a:r>
              <a:rPr lang="es-C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MPU_ADDRESS 0x68</a:t>
            </a:r>
          </a:p>
          <a:p>
            <a:pPr algn="l"/>
            <a:r>
              <a:rPr lang="es-C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PWR_MGMNT_1 107</a:t>
            </a:r>
          </a:p>
          <a:p>
            <a:pPr algn="l"/>
            <a:r>
              <a:rPr lang="es-C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PWR_MGMNT_2 108</a:t>
            </a:r>
          </a:p>
          <a:p>
            <a:pPr algn="l"/>
            <a:r>
              <a:rPr lang="es-C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CTRL_MASTER_I2C 106</a:t>
            </a:r>
          </a:p>
          <a:p>
            <a:pPr algn="l"/>
            <a:r>
              <a:rPr lang="es-C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BYPASS_CONFIG_I2C 55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WHO_AM_I 117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//MACROS </a:t>
            </a:r>
            <a:r>
              <a:rPr lang="es-E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registros relacionados con el Acelerómetro</a:t>
            </a:r>
          </a:p>
          <a:p>
            <a:pPr algn="l"/>
            <a:r>
              <a:rPr lang="es-C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ACCEL_CONFIG 28</a:t>
            </a:r>
          </a:p>
          <a:p>
            <a:pPr algn="l"/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ACCEL_CONFIG_FILTER 29</a:t>
            </a:r>
          </a:p>
          <a:p>
            <a:pPr algn="l"/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ACCEL_X_High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59  </a:t>
            </a: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//Bits más significativos del acelerómetro</a:t>
            </a:r>
          </a:p>
          <a:p>
            <a:pPr algn="l"/>
            <a:endParaRPr lang="es-CO" sz="1800" dirty="0">
              <a:latin typeface="Consolas" panose="020B0609020204030204" pitchFamily="49" charset="0"/>
            </a:endParaRPr>
          </a:p>
          <a:p>
            <a:pPr algn="l"/>
            <a:r>
              <a:rPr lang="es-CO" sz="1800" dirty="0">
                <a:solidFill>
                  <a:srgbClr val="3F7F5F"/>
                </a:solidFill>
                <a:latin typeface="Consolas" panose="020B0609020204030204" pitchFamily="49" charset="0"/>
              </a:rPr>
              <a:t>// MACROS </a:t>
            </a:r>
            <a:r>
              <a:rPr lang="es-CO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registros del magnetómetro</a:t>
            </a:r>
          </a:p>
          <a:p>
            <a:pPr algn="l"/>
            <a:r>
              <a:rPr lang="es-C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MAG_ID 0</a:t>
            </a:r>
          </a:p>
          <a:p>
            <a:pPr algn="l"/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MAG_CTRL_CONFIG 10</a:t>
            </a:r>
          </a:p>
          <a:p>
            <a:pPr algn="l"/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MAG_CTRL_CONFIG2 11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747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1320</Words>
  <Application>Microsoft Office PowerPoint</Application>
  <PresentationFormat>Panorámica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DIAZ CHARRIS LUIS</dc:creator>
  <cp:lastModifiedBy>DIAZ CHARRIS LUIS</cp:lastModifiedBy>
  <cp:revision>1</cp:revision>
  <dcterms:created xsi:type="dcterms:W3CDTF">2021-12-07T11:45:33Z</dcterms:created>
  <dcterms:modified xsi:type="dcterms:W3CDTF">2022-04-21T23:38:11Z</dcterms:modified>
</cp:coreProperties>
</file>