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58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10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88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15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19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14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7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91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85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3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23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9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0D3F4-BE92-40ED-BB36-22F03F9BF743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gif"/><Relationship Id="rId3" Type="http://schemas.openxmlformats.org/officeDocument/2006/relationships/hyperlink" Target="http://104.155.85.98/ics/integration/flowsvc/soap/PROPOSENEWACTFOR_SOAP/v01/?wsdl" TargetMode="External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rtist-enricher-api-lucasjellema.apaas.em2.oraclecloud.com/artists/get?artist=madonna" TargetMode="External"/><Relationship Id="rId5" Type="http://schemas.openxmlformats.org/officeDocument/2006/relationships/hyperlink" Target="https://mobileportalsetrial1304dev-mcsdem0001.mobileenv.us2.oraclecloud.com/mobile/custom/artistapi" TargetMode="External"/><Relationship Id="rId4" Type="http://schemas.openxmlformats.org/officeDocument/2006/relationships/hyperlink" Target="http://104.155.85.98/soacs/soa-infra/services/aced-cloud-demo/ProposedActsService/ProposedActsService?wsd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696" y="810299"/>
            <a:ext cx="144016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audience</a:t>
            </a:r>
            <a:endParaRPr lang="en-US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804405" y="102242"/>
            <a:ext cx="2179663" cy="454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Some</a:t>
            </a:r>
            <a:r>
              <a:rPr lang="nl-NL" sz="1200" dirty="0" smtClean="0"/>
              <a:t> script (</a:t>
            </a:r>
            <a:r>
              <a:rPr lang="nl-NL" sz="1200" dirty="0" err="1" smtClean="0"/>
              <a:t>SoapUI</a:t>
            </a:r>
            <a:r>
              <a:rPr lang="nl-NL" sz="1200" dirty="0" smtClean="0"/>
              <a:t>, Postman)</a:t>
            </a:r>
            <a:endParaRPr lang="en-US" sz="1200" dirty="0"/>
          </a:p>
        </p:txBody>
      </p:sp>
      <p:pic>
        <p:nvPicPr>
          <p:cNvPr id="1026" name="Picture 2" descr="https://g.twimg.com/Twitter_logo_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225" y="1736812"/>
            <a:ext cx="909170" cy="73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3995936" y="1484784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IoT</a:t>
            </a:r>
            <a:r>
              <a:rPr lang="nl-NL" dirty="0" smtClean="0"/>
              <a:t> CS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691680" y="3248980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PCS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203848" y="4077072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D</a:t>
            </a:r>
            <a:r>
              <a:rPr lang="nl-NL" dirty="0" smtClean="0"/>
              <a:t>CS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932040" y="2744924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ICS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753361" y="2744924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SOA CS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372200" y="1504206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DBaaS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2256090" y="2008262"/>
            <a:ext cx="2315910" cy="1247686"/>
          </a:xfrm>
          <a:custGeom>
            <a:avLst/>
            <a:gdLst>
              <a:gd name="connsiteX0" fmla="*/ 2315910 w 2315910"/>
              <a:gd name="connsiteY0" fmla="*/ 0 h 1247686"/>
              <a:gd name="connsiteX1" fmla="*/ 1572426 w 2315910"/>
              <a:gd name="connsiteY1" fmla="*/ 410198 h 1247686"/>
              <a:gd name="connsiteX2" fmla="*/ 521293 w 2315910"/>
              <a:gd name="connsiteY2" fmla="*/ 589659 h 1247686"/>
              <a:gd name="connsiteX3" fmla="*/ 0 w 2315910"/>
              <a:gd name="connsiteY3" fmla="*/ 1247686 h 1247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5910" h="1247686">
                <a:moveTo>
                  <a:pt x="2315910" y="0"/>
                </a:moveTo>
                <a:cubicBezTo>
                  <a:pt x="2093719" y="155961"/>
                  <a:pt x="1871529" y="311922"/>
                  <a:pt x="1572426" y="410198"/>
                </a:cubicBezTo>
                <a:cubicBezTo>
                  <a:pt x="1273323" y="508474"/>
                  <a:pt x="783364" y="450078"/>
                  <a:pt x="521293" y="589659"/>
                </a:cubicBezTo>
                <a:cubicBezTo>
                  <a:pt x="259222" y="729240"/>
                  <a:pt x="85458" y="1138015"/>
                  <a:pt x="0" y="124768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Elbow Connector 13"/>
          <p:cNvCxnSpPr>
            <a:stCxn id="8" idx="2"/>
            <a:endCxn id="9" idx="1"/>
          </p:cNvCxnSpPr>
          <p:nvPr/>
        </p:nvCxnSpPr>
        <p:spPr>
          <a:xfrm rot="16200000" flipH="1">
            <a:off x="2447764" y="3573016"/>
            <a:ext cx="576064" cy="93610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8" idx="3"/>
            <a:endCxn id="10" idx="1"/>
          </p:cNvCxnSpPr>
          <p:nvPr/>
        </p:nvCxnSpPr>
        <p:spPr>
          <a:xfrm flipV="1">
            <a:off x="2843808" y="2996952"/>
            <a:ext cx="2088232" cy="50405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805352" y="1035821"/>
            <a:ext cx="972108" cy="448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Our</a:t>
            </a:r>
            <a:r>
              <a:rPr lang="nl-NL" sz="1400" dirty="0" smtClean="0"/>
              <a:t> </a:t>
            </a:r>
            <a:r>
              <a:rPr lang="nl-NL" sz="1400" dirty="0" err="1" smtClean="0"/>
              <a:t>webapp</a:t>
            </a:r>
            <a:endParaRPr lang="en-US" sz="14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115616" y="1510575"/>
            <a:ext cx="576064" cy="478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403648" y="1432787"/>
            <a:ext cx="432048" cy="304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026" idx="0"/>
          </p:cNvCxnSpPr>
          <p:nvPr/>
        </p:nvCxnSpPr>
        <p:spPr>
          <a:xfrm>
            <a:off x="1547664" y="1259841"/>
            <a:ext cx="693146" cy="4769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486837" y="1017449"/>
            <a:ext cx="1248959" cy="913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6"/>
            <a:endCxn id="17" idx="1"/>
          </p:cNvCxnSpPr>
          <p:nvPr/>
        </p:nvCxnSpPr>
        <p:spPr>
          <a:xfrm>
            <a:off x="1532856" y="1134335"/>
            <a:ext cx="1272496" cy="1255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026" idx="3"/>
            <a:endCxn id="6" idx="1"/>
          </p:cNvCxnSpPr>
          <p:nvPr/>
        </p:nvCxnSpPr>
        <p:spPr>
          <a:xfrm flipV="1">
            <a:off x="2695395" y="1736812"/>
            <a:ext cx="1300541" cy="36988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>
            <a:off x="3777460" y="1124744"/>
            <a:ext cx="218476" cy="47697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2"/>
          </p:cNvCxnSpPr>
          <p:nvPr/>
        </p:nvCxnSpPr>
        <p:spPr>
          <a:xfrm>
            <a:off x="1894237" y="556432"/>
            <a:ext cx="517523" cy="12061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2"/>
            <a:endCxn id="17" idx="0"/>
          </p:cNvCxnSpPr>
          <p:nvPr/>
        </p:nvCxnSpPr>
        <p:spPr>
          <a:xfrm>
            <a:off x="1894237" y="556432"/>
            <a:ext cx="1397169" cy="4793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6226193" y="4077072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MCS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3203848" y="5085184"/>
            <a:ext cx="2448272" cy="7200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JET on </a:t>
            </a:r>
          </a:p>
          <a:p>
            <a:pPr algn="ctr"/>
            <a:r>
              <a:rPr lang="nl-NL" sz="1600" dirty="0" err="1" smtClean="0"/>
              <a:t>AppContainer</a:t>
            </a:r>
            <a:r>
              <a:rPr lang="nl-NL" sz="1600" dirty="0" smtClean="0"/>
              <a:t> CS (or JCS)</a:t>
            </a:r>
            <a:endParaRPr lang="en-US" sz="1600" dirty="0"/>
          </a:p>
        </p:txBody>
      </p:sp>
      <p:sp>
        <p:nvSpPr>
          <p:cNvPr id="41" name="Rounded Rectangle 40"/>
          <p:cNvSpPr/>
          <p:nvPr/>
        </p:nvSpPr>
        <p:spPr>
          <a:xfrm>
            <a:off x="4932039" y="5949280"/>
            <a:ext cx="720081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ABCS</a:t>
            </a:r>
            <a:endParaRPr lang="en-US" sz="1600" dirty="0"/>
          </a:p>
        </p:txBody>
      </p:sp>
      <p:cxnSp>
        <p:nvCxnSpPr>
          <p:cNvPr id="42" name="Elbow Connector 41"/>
          <p:cNvCxnSpPr>
            <a:stCxn id="39" idx="0"/>
            <a:endCxn id="11" idx="2"/>
          </p:cNvCxnSpPr>
          <p:nvPr/>
        </p:nvCxnSpPr>
        <p:spPr>
          <a:xfrm rot="5400000" flipH="1" flipV="1">
            <a:off x="6651795" y="3399442"/>
            <a:ext cx="828092" cy="52716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40" idx="3"/>
            <a:endCxn id="39" idx="2"/>
          </p:cNvCxnSpPr>
          <p:nvPr/>
        </p:nvCxnSpPr>
        <p:spPr>
          <a:xfrm flipV="1">
            <a:off x="5652120" y="4581128"/>
            <a:ext cx="1150137" cy="86409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41" idx="3"/>
          </p:cNvCxnSpPr>
          <p:nvPr/>
        </p:nvCxnSpPr>
        <p:spPr>
          <a:xfrm flipV="1">
            <a:off x="5652120" y="4581128"/>
            <a:ext cx="1413721" cy="158417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0" idx="3"/>
            <a:endCxn id="11" idx="1"/>
          </p:cNvCxnSpPr>
          <p:nvPr/>
        </p:nvCxnSpPr>
        <p:spPr>
          <a:xfrm>
            <a:off x="6084168" y="2996952"/>
            <a:ext cx="669193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/>
          <p:nvPr/>
        </p:nvCxnSpPr>
        <p:spPr>
          <a:xfrm rot="5400000" flipH="1" flipV="1">
            <a:off x="6698505" y="2351150"/>
            <a:ext cx="736662" cy="5088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4" idx="4"/>
            <a:endCxn id="40" idx="1"/>
          </p:cNvCxnSpPr>
          <p:nvPr/>
        </p:nvCxnSpPr>
        <p:spPr>
          <a:xfrm rot="16200000" flipH="1">
            <a:off x="14886" y="2256261"/>
            <a:ext cx="3986853" cy="239107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3850820" y="734808"/>
            <a:ext cx="290231" cy="2880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1</a:t>
            </a:r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3123814" y="2488089"/>
            <a:ext cx="290231" cy="2880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2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2830233" y="3789040"/>
            <a:ext cx="290231" cy="2880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3</a:t>
            </a:r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6318229" y="2332555"/>
            <a:ext cx="290231" cy="2880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4</a:t>
            </a:r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7452320" y="3897052"/>
            <a:ext cx="290231" cy="2880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5</a:t>
            </a:r>
            <a:endParaRPr lang="en-US" dirty="0"/>
          </a:p>
        </p:txBody>
      </p:sp>
      <p:sp>
        <p:nvSpPr>
          <p:cNvPr id="60" name="Oval 59"/>
          <p:cNvSpPr/>
          <p:nvPr/>
        </p:nvSpPr>
        <p:spPr>
          <a:xfrm>
            <a:off x="5693486" y="5473969"/>
            <a:ext cx="290231" cy="2880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6</a:t>
            </a:r>
            <a:endParaRPr lang="en-US" dirty="0"/>
          </a:p>
        </p:txBody>
      </p:sp>
      <p:sp>
        <p:nvSpPr>
          <p:cNvPr id="61" name="Rounded Rectangle 60"/>
          <p:cNvSpPr/>
          <p:nvPr/>
        </p:nvSpPr>
        <p:spPr>
          <a:xfrm>
            <a:off x="7884368" y="1484784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Storage CS</a:t>
            </a:r>
            <a:endParaRPr lang="en-US" sz="1600" dirty="0"/>
          </a:p>
        </p:txBody>
      </p:sp>
      <p:cxnSp>
        <p:nvCxnSpPr>
          <p:cNvPr id="62" name="Elbow Connector 61"/>
          <p:cNvCxnSpPr>
            <a:stCxn id="11" idx="3"/>
            <a:endCxn id="61" idx="2"/>
          </p:cNvCxnSpPr>
          <p:nvPr/>
        </p:nvCxnSpPr>
        <p:spPr>
          <a:xfrm flipV="1">
            <a:off x="7905489" y="1988840"/>
            <a:ext cx="554943" cy="100811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1701368" y="4509120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OSN?</a:t>
            </a:r>
            <a:endParaRPr lang="en-US" dirty="0"/>
          </a:p>
        </p:txBody>
      </p:sp>
      <p:cxnSp>
        <p:nvCxnSpPr>
          <p:cNvPr id="65" name="Elbow Connector 64"/>
          <p:cNvCxnSpPr>
            <a:endCxn id="64" idx="0"/>
          </p:cNvCxnSpPr>
          <p:nvPr/>
        </p:nvCxnSpPr>
        <p:spPr>
          <a:xfrm rot="16200000" flipH="1">
            <a:off x="1707792" y="3939480"/>
            <a:ext cx="756084" cy="383195"/>
          </a:xfrm>
          <a:prstGeom prst="bentConnector3">
            <a:avLst>
              <a:gd name="adj1" fmla="val 8503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3491881" y="96708"/>
            <a:ext cx="2245584" cy="454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Real “</a:t>
            </a:r>
            <a:r>
              <a:rPr lang="nl-NL" sz="1200" dirty="0" err="1" smtClean="0"/>
              <a:t>Things</a:t>
            </a:r>
            <a:r>
              <a:rPr lang="nl-NL" sz="1200" dirty="0" smtClean="0"/>
              <a:t>” (Pis, </a:t>
            </a:r>
            <a:r>
              <a:rPr lang="nl-NL" sz="1200" dirty="0" err="1" smtClean="0"/>
              <a:t>Arduino’s</a:t>
            </a:r>
            <a:r>
              <a:rPr lang="nl-NL" sz="1200" dirty="0" smtClean="0"/>
              <a:t>, …)</a:t>
            </a:r>
            <a:endParaRPr lang="en-US" sz="1200" dirty="0"/>
          </a:p>
        </p:txBody>
      </p:sp>
      <p:cxnSp>
        <p:nvCxnSpPr>
          <p:cNvPr id="69" name="Elbow Connector 68"/>
          <p:cNvCxnSpPr>
            <a:stCxn id="68" idx="2"/>
            <a:endCxn id="6" idx="0"/>
          </p:cNvCxnSpPr>
          <p:nvPr/>
        </p:nvCxnSpPr>
        <p:spPr>
          <a:xfrm rot="5400000">
            <a:off x="4126394" y="996505"/>
            <a:ext cx="933886" cy="4267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819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/>
          <p:cNvSpPr/>
          <p:nvPr/>
        </p:nvSpPr>
        <p:spPr>
          <a:xfrm>
            <a:off x="5327697" y="2461189"/>
            <a:ext cx="3176270" cy="3161944"/>
          </a:xfrm>
          <a:custGeom>
            <a:avLst/>
            <a:gdLst>
              <a:gd name="connsiteX0" fmla="*/ 184340 w 3176270"/>
              <a:gd name="connsiteY0" fmla="*/ 734938 h 3161944"/>
              <a:gd name="connsiteX1" fmla="*/ 184340 w 3176270"/>
              <a:gd name="connsiteY1" fmla="*/ 734938 h 3161944"/>
              <a:gd name="connsiteX2" fmla="*/ 56153 w 3176270"/>
              <a:gd name="connsiteY2" fmla="*/ 948583 h 3161944"/>
              <a:gd name="connsiteX3" fmla="*/ 30516 w 3176270"/>
              <a:gd name="connsiteY3" fmla="*/ 1042587 h 3161944"/>
              <a:gd name="connsiteX4" fmla="*/ 4879 w 3176270"/>
              <a:gd name="connsiteY4" fmla="*/ 1196411 h 3161944"/>
              <a:gd name="connsiteX5" fmla="*/ 39062 w 3176270"/>
              <a:gd name="connsiteY5" fmla="*/ 1521151 h 3161944"/>
              <a:gd name="connsiteX6" fmla="*/ 73245 w 3176270"/>
              <a:gd name="connsiteY6" fmla="*/ 1580972 h 3161944"/>
              <a:gd name="connsiteX7" fmla="*/ 90337 w 3176270"/>
              <a:gd name="connsiteY7" fmla="*/ 1632247 h 3161944"/>
              <a:gd name="connsiteX8" fmla="*/ 184340 w 3176270"/>
              <a:gd name="connsiteY8" fmla="*/ 1700613 h 3161944"/>
              <a:gd name="connsiteX9" fmla="*/ 261253 w 3176270"/>
              <a:gd name="connsiteY9" fmla="*/ 1751888 h 3161944"/>
              <a:gd name="connsiteX10" fmla="*/ 286890 w 3176270"/>
              <a:gd name="connsiteY10" fmla="*/ 1768979 h 3161944"/>
              <a:gd name="connsiteX11" fmla="*/ 303982 w 3176270"/>
              <a:gd name="connsiteY11" fmla="*/ 1794617 h 3161944"/>
              <a:gd name="connsiteX12" fmla="*/ 380894 w 3176270"/>
              <a:gd name="connsiteY12" fmla="*/ 1854437 h 3161944"/>
              <a:gd name="connsiteX13" fmla="*/ 406531 w 3176270"/>
              <a:gd name="connsiteY13" fmla="*/ 1862983 h 3161944"/>
              <a:gd name="connsiteX14" fmla="*/ 432168 w 3176270"/>
              <a:gd name="connsiteY14" fmla="*/ 1880075 h 3161944"/>
              <a:gd name="connsiteX15" fmla="*/ 509081 w 3176270"/>
              <a:gd name="connsiteY15" fmla="*/ 1914258 h 3161944"/>
              <a:gd name="connsiteX16" fmla="*/ 560355 w 3176270"/>
              <a:gd name="connsiteY16" fmla="*/ 1939895 h 3161944"/>
              <a:gd name="connsiteX17" fmla="*/ 594539 w 3176270"/>
              <a:gd name="connsiteY17" fmla="*/ 1982624 h 3161944"/>
              <a:gd name="connsiteX18" fmla="*/ 628722 w 3176270"/>
              <a:gd name="connsiteY18" fmla="*/ 2042445 h 3161944"/>
              <a:gd name="connsiteX19" fmla="*/ 697088 w 3176270"/>
              <a:gd name="connsiteY19" fmla="*/ 2110811 h 3161944"/>
              <a:gd name="connsiteX20" fmla="*/ 722725 w 3176270"/>
              <a:gd name="connsiteY20" fmla="*/ 2144994 h 3161944"/>
              <a:gd name="connsiteX21" fmla="*/ 774000 w 3176270"/>
              <a:gd name="connsiteY21" fmla="*/ 2196269 h 3161944"/>
              <a:gd name="connsiteX22" fmla="*/ 816729 w 3176270"/>
              <a:gd name="connsiteY22" fmla="*/ 2221906 h 3161944"/>
              <a:gd name="connsiteX23" fmla="*/ 842367 w 3176270"/>
              <a:gd name="connsiteY23" fmla="*/ 2247544 h 3161944"/>
              <a:gd name="connsiteX24" fmla="*/ 876550 w 3176270"/>
              <a:gd name="connsiteY24" fmla="*/ 2264635 h 3161944"/>
              <a:gd name="connsiteX25" fmla="*/ 910733 w 3176270"/>
              <a:gd name="connsiteY25" fmla="*/ 2290273 h 3161944"/>
              <a:gd name="connsiteX26" fmla="*/ 944916 w 3176270"/>
              <a:gd name="connsiteY26" fmla="*/ 2298818 h 3161944"/>
              <a:gd name="connsiteX27" fmla="*/ 1004737 w 3176270"/>
              <a:gd name="connsiteY27" fmla="*/ 2315910 h 3161944"/>
              <a:gd name="connsiteX28" fmla="*/ 1013282 w 3176270"/>
              <a:gd name="connsiteY28" fmla="*/ 2418460 h 3161944"/>
              <a:gd name="connsiteX29" fmla="*/ 1030374 w 3176270"/>
              <a:gd name="connsiteY29" fmla="*/ 2495372 h 3161944"/>
              <a:gd name="connsiteX30" fmla="*/ 1047466 w 3176270"/>
              <a:gd name="connsiteY30" fmla="*/ 2555192 h 3161944"/>
              <a:gd name="connsiteX31" fmla="*/ 1064557 w 3176270"/>
              <a:gd name="connsiteY31" fmla="*/ 2597921 h 3161944"/>
              <a:gd name="connsiteX32" fmla="*/ 1107286 w 3176270"/>
              <a:gd name="connsiteY32" fmla="*/ 2683379 h 3161944"/>
              <a:gd name="connsiteX33" fmla="*/ 1132924 w 3176270"/>
              <a:gd name="connsiteY33" fmla="*/ 2803020 h 3161944"/>
              <a:gd name="connsiteX34" fmla="*/ 1150015 w 3176270"/>
              <a:gd name="connsiteY34" fmla="*/ 2837204 h 3161944"/>
              <a:gd name="connsiteX35" fmla="*/ 1167107 w 3176270"/>
              <a:gd name="connsiteY35" fmla="*/ 2862841 h 3161944"/>
              <a:gd name="connsiteX36" fmla="*/ 1192744 w 3176270"/>
              <a:gd name="connsiteY36" fmla="*/ 2879932 h 3161944"/>
              <a:gd name="connsiteX37" fmla="*/ 1244019 w 3176270"/>
              <a:gd name="connsiteY37" fmla="*/ 2931207 h 3161944"/>
              <a:gd name="connsiteX38" fmla="*/ 1303839 w 3176270"/>
              <a:gd name="connsiteY38" fmla="*/ 2982482 h 3161944"/>
              <a:gd name="connsiteX39" fmla="*/ 1329477 w 3176270"/>
              <a:gd name="connsiteY39" fmla="*/ 2991028 h 3161944"/>
              <a:gd name="connsiteX40" fmla="*/ 1406389 w 3176270"/>
              <a:gd name="connsiteY40" fmla="*/ 3033757 h 3161944"/>
              <a:gd name="connsiteX41" fmla="*/ 1474755 w 3176270"/>
              <a:gd name="connsiteY41" fmla="*/ 3050848 h 3161944"/>
              <a:gd name="connsiteX42" fmla="*/ 1526030 w 3176270"/>
              <a:gd name="connsiteY42" fmla="*/ 3067940 h 3161944"/>
              <a:gd name="connsiteX43" fmla="*/ 1628580 w 3176270"/>
              <a:gd name="connsiteY43" fmla="*/ 3127761 h 3161944"/>
              <a:gd name="connsiteX44" fmla="*/ 1679854 w 3176270"/>
              <a:gd name="connsiteY44" fmla="*/ 3136306 h 3161944"/>
              <a:gd name="connsiteX45" fmla="*/ 1748221 w 3176270"/>
              <a:gd name="connsiteY45" fmla="*/ 3153398 h 3161944"/>
              <a:gd name="connsiteX46" fmla="*/ 1790950 w 3176270"/>
              <a:gd name="connsiteY46" fmla="*/ 3161944 h 3161944"/>
              <a:gd name="connsiteX47" fmla="*/ 2038778 w 3176270"/>
              <a:gd name="connsiteY47" fmla="*/ 3153398 h 3161944"/>
              <a:gd name="connsiteX48" fmla="*/ 2141327 w 3176270"/>
              <a:gd name="connsiteY48" fmla="*/ 3144852 h 3161944"/>
              <a:gd name="connsiteX49" fmla="*/ 2483159 w 3176270"/>
              <a:gd name="connsiteY49" fmla="*/ 3136306 h 3161944"/>
              <a:gd name="connsiteX50" fmla="*/ 2517342 w 3176270"/>
              <a:gd name="connsiteY50" fmla="*/ 3127761 h 3161944"/>
              <a:gd name="connsiteX51" fmla="*/ 2551525 w 3176270"/>
              <a:gd name="connsiteY51" fmla="*/ 3102123 h 3161944"/>
              <a:gd name="connsiteX52" fmla="*/ 2602800 w 3176270"/>
              <a:gd name="connsiteY52" fmla="*/ 3076486 h 3161944"/>
              <a:gd name="connsiteX53" fmla="*/ 2679712 w 3176270"/>
              <a:gd name="connsiteY53" fmla="*/ 2999574 h 3161944"/>
              <a:gd name="connsiteX54" fmla="*/ 2739533 w 3176270"/>
              <a:gd name="connsiteY54" fmla="*/ 2922661 h 3161944"/>
              <a:gd name="connsiteX55" fmla="*/ 2765170 w 3176270"/>
              <a:gd name="connsiteY55" fmla="*/ 2862841 h 3161944"/>
              <a:gd name="connsiteX56" fmla="*/ 2799353 w 3176270"/>
              <a:gd name="connsiteY56" fmla="*/ 2794475 h 3161944"/>
              <a:gd name="connsiteX57" fmla="*/ 2807899 w 3176270"/>
              <a:gd name="connsiteY57" fmla="*/ 2717562 h 3161944"/>
              <a:gd name="connsiteX58" fmla="*/ 2816445 w 3176270"/>
              <a:gd name="connsiteY58" fmla="*/ 2657742 h 3161944"/>
              <a:gd name="connsiteX59" fmla="*/ 2833537 w 3176270"/>
              <a:gd name="connsiteY59" fmla="*/ 2461189 h 3161944"/>
              <a:gd name="connsiteX60" fmla="*/ 2850628 w 3176270"/>
              <a:gd name="connsiteY60" fmla="*/ 2230452 h 3161944"/>
              <a:gd name="connsiteX61" fmla="*/ 2867720 w 3176270"/>
              <a:gd name="connsiteY61" fmla="*/ 2068082 h 3161944"/>
              <a:gd name="connsiteX62" fmla="*/ 2876266 w 3176270"/>
              <a:gd name="connsiteY62" fmla="*/ 1974078 h 3161944"/>
              <a:gd name="connsiteX63" fmla="*/ 2944632 w 3176270"/>
              <a:gd name="connsiteY63" fmla="*/ 1384418 h 3161944"/>
              <a:gd name="connsiteX64" fmla="*/ 3021544 w 3176270"/>
              <a:gd name="connsiteY64" fmla="*/ 1290415 h 3161944"/>
              <a:gd name="connsiteX65" fmla="*/ 3064273 w 3176270"/>
              <a:gd name="connsiteY65" fmla="*/ 1196411 h 3161944"/>
              <a:gd name="connsiteX66" fmla="*/ 3098456 w 3176270"/>
              <a:gd name="connsiteY66" fmla="*/ 1128045 h 3161944"/>
              <a:gd name="connsiteX67" fmla="*/ 3124094 w 3176270"/>
              <a:gd name="connsiteY67" fmla="*/ 1042587 h 3161944"/>
              <a:gd name="connsiteX68" fmla="*/ 3149731 w 3176270"/>
              <a:gd name="connsiteY68" fmla="*/ 931491 h 3161944"/>
              <a:gd name="connsiteX69" fmla="*/ 3166823 w 3176270"/>
              <a:gd name="connsiteY69" fmla="*/ 863125 h 3161944"/>
              <a:gd name="connsiteX70" fmla="*/ 3166823 w 3176270"/>
              <a:gd name="connsiteY70" fmla="*/ 658026 h 3161944"/>
              <a:gd name="connsiteX71" fmla="*/ 3158277 w 3176270"/>
              <a:gd name="connsiteY71" fmla="*/ 589660 h 3161944"/>
              <a:gd name="connsiteX72" fmla="*/ 3089910 w 3176270"/>
              <a:gd name="connsiteY72" fmla="*/ 538385 h 3161944"/>
              <a:gd name="connsiteX73" fmla="*/ 3072819 w 3176270"/>
              <a:gd name="connsiteY73" fmla="*/ 512747 h 3161944"/>
              <a:gd name="connsiteX74" fmla="*/ 3012998 w 3176270"/>
              <a:gd name="connsiteY74" fmla="*/ 452927 h 3161944"/>
              <a:gd name="connsiteX75" fmla="*/ 2987361 w 3176270"/>
              <a:gd name="connsiteY75" fmla="*/ 418744 h 3161944"/>
              <a:gd name="connsiteX76" fmla="*/ 2918995 w 3176270"/>
              <a:gd name="connsiteY76" fmla="*/ 358923 h 3161944"/>
              <a:gd name="connsiteX77" fmla="*/ 2893357 w 3176270"/>
              <a:gd name="connsiteY77" fmla="*/ 316194 h 3161944"/>
              <a:gd name="connsiteX78" fmla="*/ 2867720 w 3176270"/>
              <a:gd name="connsiteY78" fmla="*/ 290557 h 3161944"/>
              <a:gd name="connsiteX79" fmla="*/ 2833537 w 3176270"/>
              <a:gd name="connsiteY79" fmla="*/ 230736 h 3161944"/>
              <a:gd name="connsiteX80" fmla="*/ 2807899 w 3176270"/>
              <a:gd name="connsiteY80" fmla="*/ 213645 h 3161944"/>
              <a:gd name="connsiteX81" fmla="*/ 2756624 w 3176270"/>
              <a:gd name="connsiteY81" fmla="*/ 162370 h 3161944"/>
              <a:gd name="connsiteX82" fmla="*/ 2730987 w 3176270"/>
              <a:gd name="connsiteY82" fmla="*/ 145278 h 3161944"/>
              <a:gd name="connsiteX83" fmla="*/ 2679712 w 3176270"/>
              <a:gd name="connsiteY83" fmla="*/ 94004 h 3161944"/>
              <a:gd name="connsiteX84" fmla="*/ 2654075 w 3176270"/>
              <a:gd name="connsiteY84" fmla="*/ 68366 h 3161944"/>
              <a:gd name="connsiteX85" fmla="*/ 2602800 w 3176270"/>
              <a:gd name="connsiteY85" fmla="*/ 42729 h 3161944"/>
              <a:gd name="connsiteX86" fmla="*/ 2568617 w 3176270"/>
              <a:gd name="connsiteY86" fmla="*/ 25637 h 3161944"/>
              <a:gd name="connsiteX87" fmla="*/ 2380610 w 3176270"/>
              <a:gd name="connsiteY87" fmla="*/ 8546 h 3161944"/>
              <a:gd name="connsiteX88" fmla="*/ 2303697 w 3176270"/>
              <a:gd name="connsiteY88" fmla="*/ 0 h 3161944"/>
              <a:gd name="connsiteX89" fmla="*/ 2201148 w 3176270"/>
              <a:gd name="connsiteY89" fmla="*/ 8546 h 3161944"/>
              <a:gd name="connsiteX90" fmla="*/ 2149873 w 3176270"/>
              <a:gd name="connsiteY90" fmla="*/ 25637 h 3161944"/>
              <a:gd name="connsiteX91" fmla="*/ 2107144 w 3176270"/>
              <a:gd name="connsiteY91" fmla="*/ 34183 h 3161944"/>
              <a:gd name="connsiteX92" fmla="*/ 2072961 w 3176270"/>
              <a:gd name="connsiteY92" fmla="*/ 42729 h 3161944"/>
              <a:gd name="connsiteX93" fmla="*/ 1970411 w 3176270"/>
              <a:gd name="connsiteY93" fmla="*/ 51275 h 3161944"/>
              <a:gd name="connsiteX94" fmla="*/ 1893499 w 3176270"/>
              <a:gd name="connsiteY94" fmla="*/ 59820 h 3161944"/>
              <a:gd name="connsiteX95" fmla="*/ 1765312 w 3176270"/>
              <a:gd name="connsiteY95" fmla="*/ 76912 h 3161944"/>
              <a:gd name="connsiteX96" fmla="*/ 1397843 w 3176270"/>
              <a:gd name="connsiteY96" fmla="*/ 85458 h 3161944"/>
              <a:gd name="connsiteX97" fmla="*/ 1320931 w 3176270"/>
              <a:gd name="connsiteY97" fmla="*/ 102549 h 3161944"/>
              <a:gd name="connsiteX98" fmla="*/ 1286748 w 3176270"/>
              <a:gd name="connsiteY98" fmla="*/ 111095 h 3161944"/>
              <a:gd name="connsiteX99" fmla="*/ 1209836 w 3176270"/>
              <a:gd name="connsiteY99" fmla="*/ 145278 h 3161944"/>
              <a:gd name="connsiteX100" fmla="*/ 1184198 w 3176270"/>
              <a:gd name="connsiteY100" fmla="*/ 153824 h 3161944"/>
              <a:gd name="connsiteX101" fmla="*/ 1107286 w 3176270"/>
              <a:gd name="connsiteY101" fmla="*/ 196553 h 3161944"/>
              <a:gd name="connsiteX102" fmla="*/ 1056011 w 3176270"/>
              <a:gd name="connsiteY102" fmla="*/ 213645 h 3161944"/>
              <a:gd name="connsiteX103" fmla="*/ 1013282 w 3176270"/>
              <a:gd name="connsiteY103" fmla="*/ 230736 h 3161944"/>
              <a:gd name="connsiteX104" fmla="*/ 987645 w 3176270"/>
              <a:gd name="connsiteY104" fmla="*/ 256374 h 3161944"/>
              <a:gd name="connsiteX105" fmla="*/ 970553 w 3176270"/>
              <a:gd name="connsiteY105" fmla="*/ 282011 h 3161944"/>
              <a:gd name="connsiteX106" fmla="*/ 944916 w 3176270"/>
              <a:gd name="connsiteY106" fmla="*/ 299103 h 3161944"/>
              <a:gd name="connsiteX107" fmla="*/ 893641 w 3176270"/>
              <a:gd name="connsiteY107" fmla="*/ 358923 h 3161944"/>
              <a:gd name="connsiteX108" fmla="*/ 825275 w 3176270"/>
              <a:gd name="connsiteY108" fmla="*/ 435835 h 3161944"/>
              <a:gd name="connsiteX109" fmla="*/ 782546 w 3176270"/>
              <a:gd name="connsiteY109" fmla="*/ 461473 h 3161944"/>
              <a:gd name="connsiteX110" fmla="*/ 722725 w 3176270"/>
              <a:gd name="connsiteY110" fmla="*/ 504202 h 3161944"/>
              <a:gd name="connsiteX111" fmla="*/ 654359 w 3176270"/>
              <a:gd name="connsiteY111" fmla="*/ 521293 h 3161944"/>
              <a:gd name="connsiteX112" fmla="*/ 628722 w 3176270"/>
              <a:gd name="connsiteY112" fmla="*/ 529839 h 3161944"/>
              <a:gd name="connsiteX113" fmla="*/ 517626 w 3176270"/>
              <a:gd name="connsiteY113" fmla="*/ 581114 h 3161944"/>
              <a:gd name="connsiteX114" fmla="*/ 415077 w 3176270"/>
              <a:gd name="connsiteY114" fmla="*/ 598205 h 3161944"/>
              <a:gd name="connsiteX115" fmla="*/ 321073 w 3176270"/>
              <a:gd name="connsiteY115" fmla="*/ 632389 h 3161944"/>
              <a:gd name="connsiteX116" fmla="*/ 252707 w 3176270"/>
              <a:gd name="connsiteY116" fmla="*/ 640934 h 3161944"/>
              <a:gd name="connsiteX117" fmla="*/ 227069 w 3176270"/>
              <a:gd name="connsiteY117" fmla="*/ 649480 h 3161944"/>
              <a:gd name="connsiteX118" fmla="*/ 201432 w 3176270"/>
              <a:gd name="connsiteY118" fmla="*/ 700755 h 3161944"/>
              <a:gd name="connsiteX119" fmla="*/ 184340 w 3176270"/>
              <a:gd name="connsiteY119" fmla="*/ 734938 h 3161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176270" h="3161944">
                <a:moveTo>
                  <a:pt x="184340" y="734938"/>
                </a:moveTo>
                <a:lnTo>
                  <a:pt x="184340" y="734938"/>
                </a:lnTo>
                <a:cubicBezTo>
                  <a:pt x="141611" y="806153"/>
                  <a:pt x="93294" y="874301"/>
                  <a:pt x="56153" y="948583"/>
                </a:cubicBezTo>
                <a:cubicBezTo>
                  <a:pt x="41628" y="977633"/>
                  <a:pt x="37714" y="1010916"/>
                  <a:pt x="30516" y="1042587"/>
                </a:cubicBezTo>
                <a:cubicBezTo>
                  <a:pt x="18573" y="1095137"/>
                  <a:pt x="12392" y="1143813"/>
                  <a:pt x="4879" y="1196411"/>
                </a:cubicBezTo>
                <a:cubicBezTo>
                  <a:pt x="12519" y="1440910"/>
                  <a:pt x="-27048" y="1398376"/>
                  <a:pt x="39062" y="1521151"/>
                </a:cubicBezTo>
                <a:cubicBezTo>
                  <a:pt x="49950" y="1541372"/>
                  <a:pt x="63621" y="1560120"/>
                  <a:pt x="73245" y="1580972"/>
                </a:cubicBezTo>
                <a:cubicBezTo>
                  <a:pt x="80795" y="1597330"/>
                  <a:pt x="78078" y="1619045"/>
                  <a:pt x="90337" y="1632247"/>
                </a:cubicBezTo>
                <a:cubicBezTo>
                  <a:pt x="116701" y="1660639"/>
                  <a:pt x="152102" y="1679121"/>
                  <a:pt x="184340" y="1700613"/>
                </a:cubicBezTo>
                <a:lnTo>
                  <a:pt x="261253" y="1751888"/>
                </a:lnTo>
                <a:lnTo>
                  <a:pt x="286890" y="1768979"/>
                </a:lnTo>
                <a:cubicBezTo>
                  <a:pt x="292587" y="1777525"/>
                  <a:pt x="297407" y="1786727"/>
                  <a:pt x="303982" y="1794617"/>
                </a:cubicBezTo>
                <a:cubicBezTo>
                  <a:pt x="320998" y="1815036"/>
                  <a:pt x="358905" y="1847107"/>
                  <a:pt x="380894" y="1854437"/>
                </a:cubicBezTo>
                <a:cubicBezTo>
                  <a:pt x="389440" y="1857286"/>
                  <a:pt x="398474" y="1858954"/>
                  <a:pt x="406531" y="1862983"/>
                </a:cubicBezTo>
                <a:cubicBezTo>
                  <a:pt x="415717" y="1867576"/>
                  <a:pt x="422982" y="1875482"/>
                  <a:pt x="432168" y="1880075"/>
                </a:cubicBezTo>
                <a:cubicBezTo>
                  <a:pt x="457262" y="1892622"/>
                  <a:pt x="483657" y="1902394"/>
                  <a:pt x="509081" y="1914258"/>
                </a:cubicBezTo>
                <a:cubicBezTo>
                  <a:pt x="526397" y="1922339"/>
                  <a:pt x="543264" y="1931349"/>
                  <a:pt x="560355" y="1939895"/>
                </a:cubicBezTo>
                <a:cubicBezTo>
                  <a:pt x="571750" y="1954138"/>
                  <a:pt x="584421" y="1967447"/>
                  <a:pt x="594539" y="1982624"/>
                </a:cubicBezTo>
                <a:cubicBezTo>
                  <a:pt x="613369" y="2010868"/>
                  <a:pt x="606865" y="2018402"/>
                  <a:pt x="628722" y="2042445"/>
                </a:cubicBezTo>
                <a:cubicBezTo>
                  <a:pt x="650401" y="2066292"/>
                  <a:pt x="677751" y="2085028"/>
                  <a:pt x="697088" y="2110811"/>
                </a:cubicBezTo>
                <a:cubicBezTo>
                  <a:pt x="705634" y="2122205"/>
                  <a:pt x="713197" y="2134407"/>
                  <a:pt x="722725" y="2144994"/>
                </a:cubicBezTo>
                <a:cubicBezTo>
                  <a:pt x="738895" y="2162960"/>
                  <a:pt x="753273" y="2183833"/>
                  <a:pt x="774000" y="2196269"/>
                </a:cubicBezTo>
                <a:cubicBezTo>
                  <a:pt x="788243" y="2204815"/>
                  <a:pt x="803441" y="2211940"/>
                  <a:pt x="816729" y="2221906"/>
                </a:cubicBezTo>
                <a:cubicBezTo>
                  <a:pt x="826398" y="2229157"/>
                  <a:pt x="832532" y="2240519"/>
                  <a:pt x="842367" y="2247544"/>
                </a:cubicBezTo>
                <a:cubicBezTo>
                  <a:pt x="852733" y="2254948"/>
                  <a:pt x="865747" y="2257883"/>
                  <a:pt x="876550" y="2264635"/>
                </a:cubicBezTo>
                <a:cubicBezTo>
                  <a:pt x="888628" y="2272184"/>
                  <a:pt x="897994" y="2283903"/>
                  <a:pt x="910733" y="2290273"/>
                </a:cubicBezTo>
                <a:cubicBezTo>
                  <a:pt x="921238" y="2295526"/>
                  <a:pt x="933585" y="2295728"/>
                  <a:pt x="944916" y="2298818"/>
                </a:cubicBezTo>
                <a:cubicBezTo>
                  <a:pt x="964924" y="2304275"/>
                  <a:pt x="984797" y="2310213"/>
                  <a:pt x="1004737" y="2315910"/>
                </a:cubicBezTo>
                <a:cubicBezTo>
                  <a:pt x="1007585" y="2350093"/>
                  <a:pt x="1009494" y="2384368"/>
                  <a:pt x="1013282" y="2418460"/>
                </a:cubicBezTo>
                <a:cubicBezTo>
                  <a:pt x="1020291" y="2481544"/>
                  <a:pt x="1017918" y="2451776"/>
                  <a:pt x="1030374" y="2495372"/>
                </a:cubicBezTo>
                <a:cubicBezTo>
                  <a:pt x="1041151" y="2533091"/>
                  <a:pt x="1035170" y="2522403"/>
                  <a:pt x="1047466" y="2555192"/>
                </a:cubicBezTo>
                <a:cubicBezTo>
                  <a:pt x="1052852" y="2569555"/>
                  <a:pt x="1058070" y="2584020"/>
                  <a:pt x="1064557" y="2597921"/>
                </a:cubicBezTo>
                <a:cubicBezTo>
                  <a:pt x="1078025" y="2626781"/>
                  <a:pt x="1107286" y="2683379"/>
                  <a:pt x="1107286" y="2683379"/>
                </a:cubicBezTo>
                <a:cubicBezTo>
                  <a:pt x="1111840" y="2710704"/>
                  <a:pt x="1122276" y="2781723"/>
                  <a:pt x="1132924" y="2803020"/>
                </a:cubicBezTo>
                <a:cubicBezTo>
                  <a:pt x="1138621" y="2814415"/>
                  <a:pt x="1143695" y="2826143"/>
                  <a:pt x="1150015" y="2837204"/>
                </a:cubicBezTo>
                <a:cubicBezTo>
                  <a:pt x="1155111" y="2846122"/>
                  <a:pt x="1159844" y="2855579"/>
                  <a:pt x="1167107" y="2862841"/>
                </a:cubicBezTo>
                <a:cubicBezTo>
                  <a:pt x="1174369" y="2870103"/>
                  <a:pt x="1184198" y="2874235"/>
                  <a:pt x="1192744" y="2879932"/>
                </a:cubicBezTo>
                <a:cubicBezTo>
                  <a:pt x="1222834" y="2925066"/>
                  <a:pt x="1194551" y="2888805"/>
                  <a:pt x="1244019" y="2931207"/>
                </a:cubicBezTo>
                <a:cubicBezTo>
                  <a:pt x="1274329" y="2957187"/>
                  <a:pt x="1266349" y="2961060"/>
                  <a:pt x="1303839" y="2982482"/>
                </a:cubicBezTo>
                <a:cubicBezTo>
                  <a:pt x="1311660" y="2986951"/>
                  <a:pt x="1321420" y="2986999"/>
                  <a:pt x="1329477" y="2991028"/>
                </a:cubicBezTo>
                <a:cubicBezTo>
                  <a:pt x="1351375" y="3001977"/>
                  <a:pt x="1381705" y="3025529"/>
                  <a:pt x="1406389" y="3033757"/>
                </a:cubicBezTo>
                <a:cubicBezTo>
                  <a:pt x="1428674" y="3041185"/>
                  <a:pt x="1452169" y="3044395"/>
                  <a:pt x="1474755" y="3050848"/>
                </a:cubicBezTo>
                <a:cubicBezTo>
                  <a:pt x="1492078" y="3055797"/>
                  <a:pt x="1508938" y="3062243"/>
                  <a:pt x="1526030" y="3067940"/>
                </a:cubicBezTo>
                <a:cubicBezTo>
                  <a:pt x="1554687" y="3089433"/>
                  <a:pt x="1593823" y="3121969"/>
                  <a:pt x="1628580" y="3127761"/>
                </a:cubicBezTo>
                <a:cubicBezTo>
                  <a:pt x="1645671" y="3130609"/>
                  <a:pt x="1662912" y="3132676"/>
                  <a:pt x="1679854" y="3136306"/>
                </a:cubicBezTo>
                <a:cubicBezTo>
                  <a:pt x="1702823" y="3141228"/>
                  <a:pt x="1725187" y="3148791"/>
                  <a:pt x="1748221" y="3153398"/>
                </a:cubicBezTo>
                <a:lnTo>
                  <a:pt x="1790950" y="3161944"/>
                </a:lnTo>
                <a:lnTo>
                  <a:pt x="2038778" y="3153398"/>
                </a:lnTo>
                <a:cubicBezTo>
                  <a:pt x="2073039" y="3151727"/>
                  <a:pt x="2107051" y="3146170"/>
                  <a:pt x="2141327" y="3144852"/>
                </a:cubicBezTo>
                <a:cubicBezTo>
                  <a:pt x="2255222" y="3140471"/>
                  <a:pt x="2369215" y="3139155"/>
                  <a:pt x="2483159" y="3136306"/>
                </a:cubicBezTo>
                <a:cubicBezTo>
                  <a:pt x="2494553" y="3133458"/>
                  <a:pt x="2506837" y="3133014"/>
                  <a:pt x="2517342" y="3127761"/>
                </a:cubicBezTo>
                <a:cubicBezTo>
                  <a:pt x="2530081" y="3121391"/>
                  <a:pt x="2539312" y="3109451"/>
                  <a:pt x="2551525" y="3102123"/>
                </a:cubicBezTo>
                <a:cubicBezTo>
                  <a:pt x="2567911" y="3092291"/>
                  <a:pt x="2585708" y="3085032"/>
                  <a:pt x="2602800" y="3076486"/>
                </a:cubicBezTo>
                <a:cubicBezTo>
                  <a:pt x="2628437" y="3050849"/>
                  <a:pt x="2657453" y="3028193"/>
                  <a:pt x="2679712" y="2999574"/>
                </a:cubicBezTo>
                <a:lnTo>
                  <a:pt x="2739533" y="2922661"/>
                </a:lnTo>
                <a:cubicBezTo>
                  <a:pt x="2759575" y="2862538"/>
                  <a:pt x="2733490" y="2936761"/>
                  <a:pt x="2765170" y="2862841"/>
                </a:cubicBezTo>
                <a:cubicBezTo>
                  <a:pt x="2792765" y="2798452"/>
                  <a:pt x="2743642" y="2887328"/>
                  <a:pt x="2799353" y="2794475"/>
                </a:cubicBezTo>
                <a:cubicBezTo>
                  <a:pt x="2802202" y="2768837"/>
                  <a:pt x="2804699" y="2743158"/>
                  <a:pt x="2807899" y="2717562"/>
                </a:cubicBezTo>
                <a:cubicBezTo>
                  <a:pt x="2810397" y="2697575"/>
                  <a:pt x="2814441" y="2677784"/>
                  <a:pt x="2816445" y="2657742"/>
                </a:cubicBezTo>
                <a:cubicBezTo>
                  <a:pt x="2822989" y="2592303"/>
                  <a:pt x="2828293" y="2526744"/>
                  <a:pt x="2833537" y="2461189"/>
                </a:cubicBezTo>
                <a:cubicBezTo>
                  <a:pt x="2839687" y="2384312"/>
                  <a:pt x="2842554" y="2307151"/>
                  <a:pt x="2850628" y="2230452"/>
                </a:cubicBezTo>
                <a:cubicBezTo>
                  <a:pt x="2856325" y="2176329"/>
                  <a:pt x="2862305" y="2122234"/>
                  <a:pt x="2867720" y="2068082"/>
                </a:cubicBezTo>
                <a:cubicBezTo>
                  <a:pt x="2870851" y="2036774"/>
                  <a:pt x="2872749" y="2005345"/>
                  <a:pt x="2876266" y="1974078"/>
                </a:cubicBezTo>
                <a:cubicBezTo>
                  <a:pt x="2898387" y="1777448"/>
                  <a:pt x="2819333" y="1537561"/>
                  <a:pt x="2944632" y="1384418"/>
                </a:cubicBezTo>
                <a:cubicBezTo>
                  <a:pt x="2970269" y="1353084"/>
                  <a:pt x="3003438" y="1326627"/>
                  <a:pt x="3021544" y="1290415"/>
                </a:cubicBezTo>
                <a:cubicBezTo>
                  <a:pt x="3114291" y="1104924"/>
                  <a:pt x="2991720" y="1353612"/>
                  <a:pt x="3064273" y="1196411"/>
                </a:cubicBezTo>
                <a:cubicBezTo>
                  <a:pt x="3074950" y="1173278"/>
                  <a:pt x="3089221" y="1151791"/>
                  <a:pt x="3098456" y="1128045"/>
                </a:cubicBezTo>
                <a:cubicBezTo>
                  <a:pt x="3109235" y="1100327"/>
                  <a:pt x="3116134" y="1071242"/>
                  <a:pt x="3124094" y="1042587"/>
                </a:cubicBezTo>
                <a:cubicBezTo>
                  <a:pt x="3152798" y="939251"/>
                  <a:pt x="3131575" y="1010163"/>
                  <a:pt x="3149731" y="931491"/>
                </a:cubicBezTo>
                <a:cubicBezTo>
                  <a:pt x="3155013" y="908603"/>
                  <a:pt x="3161126" y="885914"/>
                  <a:pt x="3166823" y="863125"/>
                </a:cubicBezTo>
                <a:cubicBezTo>
                  <a:pt x="3180028" y="757476"/>
                  <a:pt x="3178796" y="801711"/>
                  <a:pt x="3166823" y="658026"/>
                </a:cubicBezTo>
                <a:cubicBezTo>
                  <a:pt x="3164916" y="635139"/>
                  <a:pt x="3170696" y="608978"/>
                  <a:pt x="3158277" y="589660"/>
                </a:cubicBezTo>
                <a:cubicBezTo>
                  <a:pt x="3142873" y="565698"/>
                  <a:pt x="3089910" y="538385"/>
                  <a:pt x="3089910" y="538385"/>
                </a:cubicBezTo>
                <a:cubicBezTo>
                  <a:pt x="3084213" y="529839"/>
                  <a:pt x="3079690" y="520381"/>
                  <a:pt x="3072819" y="512747"/>
                </a:cubicBezTo>
                <a:cubicBezTo>
                  <a:pt x="3053954" y="491786"/>
                  <a:pt x="3029918" y="475487"/>
                  <a:pt x="3012998" y="452927"/>
                </a:cubicBezTo>
                <a:cubicBezTo>
                  <a:pt x="3004452" y="441533"/>
                  <a:pt x="2996630" y="429558"/>
                  <a:pt x="2987361" y="418744"/>
                </a:cubicBezTo>
                <a:cubicBezTo>
                  <a:pt x="2966339" y="394218"/>
                  <a:pt x="2944731" y="379511"/>
                  <a:pt x="2918995" y="358923"/>
                </a:cubicBezTo>
                <a:cubicBezTo>
                  <a:pt x="2910449" y="344680"/>
                  <a:pt x="2903323" y="329482"/>
                  <a:pt x="2893357" y="316194"/>
                </a:cubicBezTo>
                <a:cubicBezTo>
                  <a:pt x="2886106" y="306526"/>
                  <a:pt x="2874745" y="300391"/>
                  <a:pt x="2867720" y="290557"/>
                </a:cubicBezTo>
                <a:cubicBezTo>
                  <a:pt x="2850970" y="267107"/>
                  <a:pt x="2853715" y="250914"/>
                  <a:pt x="2833537" y="230736"/>
                </a:cubicBezTo>
                <a:cubicBezTo>
                  <a:pt x="2826274" y="223473"/>
                  <a:pt x="2815576" y="220469"/>
                  <a:pt x="2807899" y="213645"/>
                </a:cubicBezTo>
                <a:cubicBezTo>
                  <a:pt x="2789833" y="197587"/>
                  <a:pt x="2776735" y="175778"/>
                  <a:pt x="2756624" y="162370"/>
                </a:cubicBezTo>
                <a:cubicBezTo>
                  <a:pt x="2748078" y="156673"/>
                  <a:pt x="2738663" y="152101"/>
                  <a:pt x="2730987" y="145278"/>
                </a:cubicBezTo>
                <a:cubicBezTo>
                  <a:pt x="2712921" y="129220"/>
                  <a:pt x="2696804" y="111096"/>
                  <a:pt x="2679712" y="94004"/>
                </a:cubicBezTo>
                <a:cubicBezTo>
                  <a:pt x="2671166" y="85458"/>
                  <a:pt x="2664131" y="75070"/>
                  <a:pt x="2654075" y="68366"/>
                </a:cubicBezTo>
                <a:cubicBezTo>
                  <a:pt x="2604804" y="35520"/>
                  <a:pt x="2652336" y="63959"/>
                  <a:pt x="2602800" y="42729"/>
                </a:cubicBezTo>
                <a:cubicBezTo>
                  <a:pt x="2591091" y="37711"/>
                  <a:pt x="2580703" y="29666"/>
                  <a:pt x="2568617" y="25637"/>
                </a:cubicBezTo>
                <a:cubicBezTo>
                  <a:pt x="2521897" y="10063"/>
                  <a:pt x="2394856" y="9642"/>
                  <a:pt x="2380610" y="8546"/>
                </a:cubicBezTo>
                <a:cubicBezTo>
                  <a:pt x="2354891" y="6568"/>
                  <a:pt x="2329335" y="2849"/>
                  <a:pt x="2303697" y="0"/>
                </a:cubicBezTo>
                <a:cubicBezTo>
                  <a:pt x="2269514" y="2849"/>
                  <a:pt x="2234983" y="2907"/>
                  <a:pt x="2201148" y="8546"/>
                </a:cubicBezTo>
                <a:cubicBezTo>
                  <a:pt x="2183377" y="11508"/>
                  <a:pt x="2167539" y="22104"/>
                  <a:pt x="2149873" y="25637"/>
                </a:cubicBezTo>
                <a:cubicBezTo>
                  <a:pt x="2135630" y="28486"/>
                  <a:pt x="2121323" y="31032"/>
                  <a:pt x="2107144" y="34183"/>
                </a:cubicBezTo>
                <a:cubicBezTo>
                  <a:pt x="2095679" y="36731"/>
                  <a:pt x="2084615" y="41272"/>
                  <a:pt x="2072961" y="42729"/>
                </a:cubicBezTo>
                <a:cubicBezTo>
                  <a:pt x="2038924" y="46984"/>
                  <a:pt x="2004558" y="48023"/>
                  <a:pt x="1970411" y="51275"/>
                </a:cubicBezTo>
                <a:cubicBezTo>
                  <a:pt x="1944732" y="53721"/>
                  <a:pt x="1919095" y="56621"/>
                  <a:pt x="1893499" y="59820"/>
                </a:cubicBezTo>
                <a:cubicBezTo>
                  <a:pt x="1871244" y="62602"/>
                  <a:pt x="1784911" y="76143"/>
                  <a:pt x="1765312" y="76912"/>
                </a:cubicBezTo>
                <a:cubicBezTo>
                  <a:pt x="1642883" y="81713"/>
                  <a:pt x="1520333" y="82609"/>
                  <a:pt x="1397843" y="85458"/>
                </a:cubicBezTo>
                <a:lnTo>
                  <a:pt x="1320931" y="102549"/>
                </a:lnTo>
                <a:cubicBezTo>
                  <a:pt x="1309487" y="105190"/>
                  <a:pt x="1297890" y="107381"/>
                  <a:pt x="1286748" y="111095"/>
                </a:cubicBezTo>
                <a:cubicBezTo>
                  <a:pt x="1227120" y="130972"/>
                  <a:pt x="1261951" y="122943"/>
                  <a:pt x="1209836" y="145278"/>
                </a:cubicBezTo>
                <a:cubicBezTo>
                  <a:pt x="1201556" y="148826"/>
                  <a:pt x="1192255" y="149795"/>
                  <a:pt x="1184198" y="153824"/>
                </a:cubicBezTo>
                <a:cubicBezTo>
                  <a:pt x="1140838" y="175504"/>
                  <a:pt x="1148431" y="180094"/>
                  <a:pt x="1107286" y="196553"/>
                </a:cubicBezTo>
                <a:cubicBezTo>
                  <a:pt x="1090558" y="203244"/>
                  <a:pt x="1072739" y="206954"/>
                  <a:pt x="1056011" y="213645"/>
                </a:cubicBezTo>
                <a:lnTo>
                  <a:pt x="1013282" y="230736"/>
                </a:lnTo>
                <a:cubicBezTo>
                  <a:pt x="1004736" y="239282"/>
                  <a:pt x="995382" y="247090"/>
                  <a:pt x="987645" y="256374"/>
                </a:cubicBezTo>
                <a:cubicBezTo>
                  <a:pt x="981070" y="264264"/>
                  <a:pt x="977816" y="274748"/>
                  <a:pt x="970553" y="282011"/>
                </a:cubicBezTo>
                <a:cubicBezTo>
                  <a:pt x="963290" y="289274"/>
                  <a:pt x="953462" y="293406"/>
                  <a:pt x="944916" y="299103"/>
                </a:cubicBezTo>
                <a:cubicBezTo>
                  <a:pt x="905672" y="357967"/>
                  <a:pt x="955818" y="286382"/>
                  <a:pt x="893641" y="358923"/>
                </a:cubicBezTo>
                <a:cubicBezTo>
                  <a:pt x="862756" y="394956"/>
                  <a:pt x="884723" y="400165"/>
                  <a:pt x="825275" y="435835"/>
                </a:cubicBezTo>
                <a:cubicBezTo>
                  <a:pt x="811032" y="444381"/>
                  <a:pt x="795834" y="451507"/>
                  <a:pt x="782546" y="461473"/>
                </a:cubicBezTo>
                <a:cubicBezTo>
                  <a:pt x="744188" y="490242"/>
                  <a:pt x="771632" y="487900"/>
                  <a:pt x="722725" y="504202"/>
                </a:cubicBezTo>
                <a:cubicBezTo>
                  <a:pt x="700440" y="511630"/>
                  <a:pt x="676643" y="513865"/>
                  <a:pt x="654359" y="521293"/>
                </a:cubicBezTo>
                <a:lnTo>
                  <a:pt x="628722" y="529839"/>
                </a:lnTo>
                <a:cubicBezTo>
                  <a:pt x="586536" y="561478"/>
                  <a:pt x="582214" y="570350"/>
                  <a:pt x="517626" y="581114"/>
                </a:cubicBezTo>
                <a:lnTo>
                  <a:pt x="415077" y="598205"/>
                </a:lnTo>
                <a:cubicBezTo>
                  <a:pt x="398083" y="605003"/>
                  <a:pt x="337031" y="630394"/>
                  <a:pt x="321073" y="632389"/>
                </a:cubicBezTo>
                <a:lnTo>
                  <a:pt x="252707" y="640934"/>
                </a:lnTo>
                <a:cubicBezTo>
                  <a:pt x="244161" y="643783"/>
                  <a:pt x="234103" y="643852"/>
                  <a:pt x="227069" y="649480"/>
                </a:cubicBezTo>
                <a:cubicBezTo>
                  <a:pt x="187051" y="681495"/>
                  <a:pt x="228952" y="666355"/>
                  <a:pt x="201432" y="700755"/>
                </a:cubicBezTo>
                <a:cubicBezTo>
                  <a:pt x="171055" y="738727"/>
                  <a:pt x="187189" y="729241"/>
                  <a:pt x="184340" y="734938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4503574" y="1307507"/>
            <a:ext cx="4666063" cy="2796189"/>
          </a:xfrm>
          <a:custGeom>
            <a:avLst/>
            <a:gdLst>
              <a:gd name="connsiteX0" fmla="*/ 324800 w 4666063"/>
              <a:gd name="connsiteY0" fmla="*/ 1375872 h 2796189"/>
              <a:gd name="connsiteX1" fmla="*/ 324800 w 4666063"/>
              <a:gd name="connsiteY1" fmla="*/ 1375872 h 2796189"/>
              <a:gd name="connsiteX2" fmla="*/ 94063 w 4666063"/>
              <a:gd name="connsiteY2" fmla="*/ 1786071 h 2796189"/>
              <a:gd name="connsiteX3" fmla="*/ 8605 w 4666063"/>
              <a:gd name="connsiteY3" fmla="*/ 2127902 h 2796189"/>
              <a:gd name="connsiteX4" fmla="*/ 25697 w 4666063"/>
              <a:gd name="connsiteY4" fmla="*/ 2401368 h 2796189"/>
              <a:gd name="connsiteX5" fmla="*/ 42789 w 4666063"/>
              <a:gd name="connsiteY5" fmla="*/ 2444097 h 2796189"/>
              <a:gd name="connsiteX6" fmla="*/ 162430 w 4666063"/>
              <a:gd name="connsiteY6" fmla="*/ 2546646 h 2796189"/>
              <a:gd name="connsiteX7" fmla="*/ 213705 w 4666063"/>
              <a:gd name="connsiteY7" fmla="*/ 2580829 h 2796189"/>
              <a:gd name="connsiteX8" fmla="*/ 299162 w 4666063"/>
              <a:gd name="connsiteY8" fmla="*/ 2623558 h 2796189"/>
              <a:gd name="connsiteX9" fmla="*/ 564082 w 4666063"/>
              <a:gd name="connsiteY9" fmla="*/ 2717562 h 2796189"/>
              <a:gd name="connsiteX10" fmla="*/ 743544 w 4666063"/>
              <a:gd name="connsiteY10" fmla="*/ 2777383 h 2796189"/>
              <a:gd name="connsiteX11" fmla="*/ 837547 w 4666063"/>
              <a:gd name="connsiteY11" fmla="*/ 2785929 h 2796189"/>
              <a:gd name="connsiteX12" fmla="*/ 965734 w 4666063"/>
              <a:gd name="connsiteY12" fmla="*/ 2785929 h 2796189"/>
              <a:gd name="connsiteX13" fmla="*/ 991372 w 4666063"/>
              <a:gd name="connsiteY13" fmla="*/ 2768837 h 2796189"/>
              <a:gd name="connsiteX14" fmla="*/ 1025555 w 4666063"/>
              <a:gd name="connsiteY14" fmla="*/ 2760291 h 2796189"/>
              <a:gd name="connsiteX15" fmla="*/ 1068284 w 4666063"/>
              <a:gd name="connsiteY15" fmla="*/ 2743200 h 2796189"/>
              <a:gd name="connsiteX16" fmla="*/ 1153742 w 4666063"/>
              <a:gd name="connsiteY16" fmla="*/ 2734654 h 2796189"/>
              <a:gd name="connsiteX17" fmla="*/ 1393024 w 4666063"/>
              <a:gd name="connsiteY17" fmla="*/ 2683379 h 2796189"/>
              <a:gd name="connsiteX18" fmla="*/ 1521211 w 4666063"/>
              <a:gd name="connsiteY18" fmla="*/ 2649196 h 2796189"/>
              <a:gd name="connsiteX19" fmla="*/ 1803222 w 4666063"/>
              <a:gd name="connsiteY19" fmla="*/ 2580829 h 2796189"/>
              <a:gd name="connsiteX20" fmla="*/ 2025413 w 4666063"/>
              <a:gd name="connsiteY20" fmla="*/ 2503917 h 2796189"/>
              <a:gd name="connsiteX21" fmla="*/ 2153600 w 4666063"/>
              <a:gd name="connsiteY21" fmla="*/ 2469734 h 2796189"/>
              <a:gd name="connsiteX22" fmla="*/ 2452703 w 4666063"/>
              <a:gd name="connsiteY22" fmla="*/ 2324456 h 2796189"/>
              <a:gd name="connsiteX23" fmla="*/ 2580890 w 4666063"/>
              <a:gd name="connsiteY23" fmla="*/ 2273181 h 2796189"/>
              <a:gd name="connsiteX24" fmla="*/ 2657802 w 4666063"/>
              <a:gd name="connsiteY24" fmla="*/ 2230452 h 2796189"/>
              <a:gd name="connsiteX25" fmla="*/ 2751805 w 4666063"/>
              <a:gd name="connsiteY25" fmla="*/ 2204814 h 2796189"/>
              <a:gd name="connsiteX26" fmla="*/ 2777443 w 4666063"/>
              <a:gd name="connsiteY26" fmla="*/ 2196269 h 2796189"/>
              <a:gd name="connsiteX27" fmla="*/ 2837263 w 4666063"/>
              <a:gd name="connsiteY27" fmla="*/ 2153540 h 2796189"/>
              <a:gd name="connsiteX28" fmla="*/ 2888538 w 4666063"/>
              <a:gd name="connsiteY28" fmla="*/ 2076628 h 2796189"/>
              <a:gd name="connsiteX29" fmla="*/ 2948359 w 4666063"/>
              <a:gd name="connsiteY29" fmla="*/ 2033899 h 2796189"/>
              <a:gd name="connsiteX30" fmla="*/ 2982542 w 4666063"/>
              <a:gd name="connsiteY30" fmla="*/ 2025353 h 2796189"/>
              <a:gd name="connsiteX31" fmla="*/ 3033817 w 4666063"/>
              <a:gd name="connsiteY31" fmla="*/ 1982624 h 2796189"/>
              <a:gd name="connsiteX32" fmla="*/ 3068000 w 4666063"/>
              <a:gd name="connsiteY32" fmla="*/ 1974078 h 2796189"/>
              <a:gd name="connsiteX33" fmla="*/ 3093637 w 4666063"/>
              <a:gd name="connsiteY33" fmla="*/ 1965532 h 2796189"/>
              <a:gd name="connsiteX34" fmla="*/ 3119275 w 4666063"/>
              <a:gd name="connsiteY34" fmla="*/ 1939895 h 2796189"/>
              <a:gd name="connsiteX35" fmla="*/ 3204733 w 4666063"/>
              <a:gd name="connsiteY35" fmla="*/ 1880074 h 2796189"/>
              <a:gd name="connsiteX36" fmla="*/ 3247462 w 4666063"/>
              <a:gd name="connsiteY36" fmla="*/ 1837345 h 2796189"/>
              <a:gd name="connsiteX37" fmla="*/ 3281645 w 4666063"/>
              <a:gd name="connsiteY37" fmla="*/ 1811708 h 2796189"/>
              <a:gd name="connsiteX38" fmla="*/ 3341465 w 4666063"/>
              <a:gd name="connsiteY38" fmla="*/ 1768979 h 2796189"/>
              <a:gd name="connsiteX39" fmla="*/ 3367103 w 4666063"/>
              <a:gd name="connsiteY39" fmla="*/ 1743342 h 2796189"/>
              <a:gd name="connsiteX40" fmla="*/ 3409832 w 4666063"/>
              <a:gd name="connsiteY40" fmla="*/ 1683521 h 2796189"/>
              <a:gd name="connsiteX41" fmla="*/ 3418377 w 4666063"/>
              <a:gd name="connsiteY41" fmla="*/ 1640792 h 2796189"/>
              <a:gd name="connsiteX42" fmla="*/ 3435469 w 4666063"/>
              <a:gd name="connsiteY42" fmla="*/ 1606609 h 2796189"/>
              <a:gd name="connsiteX43" fmla="*/ 3640568 w 4666063"/>
              <a:gd name="connsiteY43" fmla="*/ 1410056 h 2796189"/>
              <a:gd name="connsiteX44" fmla="*/ 3700389 w 4666063"/>
              <a:gd name="connsiteY44" fmla="*/ 1367327 h 2796189"/>
              <a:gd name="connsiteX45" fmla="*/ 3802938 w 4666063"/>
              <a:gd name="connsiteY45" fmla="*/ 1273323 h 2796189"/>
              <a:gd name="connsiteX46" fmla="*/ 3905488 w 4666063"/>
              <a:gd name="connsiteY46" fmla="*/ 1222048 h 2796189"/>
              <a:gd name="connsiteX47" fmla="*/ 3990946 w 4666063"/>
              <a:gd name="connsiteY47" fmla="*/ 1170773 h 2796189"/>
              <a:gd name="connsiteX48" fmla="*/ 4076404 w 4666063"/>
              <a:gd name="connsiteY48" fmla="*/ 1145136 h 2796189"/>
              <a:gd name="connsiteX49" fmla="*/ 4144770 w 4666063"/>
              <a:gd name="connsiteY49" fmla="*/ 1102407 h 2796189"/>
              <a:gd name="connsiteX50" fmla="*/ 4178953 w 4666063"/>
              <a:gd name="connsiteY50" fmla="*/ 1093861 h 2796189"/>
              <a:gd name="connsiteX51" fmla="*/ 4247319 w 4666063"/>
              <a:gd name="connsiteY51" fmla="*/ 1034041 h 2796189"/>
              <a:gd name="connsiteX52" fmla="*/ 4272957 w 4666063"/>
              <a:gd name="connsiteY52" fmla="*/ 1025495 h 2796189"/>
              <a:gd name="connsiteX53" fmla="*/ 4298594 w 4666063"/>
              <a:gd name="connsiteY53" fmla="*/ 1008403 h 2796189"/>
              <a:gd name="connsiteX54" fmla="*/ 4341323 w 4666063"/>
              <a:gd name="connsiteY54" fmla="*/ 999857 h 2796189"/>
              <a:gd name="connsiteX55" fmla="*/ 4375506 w 4666063"/>
              <a:gd name="connsiteY55" fmla="*/ 965674 h 2796189"/>
              <a:gd name="connsiteX56" fmla="*/ 4426781 w 4666063"/>
              <a:gd name="connsiteY56" fmla="*/ 931491 h 2796189"/>
              <a:gd name="connsiteX57" fmla="*/ 4460964 w 4666063"/>
              <a:gd name="connsiteY57" fmla="*/ 854579 h 2796189"/>
              <a:gd name="connsiteX58" fmla="*/ 4486602 w 4666063"/>
              <a:gd name="connsiteY58" fmla="*/ 794758 h 2796189"/>
              <a:gd name="connsiteX59" fmla="*/ 4503693 w 4666063"/>
              <a:gd name="connsiteY59" fmla="*/ 760575 h 2796189"/>
              <a:gd name="connsiteX60" fmla="*/ 4529331 w 4666063"/>
              <a:gd name="connsiteY60" fmla="*/ 666572 h 2796189"/>
              <a:gd name="connsiteX61" fmla="*/ 4537876 w 4666063"/>
              <a:gd name="connsiteY61" fmla="*/ 623843 h 2796189"/>
              <a:gd name="connsiteX62" fmla="*/ 4546422 w 4666063"/>
              <a:gd name="connsiteY62" fmla="*/ 589659 h 2796189"/>
              <a:gd name="connsiteX63" fmla="*/ 4554968 w 4666063"/>
              <a:gd name="connsiteY63" fmla="*/ 401652 h 2796189"/>
              <a:gd name="connsiteX64" fmla="*/ 4563514 w 4666063"/>
              <a:gd name="connsiteY64" fmla="*/ 350377 h 2796189"/>
              <a:gd name="connsiteX65" fmla="*/ 4589151 w 4666063"/>
              <a:gd name="connsiteY65" fmla="*/ 299102 h 2796189"/>
              <a:gd name="connsiteX66" fmla="*/ 4623334 w 4666063"/>
              <a:gd name="connsiteY66" fmla="*/ 213644 h 2796189"/>
              <a:gd name="connsiteX67" fmla="*/ 4648972 w 4666063"/>
              <a:gd name="connsiteY67" fmla="*/ 170915 h 2796189"/>
              <a:gd name="connsiteX68" fmla="*/ 4666063 w 4666063"/>
              <a:gd name="connsiteY68" fmla="*/ 136732 h 2796189"/>
              <a:gd name="connsiteX69" fmla="*/ 4648972 w 4666063"/>
              <a:gd name="connsiteY69" fmla="*/ 42729 h 2796189"/>
              <a:gd name="connsiteX70" fmla="*/ 4529331 w 4666063"/>
              <a:gd name="connsiteY70" fmla="*/ 25637 h 2796189"/>
              <a:gd name="connsiteX71" fmla="*/ 4452419 w 4666063"/>
              <a:gd name="connsiteY71" fmla="*/ 8545 h 2796189"/>
              <a:gd name="connsiteX72" fmla="*/ 4426781 w 4666063"/>
              <a:gd name="connsiteY72" fmla="*/ 0 h 2796189"/>
              <a:gd name="connsiteX73" fmla="*/ 4238774 w 4666063"/>
              <a:gd name="connsiteY73" fmla="*/ 8545 h 2796189"/>
              <a:gd name="connsiteX74" fmla="*/ 4136224 w 4666063"/>
              <a:gd name="connsiteY74" fmla="*/ 34183 h 2796189"/>
              <a:gd name="connsiteX75" fmla="*/ 3999491 w 4666063"/>
              <a:gd name="connsiteY75" fmla="*/ 51274 h 2796189"/>
              <a:gd name="connsiteX76" fmla="*/ 3922579 w 4666063"/>
              <a:gd name="connsiteY76" fmla="*/ 59820 h 2796189"/>
              <a:gd name="connsiteX77" fmla="*/ 3162004 w 4666063"/>
              <a:gd name="connsiteY77" fmla="*/ 68366 h 2796189"/>
              <a:gd name="connsiteX78" fmla="*/ 2862901 w 4666063"/>
              <a:gd name="connsiteY78" fmla="*/ 59820 h 2796189"/>
              <a:gd name="connsiteX79" fmla="*/ 2803080 w 4666063"/>
              <a:gd name="connsiteY79" fmla="*/ 51274 h 2796189"/>
              <a:gd name="connsiteX80" fmla="*/ 2589435 w 4666063"/>
              <a:gd name="connsiteY80" fmla="*/ 59820 h 2796189"/>
              <a:gd name="connsiteX81" fmla="*/ 2529615 w 4666063"/>
              <a:gd name="connsiteY81" fmla="*/ 51274 h 2796189"/>
              <a:gd name="connsiteX82" fmla="*/ 2486886 w 4666063"/>
              <a:gd name="connsiteY82" fmla="*/ 76912 h 2796189"/>
              <a:gd name="connsiteX83" fmla="*/ 2401428 w 4666063"/>
              <a:gd name="connsiteY83" fmla="*/ 119641 h 2796189"/>
              <a:gd name="connsiteX84" fmla="*/ 2367245 w 4666063"/>
              <a:gd name="connsiteY84" fmla="*/ 136732 h 2796189"/>
              <a:gd name="connsiteX85" fmla="*/ 2307424 w 4666063"/>
              <a:gd name="connsiteY85" fmla="*/ 145278 h 2796189"/>
              <a:gd name="connsiteX86" fmla="*/ 2204875 w 4666063"/>
              <a:gd name="connsiteY86" fmla="*/ 170915 h 2796189"/>
              <a:gd name="connsiteX87" fmla="*/ 1640852 w 4666063"/>
              <a:gd name="connsiteY87" fmla="*/ 188007 h 2796189"/>
              <a:gd name="connsiteX88" fmla="*/ 1589577 w 4666063"/>
              <a:gd name="connsiteY88" fmla="*/ 205099 h 2796189"/>
              <a:gd name="connsiteX89" fmla="*/ 1572486 w 4666063"/>
              <a:gd name="connsiteY89" fmla="*/ 290557 h 2796189"/>
              <a:gd name="connsiteX90" fmla="*/ 1555394 w 4666063"/>
              <a:gd name="connsiteY90" fmla="*/ 316194 h 2796189"/>
              <a:gd name="connsiteX91" fmla="*/ 1529757 w 4666063"/>
              <a:gd name="connsiteY91" fmla="*/ 367469 h 2796189"/>
              <a:gd name="connsiteX92" fmla="*/ 1487028 w 4666063"/>
              <a:gd name="connsiteY92" fmla="*/ 427289 h 2796189"/>
              <a:gd name="connsiteX93" fmla="*/ 1444299 w 4666063"/>
              <a:gd name="connsiteY93" fmla="*/ 452927 h 2796189"/>
              <a:gd name="connsiteX94" fmla="*/ 1418662 w 4666063"/>
              <a:gd name="connsiteY94" fmla="*/ 478564 h 2796189"/>
              <a:gd name="connsiteX95" fmla="*/ 1375933 w 4666063"/>
              <a:gd name="connsiteY95" fmla="*/ 512747 h 2796189"/>
              <a:gd name="connsiteX96" fmla="*/ 1333204 w 4666063"/>
              <a:gd name="connsiteY96" fmla="*/ 538385 h 2796189"/>
              <a:gd name="connsiteX97" fmla="*/ 1281929 w 4666063"/>
              <a:gd name="connsiteY97" fmla="*/ 572568 h 2796189"/>
              <a:gd name="connsiteX98" fmla="*/ 1205017 w 4666063"/>
              <a:gd name="connsiteY98" fmla="*/ 615297 h 2796189"/>
              <a:gd name="connsiteX99" fmla="*/ 1119559 w 4666063"/>
              <a:gd name="connsiteY99" fmla="*/ 675117 h 2796189"/>
              <a:gd name="connsiteX100" fmla="*/ 1008463 w 4666063"/>
              <a:gd name="connsiteY100" fmla="*/ 837487 h 2796189"/>
              <a:gd name="connsiteX101" fmla="*/ 948643 w 4666063"/>
              <a:gd name="connsiteY101" fmla="*/ 914400 h 2796189"/>
              <a:gd name="connsiteX102" fmla="*/ 863185 w 4666063"/>
              <a:gd name="connsiteY102" fmla="*/ 991312 h 2796189"/>
              <a:gd name="connsiteX103" fmla="*/ 829002 w 4666063"/>
              <a:gd name="connsiteY103" fmla="*/ 1042586 h 2796189"/>
              <a:gd name="connsiteX104" fmla="*/ 769181 w 4666063"/>
              <a:gd name="connsiteY104" fmla="*/ 1136590 h 2796189"/>
              <a:gd name="connsiteX105" fmla="*/ 734998 w 4666063"/>
              <a:gd name="connsiteY105" fmla="*/ 1204957 h 2796189"/>
              <a:gd name="connsiteX106" fmla="*/ 709361 w 4666063"/>
              <a:gd name="connsiteY106" fmla="*/ 1230594 h 2796189"/>
              <a:gd name="connsiteX107" fmla="*/ 658086 w 4666063"/>
              <a:gd name="connsiteY107" fmla="*/ 1290414 h 2796189"/>
              <a:gd name="connsiteX108" fmla="*/ 598265 w 4666063"/>
              <a:gd name="connsiteY108" fmla="*/ 1307506 h 2796189"/>
              <a:gd name="connsiteX109" fmla="*/ 529899 w 4666063"/>
              <a:gd name="connsiteY109" fmla="*/ 1298960 h 2796189"/>
              <a:gd name="connsiteX110" fmla="*/ 504262 w 4666063"/>
              <a:gd name="connsiteY110" fmla="*/ 1290414 h 2796189"/>
              <a:gd name="connsiteX111" fmla="*/ 393166 w 4666063"/>
              <a:gd name="connsiteY111" fmla="*/ 1298960 h 2796189"/>
              <a:gd name="connsiteX112" fmla="*/ 341891 w 4666063"/>
              <a:gd name="connsiteY112" fmla="*/ 1316052 h 2796189"/>
              <a:gd name="connsiteX113" fmla="*/ 316254 w 4666063"/>
              <a:gd name="connsiteY113" fmla="*/ 1324598 h 2796189"/>
              <a:gd name="connsiteX114" fmla="*/ 290617 w 4666063"/>
              <a:gd name="connsiteY114" fmla="*/ 1341689 h 2796189"/>
              <a:gd name="connsiteX115" fmla="*/ 324800 w 4666063"/>
              <a:gd name="connsiteY115" fmla="*/ 1375872 h 2796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4666063" h="2796189">
                <a:moveTo>
                  <a:pt x="324800" y="1375872"/>
                </a:moveTo>
                <a:lnTo>
                  <a:pt x="324800" y="1375872"/>
                </a:lnTo>
                <a:cubicBezTo>
                  <a:pt x="161495" y="1492518"/>
                  <a:pt x="239788" y="1421757"/>
                  <a:pt x="94063" y="1786071"/>
                </a:cubicBezTo>
                <a:cubicBezTo>
                  <a:pt x="32337" y="1940385"/>
                  <a:pt x="29822" y="1989996"/>
                  <a:pt x="8605" y="2127902"/>
                </a:cubicBezTo>
                <a:cubicBezTo>
                  <a:pt x="-2307" y="2269771"/>
                  <a:pt x="-8440" y="2237511"/>
                  <a:pt x="25697" y="2401368"/>
                </a:cubicBezTo>
                <a:cubicBezTo>
                  <a:pt x="28826" y="2416386"/>
                  <a:pt x="35339" y="2430687"/>
                  <a:pt x="42789" y="2444097"/>
                </a:cubicBezTo>
                <a:cubicBezTo>
                  <a:pt x="70065" y="2493194"/>
                  <a:pt x="115687" y="2513651"/>
                  <a:pt x="162430" y="2546646"/>
                </a:cubicBezTo>
                <a:cubicBezTo>
                  <a:pt x="179212" y="2558492"/>
                  <a:pt x="195332" y="2571642"/>
                  <a:pt x="213705" y="2580829"/>
                </a:cubicBezTo>
                <a:cubicBezTo>
                  <a:pt x="242191" y="2595072"/>
                  <a:pt x="269734" y="2611381"/>
                  <a:pt x="299162" y="2623558"/>
                </a:cubicBezTo>
                <a:cubicBezTo>
                  <a:pt x="415715" y="2671787"/>
                  <a:pt x="456556" y="2680162"/>
                  <a:pt x="564082" y="2717562"/>
                </a:cubicBezTo>
                <a:cubicBezTo>
                  <a:pt x="606675" y="2732377"/>
                  <a:pt x="696938" y="2768505"/>
                  <a:pt x="743544" y="2777383"/>
                </a:cubicBezTo>
                <a:cubicBezTo>
                  <a:pt x="774452" y="2783270"/>
                  <a:pt x="806213" y="2783080"/>
                  <a:pt x="837547" y="2785929"/>
                </a:cubicBezTo>
                <a:cubicBezTo>
                  <a:pt x="892958" y="2797010"/>
                  <a:pt x="896156" y="2801985"/>
                  <a:pt x="965734" y="2785929"/>
                </a:cubicBezTo>
                <a:cubicBezTo>
                  <a:pt x="975742" y="2783620"/>
                  <a:pt x="981931" y="2772883"/>
                  <a:pt x="991372" y="2768837"/>
                </a:cubicBezTo>
                <a:cubicBezTo>
                  <a:pt x="1002167" y="2764210"/>
                  <a:pt x="1014413" y="2764005"/>
                  <a:pt x="1025555" y="2760291"/>
                </a:cubicBezTo>
                <a:cubicBezTo>
                  <a:pt x="1040108" y="2755440"/>
                  <a:pt x="1053242" y="2746208"/>
                  <a:pt x="1068284" y="2743200"/>
                </a:cubicBezTo>
                <a:cubicBezTo>
                  <a:pt x="1096356" y="2737586"/>
                  <a:pt x="1125256" y="2737503"/>
                  <a:pt x="1153742" y="2734654"/>
                </a:cubicBezTo>
                <a:cubicBezTo>
                  <a:pt x="1507364" y="2646246"/>
                  <a:pt x="950436" y="2783317"/>
                  <a:pt x="1393024" y="2683379"/>
                </a:cubicBezTo>
                <a:cubicBezTo>
                  <a:pt x="1436160" y="2673639"/>
                  <a:pt x="1478234" y="2659615"/>
                  <a:pt x="1521211" y="2649196"/>
                </a:cubicBezTo>
                <a:cubicBezTo>
                  <a:pt x="1628017" y="2623304"/>
                  <a:pt x="1700214" y="2613490"/>
                  <a:pt x="1803222" y="2580829"/>
                </a:cubicBezTo>
                <a:cubicBezTo>
                  <a:pt x="1877932" y="2557140"/>
                  <a:pt x="1950703" y="2527605"/>
                  <a:pt x="2025413" y="2503917"/>
                </a:cubicBezTo>
                <a:cubicBezTo>
                  <a:pt x="2067567" y="2490551"/>
                  <a:pt x="2112828" y="2486858"/>
                  <a:pt x="2153600" y="2469734"/>
                </a:cubicBezTo>
                <a:cubicBezTo>
                  <a:pt x="2255792" y="2426814"/>
                  <a:pt x="2349791" y="2365621"/>
                  <a:pt x="2452703" y="2324456"/>
                </a:cubicBezTo>
                <a:cubicBezTo>
                  <a:pt x="2495432" y="2307364"/>
                  <a:pt x="2539054" y="2292356"/>
                  <a:pt x="2580890" y="2273181"/>
                </a:cubicBezTo>
                <a:cubicBezTo>
                  <a:pt x="2607551" y="2260961"/>
                  <a:pt x="2631225" y="2242855"/>
                  <a:pt x="2657802" y="2230452"/>
                </a:cubicBezTo>
                <a:cubicBezTo>
                  <a:pt x="2700108" y="2210709"/>
                  <a:pt x="2709750" y="2215327"/>
                  <a:pt x="2751805" y="2204814"/>
                </a:cubicBezTo>
                <a:cubicBezTo>
                  <a:pt x="2760544" y="2202629"/>
                  <a:pt x="2768897" y="2199117"/>
                  <a:pt x="2777443" y="2196269"/>
                </a:cubicBezTo>
                <a:cubicBezTo>
                  <a:pt x="2789705" y="2188094"/>
                  <a:pt x="2829845" y="2162017"/>
                  <a:pt x="2837263" y="2153540"/>
                </a:cubicBezTo>
                <a:cubicBezTo>
                  <a:pt x="2894224" y="2088443"/>
                  <a:pt x="2832360" y="2132807"/>
                  <a:pt x="2888538" y="2076628"/>
                </a:cubicBezTo>
                <a:cubicBezTo>
                  <a:pt x="2890731" y="2074435"/>
                  <a:pt x="2939863" y="2037540"/>
                  <a:pt x="2948359" y="2033899"/>
                </a:cubicBezTo>
                <a:cubicBezTo>
                  <a:pt x="2959154" y="2029272"/>
                  <a:pt x="2971148" y="2028202"/>
                  <a:pt x="2982542" y="2025353"/>
                </a:cubicBezTo>
                <a:cubicBezTo>
                  <a:pt x="2997945" y="2009950"/>
                  <a:pt x="3012992" y="1991549"/>
                  <a:pt x="3033817" y="1982624"/>
                </a:cubicBezTo>
                <a:cubicBezTo>
                  <a:pt x="3044612" y="1977997"/>
                  <a:pt x="3056707" y="1977305"/>
                  <a:pt x="3068000" y="1974078"/>
                </a:cubicBezTo>
                <a:cubicBezTo>
                  <a:pt x="3076661" y="1971603"/>
                  <a:pt x="3085091" y="1968381"/>
                  <a:pt x="3093637" y="1965532"/>
                </a:cubicBezTo>
                <a:cubicBezTo>
                  <a:pt x="3102183" y="1956986"/>
                  <a:pt x="3109735" y="1947315"/>
                  <a:pt x="3119275" y="1939895"/>
                </a:cubicBezTo>
                <a:cubicBezTo>
                  <a:pt x="3154272" y="1912675"/>
                  <a:pt x="3173620" y="1907730"/>
                  <a:pt x="3204733" y="1880074"/>
                </a:cubicBezTo>
                <a:cubicBezTo>
                  <a:pt x="3219788" y="1866692"/>
                  <a:pt x="3232407" y="1850727"/>
                  <a:pt x="3247462" y="1837345"/>
                </a:cubicBezTo>
                <a:cubicBezTo>
                  <a:pt x="3258107" y="1827883"/>
                  <a:pt x="3270055" y="1819987"/>
                  <a:pt x="3281645" y="1811708"/>
                </a:cubicBezTo>
                <a:cubicBezTo>
                  <a:pt x="3308693" y="1792388"/>
                  <a:pt x="3313543" y="1792912"/>
                  <a:pt x="3341465" y="1768979"/>
                </a:cubicBezTo>
                <a:cubicBezTo>
                  <a:pt x="3350641" y="1761114"/>
                  <a:pt x="3359238" y="1752518"/>
                  <a:pt x="3367103" y="1743342"/>
                </a:cubicBezTo>
                <a:cubicBezTo>
                  <a:pt x="3382995" y="1724801"/>
                  <a:pt x="3396310" y="1703803"/>
                  <a:pt x="3409832" y="1683521"/>
                </a:cubicBezTo>
                <a:cubicBezTo>
                  <a:pt x="3412680" y="1669278"/>
                  <a:pt x="3413784" y="1654572"/>
                  <a:pt x="3418377" y="1640792"/>
                </a:cubicBezTo>
                <a:cubicBezTo>
                  <a:pt x="3422405" y="1628706"/>
                  <a:pt x="3426632" y="1615785"/>
                  <a:pt x="3435469" y="1606609"/>
                </a:cubicBezTo>
                <a:cubicBezTo>
                  <a:pt x="3501151" y="1538401"/>
                  <a:pt x="3563514" y="1465094"/>
                  <a:pt x="3640568" y="1410056"/>
                </a:cubicBezTo>
                <a:cubicBezTo>
                  <a:pt x="3660508" y="1395813"/>
                  <a:pt x="3681682" y="1383156"/>
                  <a:pt x="3700389" y="1367327"/>
                </a:cubicBezTo>
                <a:cubicBezTo>
                  <a:pt x="3808846" y="1275555"/>
                  <a:pt x="3694940" y="1354321"/>
                  <a:pt x="3802938" y="1273323"/>
                </a:cubicBezTo>
                <a:cubicBezTo>
                  <a:pt x="3872806" y="1220922"/>
                  <a:pt x="3831566" y="1252849"/>
                  <a:pt x="3905488" y="1222048"/>
                </a:cubicBezTo>
                <a:cubicBezTo>
                  <a:pt x="4104603" y="1139083"/>
                  <a:pt x="3840773" y="1245860"/>
                  <a:pt x="3990946" y="1170773"/>
                </a:cubicBezTo>
                <a:cubicBezTo>
                  <a:pt x="4011750" y="1160371"/>
                  <a:pt x="4051871" y="1151269"/>
                  <a:pt x="4076404" y="1145136"/>
                </a:cubicBezTo>
                <a:cubicBezTo>
                  <a:pt x="4093558" y="1133700"/>
                  <a:pt x="4129303" y="1109281"/>
                  <a:pt x="4144770" y="1102407"/>
                </a:cubicBezTo>
                <a:cubicBezTo>
                  <a:pt x="4155503" y="1097637"/>
                  <a:pt x="4167559" y="1096710"/>
                  <a:pt x="4178953" y="1093861"/>
                </a:cubicBezTo>
                <a:cubicBezTo>
                  <a:pt x="4201017" y="1071797"/>
                  <a:pt x="4219859" y="1049732"/>
                  <a:pt x="4247319" y="1034041"/>
                </a:cubicBezTo>
                <a:cubicBezTo>
                  <a:pt x="4255140" y="1029572"/>
                  <a:pt x="4264411" y="1028344"/>
                  <a:pt x="4272957" y="1025495"/>
                </a:cubicBezTo>
                <a:cubicBezTo>
                  <a:pt x="4281503" y="1019798"/>
                  <a:pt x="4288977" y="1012009"/>
                  <a:pt x="4298594" y="1008403"/>
                </a:cubicBezTo>
                <a:cubicBezTo>
                  <a:pt x="4312194" y="1003303"/>
                  <a:pt x="4328626" y="1006911"/>
                  <a:pt x="4341323" y="999857"/>
                </a:cubicBezTo>
                <a:cubicBezTo>
                  <a:pt x="4355409" y="992031"/>
                  <a:pt x="4362923" y="975740"/>
                  <a:pt x="4375506" y="965674"/>
                </a:cubicBezTo>
                <a:cubicBezTo>
                  <a:pt x="4391546" y="952842"/>
                  <a:pt x="4426781" y="931491"/>
                  <a:pt x="4426781" y="931491"/>
                </a:cubicBezTo>
                <a:cubicBezTo>
                  <a:pt x="4440868" y="861058"/>
                  <a:pt x="4423918" y="913852"/>
                  <a:pt x="4460964" y="854579"/>
                </a:cubicBezTo>
                <a:cubicBezTo>
                  <a:pt x="4486730" y="813353"/>
                  <a:pt x="4470743" y="831764"/>
                  <a:pt x="4486602" y="794758"/>
                </a:cubicBezTo>
                <a:cubicBezTo>
                  <a:pt x="4491620" y="783049"/>
                  <a:pt x="4497996" y="771969"/>
                  <a:pt x="4503693" y="760575"/>
                </a:cubicBezTo>
                <a:cubicBezTo>
                  <a:pt x="4524359" y="615916"/>
                  <a:pt x="4496705" y="764452"/>
                  <a:pt x="4529331" y="666572"/>
                </a:cubicBezTo>
                <a:cubicBezTo>
                  <a:pt x="4533924" y="652792"/>
                  <a:pt x="4534725" y="638022"/>
                  <a:pt x="4537876" y="623843"/>
                </a:cubicBezTo>
                <a:cubicBezTo>
                  <a:pt x="4540424" y="612377"/>
                  <a:pt x="4543573" y="601054"/>
                  <a:pt x="4546422" y="589659"/>
                </a:cubicBezTo>
                <a:cubicBezTo>
                  <a:pt x="4549271" y="526990"/>
                  <a:pt x="4550498" y="464226"/>
                  <a:pt x="4554968" y="401652"/>
                </a:cubicBezTo>
                <a:cubicBezTo>
                  <a:pt x="4556203" y="384369"/>
                  <a:pt x="4558035" y="366815"/>
                  <a:pt x="4563514" y="350377"/>
                </a:cubicBezTo>
                <a:cubicBezTo>
                  <a:pt x="4569557" y="332249"/>
                  <a:pt x="4581492" y="316609"/>
                  <a:pt x="4589151" y="299102"/>
                </a:cubicBezTo>
                <a:cubicBezTo>
                  <a:pt x="4601448" y="270994"/>
                  <a:pt x="4610360" y="241446"/>
                  <a:pt x="4623334" y="213644"/>
                </a:cubicBezTo>
                <a:cubicBezTo>
                  <a:pt x="4630358" y="198592"/>
                  <a:pt x="4640905" y="185435"/>
                  <a:pt x="4648972" y="170915"/>
                </a:cubicBezTo>
                <a:cubicBezTo>
                  <a:pt x="4655159" y="159779"/>
                  <a:pt x="4660366" y="148126"/>
                  <a:pt x="4666063" y="136732"/>
                </a:cubicBezTo>
                <a:cubicBezTo>
                  <a:pt x="4660366" y="105398"/>
                  <a:pt x="4673690" y="62812"/>
                  <a:pt x="4648972" y="42729"/>
                </a:cubicBezTo>
                <a:cubicBezTo>
                  <a:pt x="4617706" y="17325"/>
                  <a:pt x="4568834" y="33538"/>
                  <a:pt x="4529331" y="25637"/>
                </a:cubicBezTo>
                <a:cubicBezTo>
                  <a:pt x="4499952" y="19761"/>
                  <a:pt x="4480586" y="16592"/>
                  <a:pt x="4452419" y="8545"/>
                </a:cubicBezTo>
                <a:cubicBezTo>
                  <a:pt x="4443757" y="6070"/>
                  <a:pt x="4435327" y="2848"/>
                  <a:pt x="4426781" y="0"/>
                </a:cubicBezTo>
                <a:cubicBezTo>
                  <a:pt x="4364112" y="2848"/>
                  <a:pt x="4301348" y="4076"/>
                  <a:pt x="4238774" y="8545"/>
                </a:cubicBezTo>
                <a:cubicBezTo>
                  <a:pt x="4182789" y="12544"/>
                  <a:pt x="4190357" y="19419"/>
                  <a:pt x="4136224" y="34183"/>
                </a:cubicBezTo>
                <a:cubicBezTo>
                  <a:pt x="4090986" y="46521"/>
                  <a:pt x="4046563" y="46567"/>
                  <a:pt x="3999491" y="51274"/>
                </a:cubicBezTo>
                <a:cubicBezTo>
                  <a:pt x="3973824" y="53841"/>
                  <a:pt x="3948369" y="59294"/>
                  <a:pt x="3922579" y="59820"/>
                </a:cubicBezTo>
                <a:lnTo>
                  <a:pt x="3162004" y="68366"/>
                </a:lnTo>
                <a:lnTo>
                  <a:pt x="2862901" y="59820"/>
                </a:lnTo>
                <a:cubicBezTo>
                  <a:pt x="2842781" y="58862"/>
                  <a:pt x="2823223" y="51274"/>
                  <a:pt x="2803080" y="51274"/>
                </a:cubicBezTo>
                <a:cubicBezTo>
                  <a:pt x="2731808" y="51274"/>
                  <a:pt x="2660650" y="56971"/>
                  <a:pt x="2589435" y="59820"/>
                </a:cubicBezTo>
                <a:cubicBezTo>
                  <a:pt x="2569495" y="56971"/>
                  <a:pt x="2549483" y="47963"/>
                  <a:pt x="2529615" y="51274"/>
                </a:cubicBezTo>
                <a:cubicBezTo>
                  <a:pt x="2513231" y="54005"/>
                  <a:pt x="2501542" y="69095"/>
                  <a:pt x="2486886" y="76912"/>
                </a:cubicBezTo>
                <a:cubicBezTo>
                  <a:pt x="2458785" y="91900"/>
                  <a:pt x="2429914" y="105398"/>
                  <a:pt x="2401428" y="119641"/>
                </a:cubicBezTo>
                <a:cubicBezTo>
                  <a:pt x="2390034" y="125338"/>
                  <a:pt x="2379856" y="134930"/>
                  <a:pt x="2367245" y="136732"/>
                </a:cubicBezTo>
                <a:cubicBezTo>
                  <a:pt x="2347305" y="139581"/>
                  <a:pt x="2327135" y="141128"/>
                  <a:pt x="2307424" y="145278"/>
                </a:cubicBezTo>
                <a:cubicBezTo>
                  <a:pt x="2272945" y="152537"/>
                  <a:pt x="2240038" y="168661"/>
                  <a:pt x="2204875" y="170915"/>
                </a:cubicBezTo>
                <a:cubicBezTo>
                  <a:pt x="2017166" y="182948"/>
                  <a:pt x="1640852" y="188007"/>
                  <a:pt x="1640852" y="188007"/>
                </a:cubicBezTo>
                <a:cubicBezTo>
                  <a:pt x="1623760" y="193704"/>
                  <a:pt x="1592539" y="187328"/>
                  <a:pt x="1589577" y="205099"/>
                </a:cubicBezTo>
                <a:cubicBezTo>
                  <a:pt x="1587649" y="216669"/>
                  <a:pt x="1579440" y="274330"/>
                  <a:pt x="1572486" y="290557"/>
                </a:cubicBezTo>
                <a:cubicBezTo>
                  <a:pt x="1568440" y="299997"/>
                  <a:pt x="1560382" y="307216"/>
                  <a:pt x="1555394" y="316194"/>
                </a:cubicBezTo>
                <a:cubicBezTo>
                  <a:pt x="1546114" y="332898"/>
                  <a:pt x="1539037" y="350765"/>
                  <a:pt x="1529757" y="367469"/>
                </a:cubicBezTo>
                <a:cubicBezTo>
                  <a:pt x="1524234" y="377410"/>
                  <a:pt x="1491828" y="423089"/>
                  <a:pt x="1487028" y="427289"/>
                </a:cubicBezTo>
                <a:cubicBezTo>
                  <a:pt x="1474528" y="438227"/>
                  <a:pt x="1457587" y="442961"/>
                  <a:pt x="1444299" y="452927"/>
                </a:cubicBezTo>
                <a:cubicBezTo>
                  <a:pt x="1434631" y="460178"/>
                  <a:pt x="1427757" y="470606"/>
                  <a:pt x="1418662" y="478564"/>
                </a:cubicBezTo>
                <a:cubicBezTo>
                  <a:pt x="1404935" y="490575"/>
                  <a:pt x="1390876" y="502287"/>
                  <a:pt x="1375933" y="512747"/>
                </a:cubicBezTo>
                <a:cubicBezTo>
                  <a:pt x="1362325" y="522272"/>
                  <a:pt x="1347217" y="529467"/>
                  <a:pt x="1333204" y="538385"/>
                </a:cubicBezTo>
                <a:cubicBezTo>
                  <a:pt x="1315874" y="549413"/>
                  <a:pt x="1299543" y="561999"/>
                  <a:pt x="1281929" y="572568"/>
                </a:cubicBezTo>
                <a:cubicBezTo>
                  <a:pt x="1256780" y="587657"/>
                  <a:pt x="1229814" y="599636"/>
                  <a:pt x="1205017" y="615297"/>
                </a:cubicBezTo>
                <a:cubicBezTo>
                  <a:pt x="1175618" y="633865"/>
                  <a:pt x="1148045" y="655177"/>
                  <a:pt x="1119559" y="675117"/>
                </a:cubicBezTo>
                <a:cubicBezTo>
                  <a:pt x="1082527" y="729240"/>
                  <a:pt x="1046580" y="784123"/>
                  <a:pt x="1008463" y="837487"/>
                </a:cubicBezTo>
                <a:cubicBezTo>
                  <a:pt x="989585" y="863916"/>
                  <a:pt x="974626" y="894913"/>
                  <a:pt x="948643" y="914400"/>
                </a:cubicBezTo>
                <a:cubicBezTo>
                  <a:pt x="919221" y="936466"/>
                  <a:pt x="883635" y="960638"/>
                  <a:pt x="863185" y="991312"/>
                </a:cubicBezTo>
                <a:cubicBezTo>
                  <a:pt x="851791" y="1008403"/>
                  <a:pt x="838188" y="1024213"/>
                  <a:pt x="829002" y="1042586"/>
                </a:cubicBezTo>
                <a:cubicBezTo>
                  <a:pt x="789414" y="1121763"/>
                  <a:pt x="812836" y="1092937"/>
                  <a:pt x="769181" y="1136590"/>
                </a:cubicBezTo>
                <a:cubicBezTo>
                  <a:pt x="757099" y="1166797"/>
                  <a:pt x="754692" y="1181325"/>
                  <a:pt x="734998" y="1204957"/>
                </a:cubicBezTo>
                <a:cubicBezTo>
                  <a:pt x="727261" y="1214241"/>
                  <a:pt x="717098" y="1221310"/>
                  <a:pt x="709361" y="1230594"/>
                </a:cubicBezTo>
                <a:cubicBezTo>
                  <a:pt x="682794" y="1262474"/>
                  <a:pt x="700373" y="1260209"/>
                  <a:pt x="658086" y="1290414"/>
                </a:cubicBezTo>
                <a:cubicBezTo>
                  <a:pt x="651485" y="1295129"/>
                  <a:pt x="601840" y="1306612"/>
                  <a:pt x="598265" y="1307506"/>
                </a:cubicBezTo>
                <a:cubicBezTo>
                  <a:pt x="575476" y="1304657"/>
                  <a:pt x="552495" y="1303068"/>
                  <a:pt x="529899" y="1298960"/>
                </a:cubicBezTo>
                <a:cubicBezTo>
                  <a:pt x="521036" y="1297349"/>
                  <a:pt x="513270" y="1290414"/>
                  <a:pt x="504262" y="1290414"/>
                </a:cubicBezTo>
                <a:cubicBezTo>
                  <a:pt x="467121" y="1290414"/>
                  <a:pt x="430198" y="1296111"/>
                  <a:pt x="393166" y="1298960"/>
                </a:cubicBezTo>
                <a:lnTo>
                  <a:pt x="341891" y="1316052"/>
                </a:lnTo>
                <a:cubicBezTo>
                  <a:pt x="333345" y="1318901"/>
                  <a:pt x="323749" y="1319601"/>
                  <a:pt x="316254" y="1324598"/>
                </a:cubicBezTo>
                <a:lnTo>
                  <a:pt x="290617" y="1341689"/>
                </a:lnTo>
                <a:cubicBezTo>
                  <a:pt x="299630" y="1395774"/>
                  <a:pt x="319103" y="1370175"/>
                  <a:pt x="324800" y="1375872"/>
                </a:cubicBezTo>
                <a:close/>
              </a:path>
            </a:pathLst>
          </a:cu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2948299" y="4563454"/>
            <a:ext cx="3837062" cy="2110811"/>
          </a:xfrm>
          <a:custGeom>
            <a:avLst/>
            <a:gdLst>
              <a:gd name="connsiteX0" fmla="*/ 2640651 w 3837062"/>
              <a:gd name="connsiteY0" fmla="*/ 51275 h 2110811"/>
              <a:gd name="connsiteX1" fmla="*/ 2640651 w 3837062"/>
              <a:gd name="connsiteY1" fmla="*/ 51275 h 2110811"/>
              <a:gd name="connsiteX2" fmla="*/ 2914116 w 3837062"/>
              <a:gd name="connsiteY2" fmla="*/ 461473 h 2110811"/>
              <a:gd name="connsiteX3" fmla="*/ 2973937 w 3837062"/>
              <a:gd name="connsiteY3" fmla="*/ 512748 h 2110811"/>
              <a:gd name="connsiteX4" fmla="*/ 3025211 w 3837062"/>
              <a:gd name="connsiteY4" fmla="*/ 572568 h 2110811"/>
              <a:gd name="connsiteX5" fmla="*/ 3179036 w 3837062"/>
              <a:gd name="connsiteY5" fmla="*/ 658026 h 2110811"/>
              <a:gd name="connsiteX6" fmla="*/ 3238856 w 3837062"/>
              <a:gd name="connsiteY6" fmla="*/ 717847 h 2110811"/>
              <a:gd name="connsiteX7" fmla="*/ 3273039 w 3837062"/>
              <a:gd name="connsiteY7" fmla="*/ 743484 h 2110811"/>
              <a:gd name="connsiteX8" fmla="*/ 3367043 w 3837062"/>
              <a:gd name="connsiteY8" fmla="*/ 811851 h 2110811"/>
              <a:gd name="connsiteX9" fmla="*/ 3443955 w 3837062"/>
              <a:gd name="connsiteY9" fmla="*/ 897309 h 2110811"/>
              <a:gd name="connsiteX10" fmla="*/ 3486684 w 3837062"/>
              <a:gd name="connsiteY10" fmla="*/ 922946 h 2110811"/>
              <a:gd name="connsiteX11" fmla="*/ 3546505 w 3837062"/>
              <a:gd name="connsiteY11" fmla="*/ 965675 h 2110811"/>
              <a:gd name="connsiteX12" fmla="*/ 3597780 w 3837062"/>
              <a:gd name="connsiteY12" fmla="*/ 1016950 h 2110811"/>
              <a:gd name="connsiteX13" fmla="*/ 3666146 w 3837062"/>
              <a:gd name="connsiteY13" fmla="*/ 1110953 h 2110811"/>
              <a:gd name="connsiteX14" fmla="*/ 3691783 w 3837062"/>
              <a:gd name="connsiteY14" fmla="*/ 1119499 h 2110811"/>
              <a:gd name="connsiteX15" fmla="*/ 3708875 w 3837062"/>
              <a:gd name="connsiteY15" fmla="*/ 1145137 h 2110811"/>
              <a:gd name="connsiteX16" fmla="*/ 3743058 w 3837062"/>
              <a:gd name="connsiteY16" fmla="*/ 1179320 h 2110811"/>
              <a:gd name="connsiteX17" fmla="*/ 3777241 w 3837062"/>
              <a:gd name="connsiteY17" fmla="*/ 1247686 h 2110811"/>
              <a:gd name="connsiteX18" fmla="*/ 3785787 w 3837062"/>
              <a:gd name="connsiteY18" fmla="*/ 1290415 h 2110811"/>
              <a:gd name="connsiteX19" fmla="*/ 3802879 w 3837062"/>
              <a:gd name="connsiteY19" fmla="*/ 1341690 h 2110811"/>
              <a:gd name="connsiteX20" fmla="*/ 3819970 w 3837062"/>
              <a:gd name="connsiteY20" fmla="*/ 1495514 h 2110811"/>
              <a:gd name="connsiteX21" fmla="*/ 3837062 w 3837062"/>
              <a:gd name="connsiteY21" fmla="*/ 1580972 h 2110811"/>
              <a:gd name="connsiteX22" fmla="*/ 3802879 w 3837062"/>
              <a:gd name="connsiteY22" fmla="*/ 1657884 h 2110811"/>
              <a:gd name="connsiteX23" fmla="*/ 3785787 w 3837062"/>
              <a:gd name="connsiteY23" fmla="*/ 1709159 h 2110811"/>
              <a:gd name="connsiteX24" fmla="*/ 3734512 w 3837062"/>
              <a:gd name="connsiteY24" fmla="*/ 1760434 h 2110811"/>
              <a:gd name="connsiteX25" fmla="*/ 3708875 w 3837062"/>
              <a:gd name="connsiteY25" fmla="*/ 1786071 h 2110811"/>
              <a:gd name="connsiteX26" fmla="*/ 3683237 w 3837062"/>
              <a:gd name="connsiteY26" fmla="*/ 1803163 h 2110811"/>
              <a:gd name="connsiteX27" fmla="*/ 3657600 w 3837062"/>
              <a:gd name="connsiteY27" fmla="*/ 1828800 h 2110811"/>
              <a:gd name="connsiteX28" fmla="*/ 3589234 w 3837062"/>
              <a:gd name="connsiteY28" fmla="*/ 1862983 h 2110811"/>
              <a:gd name="connsiteX29" fmla="*/ 3529413 w 3837062"/>
              <a:gd name="connsiteY29" fmla="*/ 1897167 h 2110811"/>
              <a:gd name="connsiteX30" fmla="*/ 3469593 w 3837062"/>
              <a:gd name="connsiteY30" fmla="*/ 1914258 h 2110811"/>
              <a:gd name="connsiteX31" fmla="*/ 3418318 w 3837062"/>
              <a:gd name="connsiteY31" fmla="*/ 1931350 h 2110811"/>
              <a:gd name="connsiteX32" fmla="*/ 3358497 w 3837062"/>
              <a:gd name="connsiteY32" fmla="*/ 1948441 h 2110811"/>
              <a:gd name="connsiteX33" fmla="*/ 3264494 w 3837062"/>
              <a:gd name="connsiteY33" fmla="*/ 1974079 h 2110811"/>
              <a:gd name="connsiteX34" fmla="*/ 3127761 w 3837062"/>
              <a:gd name="connsiteY34" fmla="*/ 1982625 h 2110811"/>
              <a:gd name="connsiteX35" fmla="*/ 3025211 w 3837062"/>
              <a:gd name="connsiteY35" fmla="*/ 2008262 h 2110811"/>
              <a:gd name="connsiteX36" fmla="*/ 2991028 w 3837062"/>
              <a:gd name="connsiteY36" fmla="*/ 2016808 h 2110811"/>
              <a:gd name="connsiteX37" fmla="*/ 2785929 w 3837062"/>
              <a:gd name="connsiteY37" fmla="*/ 2025353 h 2110811"/>
              <a:gd name="connsiteX38" fmla="*/ 2221907 w 3837062"/>
              <a:gd name="connsiteY38" fmla="*/ 2042445 h 2110811"/>
              <a:gd name="connsiteX39" fmla="*/ 1991170 w 3837062"/>
              <a:gd name="connsiteY39" fmla="*/ 2068082 h 2110811"/>
              <a:gd name="connsiteX40" fmla="*/ 1862983 w 3837062"/>
              <a:gd name="connsiteY40" fmla="*/ 2085174 h 2110811"/>
              <a:gd name="connsiteX41" fmla="*/ 1683522 w 3837062"/>
              <a:gd name="connsiteY41" fmla="*/ 2110811 h 2110811"/>
              <a:gd name="connsiteX42" fmla="*/ 1350236 w 3837062"/>
              <a:gd name="connsiteY42" fmla="*/ 2102266 h 2110811"/>
              <a:gd name="connsiteX43" fmla="*/ 1153682 w 3837062"/>
              <a:gd name="connsiteY43" fmla="*/ 2085174 h 2110811"/>
              <a:gd name="connsiteX44" fmla="*/ 1085316 w 3837062"/>
              <a:gd name="connsiteY44" fmla="*/ 2068082 h 2110811"/>
              <a:gd name="connsiteX45" fmla="*/ 1051133 w 3837062"/>
              <a:gd name="connsiteY45" fmla="*/ 2050991 h 2110811"/>
              <a:gd name="connsiteX46" fmla="*/ 999858 w 3837062"/>
              <a:gd name="connsiteY46" fmla="*/ 2033899 h 2110811"/>
              <a:gd name="connsiteX47" fmla="*/ 897308 w 3837062"/>
              <a:gd name="connsiteY47" fmla="*/ 1999716 h 2110811"/>
              <a:gd name="connsiteX48" fmla="*/ 863125 w 3837062"/>
              <a:gd name="connsiteY48" fmla="*/ 1991170 h 2110811"/>
              <a:gd name="connsiteX49" fmla="*/ 487110 w 3837062"/>
              <a:gd name="connsiteY49" fmla="*/ 1982625 h 2110811"/>
              <a:gd name="connsiteX50" fmla="*/ 461473 w 3837062"/>
              <a:gd name="connsiteY50" fmla="*/ 1974079 h 2110811"/>
              <a:gd name="connsiteX51" fmla="*/ 393107 w 3837062"/>
              <a:gd name="connsiteY51" fmla="*/ 1956987 h 2110811"/>
              <a:gd name="connsiteX52" fmla="*/ 341832 w 3837062"/>
              <a:gd name="connsiteY52" fmla="*/ 1931350 h 2110811"/>
              <a:gd name="connsiteX53" fmla="*/ 299103 w 3837062"/>
              <a:gd name="connsiteY53" fmla="*/ 1845892 h 2110811"/>
              <a:gd name="connsiteX54" fmla="*/ 273465 w 3837062"/>
              <a:gd name="connsiteY54" fmla="*/ 1811709 h 2110811"/>
              <a:gd name="connsiteX55" fmla="*/ 256374 w 3837062"/>
              <a:gd name="connsiteY55" fmla="*/ 1786071 h 2110811"/>
              <a:gd name="connsiteX56" fmla="*/ 239282 w 3837062"/>
              <a:gd name="connsiteY56" fmla="*/ 1751888 h 2110811"/>
              <a:gd name="connsiteX57" fmla="*/ 188008 w 3837062"/>
              <a:gd name="connsiteY57" fmla="*/ 1683522 h 2110811"/>
              <a:gd name="connsiteX58" fmla="*/ 162370 w 3837062"/>
              <a:gd name="connsiteY58" fmla="*/ 1632247 h 2110811"/>
              <a:gd name="connsiteX59" fmla="*/ 145279 w 3837062"/>
              <a:gd name="connsiteY59" fmla="*/ 1589518 h 2110811"/>
              <a:gd name="connsiteX60" fmla="*/ 111095 w 3837062"/>
              <a:gd name="connsiteY60" fmla="*/ 1538243 h 2110811"/>
              <a:gd name="connsiteX61" fmla="*/ 102550 w 3837062"/>
              <a:gd name="connsiteY61" fmla="*/ 1504060 h 2110811"/>
              <a:gd name="connsiteX62" fmla="*/ 85458 w 3837062"/>
              <a:gd name="connsiteY62" fmla="*/ 1452785 h 2110811"/>
              <a:gd name="connsiteX63" fmla="*/ 68366 w 3837062"/>
              <a:gd name="connsiteY63" fmla="*/ 1384419 h 2110811"/>
              <a:gd name="connsiteX64" fmla="*/ 51275 w 3837062"/>
              <a:gd name="connsiteY64" fmla="*/ 1350236 h 2110811"/>
              <a:gd name="connsiteX65" fmla="*/ 25637 w 3837062"/>
              <a:gd name="connsiteY65" fmla="*/ 1281869 h 2110811"/>
              <a:gd name="connsiteX66" fmla="*/ 17092 w 3837062"/>
              <a:gd name="connsiteY66" fmla="*/ 1222049 h 2110811"/>
              <a:gd name="connsiteX67" fmla="*/ 0 w 3837062"/>
              <a:gd name="connsiteY67" fmla="*/ 846034 h 2110811"/>
              <a:gd name="connsiteX68" fmla="*/ 8546 w 3837062"/>
              <a:gd name="connsiteY68" fmla="*/ 726393 h 2110811"/>
              <a:gd name="connsiteX69" fmla="*/ 25637 w 3837062"/>
              <a:gd name="connsiteY69" fmla="*/ 675118 h 2110811"/>
              <a:gd name="connsiteX70" fmla="*/ 51275 w 3837062"/>
              <a:gd name="connsiteY70" fmla="*/ 649481 h 2110811"/>
              <a:gd name="connsiteX71" fmla="*/ 68366 w 3837062"/>
              <a:gd name="connsiteY71" fmla="*/ 615297 h 2110811"/>
              <a:gd name="connsiteX72" fmla="*/ 94004 w 3837062"/>
              <a:gd name="connsiteY72" fmla="*/ 598206 h 2110811"/>
              <a:gd name="connsiteX73" fmla="*/ 145279 w 3837062"/>
              <a:gd name="connsiteY73" fmla="*/ 555477 h 2110811"/>
              <a:gd name="connsiteX74" fmla="*/ 179462 w 3837062"/>
              <a:gd name="connsiteY74" fmla="*/ 538385 h 2110811"/>
              <a:gd name="connsiteX75" fmla="*/ 230737 w 3837062"/>
              <a:gd name="connsiteY75" fmla="*/ 521294 h 2110811"/>
              <a:gd name="connsiteX76" fmla="*/ 333286 w 3837062"/>
              <a:gd name="connsiteY76" fmla="*/ 495656 h 2110811"/>
              <a:gd name="connsiteX77" fmla="*/ 358923 w 3837062"/>
              <a:gd name="connsiteY77" fmla="*/ 487110 h 2110811"/>
              <a:gd name="connsiteX78" fmla="*/ 393107 w 3837062"/>
              <a:gd name="connsiteY78" fmla="*/ 478565 h 2110811"/>
              <a:gd name="connsiteX79" fmla="*/ 444381 w 3837062"/>
              <a:gd name="connsiteY79" fmla="*/ 461473 h 2110811"/>
              <a:gd name="connsiteX80" fmla="*/ 495656 w 3837062"/>
              <a:gd name="connsiteY80" fmla="*/ 427290 h 2110811"/>
              <a:gd name="connsiteX81" fmla="*/ 555477 w 3837062"/>
              <a:gd name="connsiteY81" fmla="*/ 410198 h 2110811"/>
              <a:gd name="connsiteX82" fmla="*/ 615297 w 3837062"/>
              <a:gd name="connsiteY82" fmla="*/ 393107 h 2110811"/>
              <a:gd name="connsiteX83" fmla="*/ 658026 w 3837062"/>
              <a:gd name="connsiteY83" fmla="*/ 384561 h 2110811"/>
              <a:gd name="connsiteX84" fmla="*/ 683664 w 3837062"/>
              <a:gd name="connsiteY84" fmla="*/ 376015 h 2110811"/>
              <a:gd name="connsiteX85" fmla="*/ 760576 w 3837062"/>
              <a:gd name="connsiteY85" fmla="*/ 367469 h 2110811"/>
              <a:gd name="connsiteX86" fmla="*/ 811851 w 3837062"/>
              <a:gd name="connsiteY86" fmla="*/ 341832 h 2110811"/>
              <a:gd name="connsiteX87" fmla="*/ 854580 w 3837062"/>
              <a:gd name="connsiteY87" fmla="*/ 333286 h 2110811"/>
              <a:gd name="connsiteX88" fmla="*/ 905854 w 3837062"/>
              <a:gd name="connsiteY88" fmla="*/ 316195 h 2110811"/>
              <a:gd name="connsiteX89" fmla="*/ 982766 w 3837062"/>
              <a:gd name="connsiteY89" fmla="*/ 273466 h 2110811"/>
              <a:gd name="connsiteX90" fmla="*/ 1034041 w 3837062"/>
              <a:gd name="connsiteY90" fmla="*/ 239282 h 2110811"/>
              <a:gd name="connsiteX91" fmla="*/ 1076770 w 3837062"/>
              <a:gd name="connsiteY91" fmla="*/ 222191 h 2110811"/>
              <a:gd name="connsiteX92" fmla="*/ 1128045 w 3837062"/>
              <a:gd name="connsiteY92" fmla="*/ 188008 h 2110811"/>
              <a:gd name="connsiteX93" fmla="*/ 1281869 w 3837062"/>
              <a:gd name="connsiteY93" fmla="*/ 153825 h 2110811"/>
              <a:gd name="connsiteX94" fmla="*/ 1333144 w 3837062"/>
              <a:gd name="connsiteY94" fmla="*/ 136733 h 2110811"/>
              <a:gd name="connsiteX95" fmla="*/ 1392965 w 3837062"/>
              <a:gd name="connsiteY95" fmla="*/ 128187 h 2110811"/>
              <a:gd name="connsiteX96" fmla="*/ 1444239 w 3837062"/>
              <a:gd name="connsiteY96" fmla="*/ 119641 h 2110811"/>
              <a:gd name="connsiteX97" fmla="*/ 1478422 w 3837062"/>
              <a:gd name="connsiteY97" fmla="*/ 111096 h 2110811"/>
              <a:gd name="connsiteX98" fmla="*/ 1538243 w 3837062"/>
              <a:gd name="connsiteY98" fmla="*/ 94004 h 2110811"/>
              <a:gd name="connsiteX99" fmla="*/ 1623701 w 3837062"/>
              <a:gd name="connsiteY99" fmla="*/ 85458 h 2110811"/>
              <a:gd name="connsiteX100" fmla="*/ 1777525 w 3837062"/>
              <a:gd name="connsiteY100" fmla="*/ 68367 h 2110811"/>
              <a:gd name="connsiteX101" fmla="*/ 1837346 w 3837062"/>
              <a:gd name="connsiteY101" fmla="*/ 51275 h 2110811"/>
              <a:gd name="connsiteX102" fmla="*/ 2204815 w 3837062"/>
              <a:gd name="connsiteY102" fmla="*/ 17092 h 2110811"/>
              <a:gd name="connsiteX103" fmla="*/ 2238998 w 3837062"/>
              <a:gd name="connsiteY103" fmla="*/ 8546 h 2110811"/>
              <a:gd name="connsiteX104" fmla="*/ 2375731 w 3837062"/>
              <a:gd name="connsiteY104" fmla="*/ 17092 h 2110811"/>
              <a:gd name="connsiteX105" fmla="*/ 2427006 w 3837062"/>
              <a:gd name="connsiteY105" fmla="*/ 34183 h 2110811"/>
              <a:gd name="connsiteX106" fmla="*/ 2495372 w 3837062"/>
              <a:gd name="connsiteY106" fmla="*/ 25638 h 2110811"/>
              <a:gd name="connsiteX107" fmla="*/ 2589376 w 3837062"/>
              <a:gd name="connsiteY107" fmla="*/ 0 h 2110811"/>
              <a:gd name="connsiteX108" fmla="*/ 2640651 w 3837062"/>
              <a:gd name="connsiteY108" fmla="*/ 51275 h 211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3837062" h="2110811">
                <a:moveTo>
                  <a:pt x="2640651" y="51275"/>
                </a:moveTo>
                <a:lnTo>
                  <a:pt x="2640651" y="51275"/>
                </a:lnTo>
                <a:cubicBezTo>
                  <a:pt x="2826821" y="260717"/>
                  <a:pt x="2572614" y="-34256"/>
                  <a:pt x="2914116" y="461473"/>
                </a:cubicBezTo>
                <a:cubicBezTo>
                  <a:pt x="2929015" y="483101"/>
                  <a:pt x="2955366" y="494177"/>
                  <a:pt x="2973937" y="512748"/>
                </a:cubicBezTo>
                <a:cubicBezTo>
                  <a:pt x="2992507" y="531318"/>
                  <a:pt x="3003780" y="557388"/>
                  <a:pt x="3025211" y="572568"/>
                </a:cubicBezTo>
                <a:cubicBezTo>
                  <a:pt x="3073076" y="606472"/>
                  <a:pt x="3137560" y="616549"/>
                  <a:pt x="3179036" y="658026"/>
                </a:cubicBezTo>
                <a:cubicBezTo>
                  <a:pt x="3198976" y="677966"/>
                  <a:pt x="3217990" y="698878"/>
                  <a:pt x="3238856" y="717847"/>
                </a:cubicBezTo>
                <a:cubicBezTo>
                  <a:pt x="3249395" y="727428"/>
                  <a:pt x="3261917" y="734587"/>
                  <a:pt x="3273039" y="743484"/>
                </a:cubicBezTo>
                <a:cubicBezTo>
                  <a:pt x="3347748" y="803251"/>
                  <a:pt x="3297267" y="769985"/>
                  <a:pt x="3367043" y="811851"/>
                </a:cubicBezTo>
                <a:cubicBezTo>
                  <a:pt x="3398729" y="864662"/>
                  <a:pt x="3387150" y="855996"/>
                  <a:pt x="3443955" y="897309"/>
                </a:cubicBezTo>
                <a:cubicBezTo>
                  <a:pt x="3457388" y="907078"/>
                  <a:pt x="3472599" y="914143"/>
                  <a:pt x="3486684" y="922946"/>
                </a:cubicBezTo>
                <a:cubicBezTo>
                  <a:pt x="3501814" y="932402"/>
                  <a:pt x="3535110" y="955420"/>
                  <a:pt x="3546505" y="965675"/>
                </a:cubicBezTo>
                <a:cubicBezTo>
                  <a:pt x="3564471" y="981845"/>
                  <a:pt x="3584969" y="996453"/>
                  <a:pt x="3597780" y="1016950"/>
                </a:cubicBezTo>
                <a:cubicBezTo>
                  <a:pt x="3611467" y="1038850"/>
                  <a:pt x="3637446" y="1091820"/>
                  <a:pt x="3666146" y="1110953"/>
                </a:cubicBezTo>
                <a:cubicBezTo>
                  <a:pt x="3673641" y="1115950"/>
                  <a:pt x="3683237" y="1116650"/>
                  <a:pt x="3691783" y="1119499"/>
                </a:cubicBezTo>
                <a:cubicBezTo>
                  <a:pt x="3697480" y="1128045"/>
                  <a:pt x="3702191" y="1137339"/>
                  <a:pt x="3708875" y="1145137"/>
                </a:cubicBezTo>
                <a:cubicBezTo>
                  <a:pt x="3719362" y="1157372"/>
                  <a:pt x="3733165" y="1166600"/>
                  <a:pt x="3743058" y="1179320"/>
                </a:cubicBezTo>
                <a:cubicBezTo>
                  <a:pt x="3759706" y="1200725"/>
                  <a:pt x="3770831" y="1222045"/>
                  <a:pt x="3777241" y="1247686"/>
                </a:cubicBezTo>
                <a:cubicBezTo>
                  <a:pt x="3780764" y="1261777"/>
                  <a:pt x="3781965" y="1276402"/>
                  <a:pt x="3785787" y="1290415"/>
                </a:cubicBezTo>
                <a:cubicBezTo>
                  <a:pt x="3790527" y="1307796"/>
                  <a:pt x="3802879" y="1341690"/>
                  <a:pt x="3802879" y="1341690"/>
                </a:cubicBezTo>
                <a:cubicBezTo>
                  <a:pt x="3822108" y="1457073"/>
                  <a:pt x="3799998" y="1315768"/>
                  <a:pt x="3819970" y="1495514"/>
                </a:cubicBezTo>
                <a:cubicBezTo>
                  <a:pt x="3824161" y="1533231"/>
                  <a:pt x="3828574" y="1547022"/>
                  <a:pt x="3837062" y="1580972"/>
                </a:cubicBezTo>
                <a:cubicBezTo>
                  <a:pt x="3817937" y="1676592"/>
                  <a:pt x="3844865" y="1573912"/>
                  <a:pt x="3802879" y="1657884"/>
                </a:cubicBezTo>
                <a:cubicBezTo>
                  <a:pt x="3794822" y="1673998"/>
                  <a:pt x="3795781" y="1694169"/>
                  <a:pt x="3785787" y="1709159"/>
                </a:cubicBezTo>
                <a:cubicBezTo>
                  <a:pt x="3772379" y="1729271"/>
                  <a:pt x="3751604" y="1743342"/>
                  <a:pt x="3734512" y="1760434"/>
                </a:cubicBezTo>
                <a:cubicBezTo>
                  <a:pt x="3725966" y="1768980"/>
                  <a:pt x="3718931" y="1779367"/>
                  <a:pt x="3708875" y="1786071"/>
                </a:cubicBezTo>
                <a:cubicBezTo>
                  <a:pt x="3700329" y="1791768"/>
                  <a:pt x="3691127" y="1796588"/>
                  <a:pt x="3683237" y="1803163"/>
                </a:cubicBezTo>
                <a:cubicBezTo>
                  <a:pt x="3673953" y="1810900"/>
                  <a:pt x="3666884" y="1821063"/>
                  <a:pt x="3657600" y="1828800"/>
                </a:cubicBezTo>
                <a:cubicBezTo>
                  <a:pt x="3627899" y="1853551"/>
                  <a:pt x="3628506" y="1843347"/>
                  <a:pt x="3589234" y="1862983"/>
                </a:cubicBezTo>
                <a:cubicBezTo>
                  <a:pt x="3503409" y="1905895"/>
                  <a:pt x="3634286" y="1852222"/>
                  <a:pt x="3529413" y="1897167"/>
                </a:cubicBezTo>
                <a:cubicBezTo>
                  <a:pt x="3507084" y="1906737"/>
                  <a:pt x="3493674" y="1907034"/>
                  <a:pt x="3469593" y="1914258"/>
                </a:cubicBezTo>
                <a:cubicBezTo>
                  <a:pt x="3452337" y="1919435"/>
                  <a:pt x="3435410" y="1925653"/>
                  <a:pt x="3418318" y="1931350"/>
                </a:cubicBezTo>
                <a:cubicBezTo>
                  <a:pt x="3356846" y="1951841"/>
                  <a:pt x="3433612" y="1926980"/>
                  <a:pt x="3358497" y="1948441"/>
                </a:cubicBezTo>
                <a:cubicBezTo>
                  <a:pt x="3325186" y="1957958"/>
                  <a:pt x="3303498" y="1971641"/>
                  <a:pt x="3264494" y="1974079"/>
                </a:cubicBezTo>
                <a:lnTo>
                  <a:pt x="3127761" y="1982625"/>
                </a:lnTo>
                <a:cubicBezTo>
                  <a:pt x="3042097" y="2011179"/>
                  <a:pt x="3111522" y="1990999"/>
                  <a:pt x="3025211" y="2008262"/>
                </a:cubicBezTo>
                <a:cubicBezTo>
                  <a:pt x="3013694" y="2010565"/>
                  <a:pt x="3002743" y="2015971"/>
                  <a:pt x="2991028" y="2016808"/>
                </a:cubicBezTo>
                <a:cubicBezTo>
                  <a:pt x="2922776" y="2021683"/>
                  <a:pt x="2854309" y="2022867"/>
                  <a:pt x="2785929" y="2025353"/>
                </a:cubicBezTo>
                <a:lnTo>
                  <a:pt x="2221907" y="2042445"/>
                </a:lnTo>
                <a:cubicBezTo>
                  <a:pt x="2095146" y="2063572"/>
                  <a:pt x="2244107" y="2039977"/>
                  <a:pt x="1991170" y="2068082"/>
                </a:cubicBezTo>
                <a:cubicBezTo>
                  <a:pt x="1839914" y="2084889"/>
                  <a:pt x="1978073" y="2068124"/>
                  <a:pt x="1862983" y="2085174"/>
                </a:cubicBezTo>
                <a:lnTo>
                  <a:pt x="1683522" y="2110811"/>
                </a:lnTo>
                <a:lnTo>
                  <a:pt x="1350236" y="2102266"/>
                </a:lnTo>
                <a:cubicBezTo>
                  <a:pt x="1271618" y="2099299"/>
                  <a:pt x="1227265" y="2093350"/>
                  <a:pt x="1153682" y="2085174"/>
                </a:cubicBezTo>
                <a:cubicBezTo>
                  <a:pt x="1130893" y="2079477"/>
                  <a:pt x="1107601" y="2075510"/>
                  <a:pt x="1085316" y="2068082"/>
                </a:cubicBezTo>
                <a:cubicBezTo>
                  <a:pt x="1073231" y="2064054"/>
                  <a:pt x="1062961" y="2055722"/>
                  <a:pt x="1051133" y="2050991"/>
                </a:cubicBezTo>
                <a:cubicBezTo>
                  <a:pt x="1034405" y="2044300"/>
                  <a:pt x="1016586" y="2040590"/>
                  <a:pt x="999858" y="2033899"/>
                </a:cubicBezTo>
                <a:cubicBezTo>
                  <a:pt x="907871" y="1997104"/>
                  <a:pt x="1045879" y="2036859"/>
                  <a:pt x="897308" y="1999716"/>
                </a:cubicBezTo>
                <a:cubicBezTo>
                  <a:pt x="885914" y="1996867"/>
                  <a:pt x="874867" y="1991437"/>
                  <a:pt x="863125" y="1991170"/>
                </a:cubicBezTo>
                <a:lnTo>
                  <a:pt x="487110" y="1982625"/>
                </a:lnTo>
                <a:cubicBezTo>
                  <a:pt x="478564" y="1979776"/>
                  <a:pt x="470164" y="1976449"/>
                  <a:pt x="461473" y="1974079"/>
                </a:cubicBezTo>
                <a:cubicBezTo>
                  <a:pt x="438811" y="1967898"/>
                  <a:pt x="414117" y="1967492"/>
                  <a:pt x="393107" y="1956987"/>
                </a:cubicBezTo>
                <a:lnTo>
                  <a:pt x="341832" y="1931350"/>
                </a:lnTo>
                <a:cubicBezTo>
                  <a:pt x="279774" y="1848609"/>
                  <a:pt x="353092" y="1953870"/>
                  <a:pt x="299103" y="1845892"/>
                </a:cubicBezTo>
                <a:cubicBezTo>
                  <a:pt x="292733" y="1833153"/>
                  <a:pt x="281744" y="1823299"/>
                  <a:pt x="273465" y="1811709"/>
                </a:cubicBezTo>
                <a:cubicBezTo>
                  <a:pt x="267495" y="1803351"/>
                  <a:pt x="261470" y="1794989"/>
                  <a:pt x="256374" y="1786071"/>
                </a:cubicBezTo>
                <a:cubicBezTo>
                  <a:pt x="250054" y="1775010"/>
                  <a:pt x="245602" y="1762949"/>
                  <a:pt x="239282" y="1751888"/>
                </a:cubicBezTo>
                <a:cubicBezTo>
                  <a:pt x="225676" y="1728078"/>
                  <a:pt x="204449" y="1704074"/>
                  <a:pt x="188008" y="1683522"/>
                </a:cubicBezTo>
                <a:cubicBezTo>
                  <a:pt x="166526" y="1619076"/>
                  <a:pt x="195505" y="1698517"/>
                  <a:pt x="162370" y="1632247"/>
                </a:cubicBezTo>
                <a:cubicBezTo>
                  <a:pt x="155510" y="1618526"/>
                  <a:pt x="152625" y="1602985"/>
                  <a:pt x="145279" y="1589518"/>
                </a:cubicBezTo>
                <a:cubicBezTo>
                  <a:pt x="135443" y="1571484"/>
                  <a:pt x="111095" y="1538243"/>
                  <a:pt x="111095" y="1538243"/>
                </a:cubicBezTo>
                <a:cubicBezTo>
                  <a:pt x="108247" y="1526849"/>
                  <a:pt x="105925" y="1515310"/>
                  <a:pt x="102550" y="1504060"/>
                </a:cubicBezTo>
                <a:cubicBezTo>
                  <a:pt x="97373" y="1486804"/>
                  <a:pt x="88991" y="1470451"/>
                  <a:pt x="85458" y="1452785"/>
                </a:cubicBezTo>
                <a:cubicBezTo>
                  <a:pt x="80441" y="1427702"/>
                  <a:pt x="78221" y="1407414"/>
                  <a:pt x="68366" y="1384419"/>
                </a:cubicBezTo>
                <a:cubicBezTo>
                  <a:pt x="63348" y="1372710"/>
                  <a:pt x="56449" y="1361877"/>
                  <a:pt x="51275" y="1350236"/>
                </a:cubicBezTo>
                <a:cubicBezTo>
                  <a:pt x="37648" y="1319576"/>
                  <a:pt x="35034" y="1310061"/>
                  <a:pt x="25637" y="1281869"/>
                </a:cubicBezTo>
                <a:cubicBezTo>
                  <a:pt x="22789" y="1261929"/>
                  <a:pt x="18765" y="1242122"/>
                  <a:pt x="17092" y="1222049"/>
                </a:cubicBezTo>
                <a:cubicBezTo>
                  <a:pt x="8381" y="1117516"/>
                  <a:pt x="3432" y="938700"/>
                  <a:pt x="0" y="846034"/>
                </a:cubicBezTo>
                <a:cubicBezTo>
                  <a:pt x="2849" y="806154"/>
                  <a:pt x="2615" y="765933"/>
                  <a:pt x="8546" y="726393"/>
                </a:cubicBezTo>
                <a:cubicBezTo>
                  <a:pt x="11218" y="708576"/>
                  <a:pt x="12897" y="687857"/>
                  <a:pt x="25637" y="675118"/>
                </a:cubicBezTo>
                <a:lnTo>
                  <a:pt x="51275" y="649481"/>
                </a:lnTo>
                <a:cubicBezTo>
                  <a:pt x="56972" y="638086"/>
                  <a:pt x="60210" y="625084"/>
                  <a:pt x="68366" y="615297"/>
                </a:cubicBezTo>
                <a:cubicBezTo>
                  <a:pt x="74941" y="607407"/>
                  <a:pt x="86114" y="604781"/>
                  <a:pt x="94004" y="598206"/>
                </a:cubicBezTo>
                <a:cubicBezTo>
                  <a:pt x="132577" y="566062"/>
                  <a:pt x="104764" y="578628"/>
                  <a:pt x="145279" y="555477"/>
                </a:cubicBezTo>
                <a:cubicBezTo>
                  <a:pt x="156340" y="549157"/>
                  <a:pt x="167634" y="543116"/>
                  <a:pt x="179462" y="538385"/>
                </a:cubicBezTo>
                <a:cubicBezTo>
                  <a:pt x="196190" y="531694"/>
                  <a:pt x="230737" y="521294"/>
                  <a:pt x="230737" y="521294"/>
                </a:cubicBezTo>
                <a:cubicBezTo>
                  <a:pt x="281691" y="487323"/>
                  <a:pt x="236486" y="511790"/>
                  <a:pt x="333286" y="495656"/>
                </a:cubicBezTo>
                <a:cubicBezTo>
                  <a:pt x="342171" y="494175"/>
                  <a:pt x="350262" y="489585"/>
                  <a:pt x="358923" y="487110"/>
                </a:cubicBezTo>
                <a:cubicBezTo>
                  <a:pt x="370216" y="483883"/>
                  <a:pt x="381857" y="481940"/>
                  <a:pt x="393107" y="478565"/>
                </a:cubicBezTo>
                <a:cubicBezTo>
                  <a:pt x="410363" y="473388"/>
                  <a:pt x="429391" y="471466"/>
                  <a:pt x="444381" y="461473"/>
                </a:cubicBezTo>
                <a:cubicBezTo>
                  <a:pt x="461473" y="450079"/>
                  <a:pt x="476169" y="433786"/>
                  <a:pt x="495656" y="427290"/>
                </a:cubicBezTo>
                <a:cubicBezTo>
                  <a:pt x="557113" y="406804"/>
                  <a:pt x="480381" y="431653"/>
                  <a:pt x="555477" y="410198"/>
                </a:cubicBezTo>
                <a:cubicBezTo>
                  <a:pt x="605430" y="395926"/>
                  <a:pt x="555199" y="406463"/>
                  <a:pt x="615297" y="393107"/>
                </a:cubicBezTo>
                <a:cubicBezTo>
                  <a:pt x="629476" y="389956"/>
                  <a:pt x="643935" y="388084"/>
                  <a:pt x="658026" y="384561"/>
                </a:cubicBezTo>
                <a:cubicBezTo>
                  <a:pt x="666765" y="382376"/>
                  <a:pt x="674778" y="377496"/>
                  <a:pt x="683664" y="376015"/>
                </a:cubicBezTo>
                <a:cubicBezTo>
                  <a:pt x="709108" y="371774"/>
                  <a:pt x="734939" y="370318"/>
                  <a:pt x="760576" y="367469"/>
                </a:cubicBezTo>
                <a:cubicBezTo>
                  <a:pt x="777668" y="358923"/>
                  <a:pt x="793892" y="348362"/>
                  <a:pt x="811851" y="341832"/>
                </a:cubicBezTo>
                <a:cubicBezTo>
                  <a:pt x="825502" y="336868"/>
                  <a:pt x="840567" y="337108"/>
                  <a:pt x="854580" y="333286"/>
                </a:cubicBezTo>
                <a:cubicBezTo>
                  <a:pt x="871961" y="328546"/>
                  <a:pt x="888763" y="321892"/>
                  <a:pt x="905854" y="316195"/>
                </a:cubicBezTo>
                <a:cubicBezTo>
                  <a:pt x="979895" y="266834"/>
                  <a:pt x="861834" y="344011"/>
                  <a:pt x="982766" y="273466"/>
                </a:cubicBezTo>
                <a:cubicBezTo>
                  <a:pt x="1000509" y="263116"/>
                  <a:pt x="1016007" y="249118"/>
                  <a:pt x="1034041" y="239282"/>
                </a:cubicBezTo>
                <a:cubicBezTo>
                  <a:pt x="1047508" y="231936"/>
                  <a:pt x="1063303" y="229537"/>
                  <a:pt x="1076770" y="222191"/>
                </a:cubicBezTo>
                <a:cubicBezTo>
                  <a:pt x="1094803" y="212355"/>
                  <a:pt x="1109051" y="195829"/>
                  <a:pt x="1128045" y="188008"/>
                </a:cubicBezTo>
                <a:cubicBezTo>
                  <a:pt x="1182834" y="165448"/>
                  <a:pt x="1226267" y="161767"/>
                  <a:pt x="1281869" y="153825"/>
                </a:cubicBezTo>
                <a:cubicBezTo>
                  <a:pt x="1298961" y="148128"/>
                  <a:pt x="1315589" y="140784"/>
                  <a:pt x="1333144" y="136733"/>
                </a:cubicBezTo>
                <a:cubicBezTo>
                  <a:pt x="1352771" y="132204"/>
                  <a:pt x="1373056" y="131250"/>
                  <a:pt x="1392965" y="128187"/>
                </a:cubicBezTo>
                <a:cubicBezTo>
                  <a:pt x="1410091" y="125552"/>
                  <a:pt x="1427248" y="123039"/>
                  <a:pt x="1444239" y="119641"/>
                </a:cubicBezTo>
                <a:cubicBezTo>
                  <a:pt x="1455756" y="117338"/>
                  <a:pt x="1467091" y="114186"/>
                  <a:pt x="1478422" y="111096"/>
                </a:cubicBezTo>
                <a:cubicBezTo>
                  <a:pt x="1498430" y="105639"/>
                  <a:pt x="1517820" y="97608"/>
                  <a:pt x="1538243" y="94004"/>
                </a:cubicBezTo>
                <a:cubicBezTo>
                  <a:pt x="1566435" y="89029"/>
                  <a:pt x="1595269" y="88803"/>
                  <a:pt x="1623701" y="85458"/>
                </a:cubicBezTo>
                <a:cubicBezTo>
                  <a:pt x="1800407" y="64669"/>
                  <a:pt x="1529538" y="90909"/>
                  <a:pt x="1777525" y="68367"/>
                </a:cubicBezTo>
                <a:cubicBezTo>
                  <a:pt x="1797465" y="62670"/>
                  <a:pt x="1816750" y="53698"/>
                  <a:pt x="1837346" y="51275"/>
                </a:cubicBezTo>
                <a:cubicBezTo>
                  <a:pt x="1866728" y="47818"/>
                  <a:pt x="2138757" y="33607"/>
                  <a:pt x="2204815" y="17092"/>
                </a:cubicBezTo>
                <a:lnTo>
                  <a:pt x="2238998" y="8546"/>
                </a:lnTo>
                <a:cubicBezTo>
                  <a:pt x="2284576" y="11395"/>
                  <a:pt x="2330483" y="10922"/>
                  <a:pt x="2375731" y="17092"/>
                </a:cubicBezTo>
                <a:cubicBezTo>
                  <a:pt x="2393582" y="19526"/>
                  <a:pt x="2427006" y="34183"/>
                  <a:pt x="2427006" y="34183"/>
                </a:cubicBezTo>
                <a:cubicBezTo>
                  <a:pt x="2449795" y="31335"/>
                  <a:pt x="2472799" y="29870"/>
                  <a:pt x="2495372" y="25638"/>
                </a:cubicBezTo>
                <a:cubicBezTo>
                  <a:pt x="2539428" y="17378"/>
                  <a:pt x="2554128" y="11749"/>
                  <a:pt x="2589376" y="0"/>
                </a:cubicBezTo>
                <a:cubicBezTo>
                  <a:pt x="2691841" y="10247"/>
                  <a:pt x="2632105" y="42729"/>
                  <a:pt x="2640651" y="51275"/>
                </a:cubicBezTo>
                <a:close/>
              </a:path>
            </a:pathLst>
          </a:cu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734938" y="2871387"/>
            <a:ext cx="4059253" cy="2444097"/>
          </a:xfrm>
          <a:custGeom>
            <a:avLst/>
            <a:gdLst>
              <a:gd name="connsiteX0" fmla="*/ 658026 w 4059253"/>
              <a:gd name="connsiteY0" fmla="*/ 179462 h 2444097"/>
              <a:gd name="connsiteX1" fmla="*/ 658026 w 4059253"/>
              <a:gd name="connsiteY1" fmla="*/ 179462 h 2444097"/>
              <a:gd name="connsiteX2" fmla="*/ 316195 w 4059253"/>
              <a:gd name="connsiteY2" fmla="*/ 623843 h 2444097"/>
              <a:gd name="connsiteX3" fmla="*/ 264920 w 4059253"/>
              <a:gd name="connsiteY3" fmla="*/ 675118 h 2444097"/>
              <a:gd name="connsiteX4" fmla="*/ 205099 w 4059253"/>
              <a:gd name="connsiteY4" fmla="*/ 760576 h 2444097"/>
              <a:gd name="connsiteX5" fmla="*/ 170916 w 4059253"/>
              <a:gd name="connsiteY5" fmla="*/ 803305 h 2444097"/>
              <a:gd name="connsiteX6" fmla="*/ 119641 w 4059253"/>
              <a:gd name="connsiteY6" fmla="*/ 905854 h 2444097"/>
              <a:gd name="connsiteX7" fmla="*/ 85458 w 4059253"/>
              <a:gd name="connsiteY7" fmla="*/ 1016949 h 2444097"/>
              <a:gd name="connsiteX8" fmla="*/ 68367 w 4059253"/>
              <a:gd name="connsiteY8" fmla="*/ 1042587 h 2444097"/>
              <a:gd name="connsiteX9" fmla="*/ 42729 w 4059253"/>
              <a:gd name="connsiteY9" fmla="*/ 1136591 h 2444097"/>
              <a:gd name="connsiteX10" fmla="*/ 25638 w 4059253"/>
              <a:gd name="connsiteY10" fmla="*/ 1222049 h 2444097"/>
              <a:gd name="connsiteX11" fmla="*/ 0 w 4059253"/>
              <a:gd name="connsiteY11" fmla="*/ 1290415 h 2444097"/>
              <a:gd name="connsiteX12" fmla="*/ 17092 w 4059253"/>
              <a:gd name="connsiteY12" fmla="*/ 1589518 h 2444097"/>
              <a:gd name="connsiteX13" fmla="*/ 42729 w 4059253"/>
              <a:gd name="connsiteY13" fmla="*/ 1657884 h 2444097"/>
              <a:gd name="connsiteX14" fmla="*/ 51275 w 4059253"/>
              <a:gd name="connsiteY14" fmla="*/ 1683521 h 2444097"/>
              <a:gd name="connsiteX15" fmla="*/ 111096 w 4059253"/>
              <a:gd name="connsiteY15" fmla="*/ 1751888 h 2444097"/>
              <a:gd name="connsiteX16" fmla="*/ 136733 w 4059253"/>
              <a:gd name="connsiteY16" fmla="*/ 1803163 h 2444097"/>
              <a:gd name="connsiteX17" fmla="*/ 153825 w 4059253"/>
              <a:gd name="connsiteY17" fmla="*/ 1828800 h 2444097"/>
              <a:gd name="connsiteX18" fmla="*/ 162370 w 4059253"/>
              <a:gd name="connsiteY18" fmla="*/ 1862983 h 2444097"/>
              <a:gd name="connsiteX19" fmla="*/ 179462 w 4059253"/>
              <a:gd name="connsiteY19" fmla="*/ 2008262 h 2444097"/>
              <a:gd name="connsiteX20" fmla="*/ 196554 w 4059253"/>
              <a:gd name="connsiteY20" fmla="*/ 2033899 h 2444097"/>
              <a:gd name="connsiteX21" fmla="*/ 247828 w 4059253"/>
              <a:gd name="connsiteY21" fmla="*/ 2102265 h 2444097"/>
              <a:gd name="connsiteX22" fmla="*/ 290557 w 4059253"/>
              <a:gd name="connsiteY22" fmla="*/ 2170632 h 2444097"/>
              <a:gd name="connsiteX23" fmla="*/ 341832 w 4059253"/>
              <a:gd name="connsiteY23" fmla="*/ 2221906 h 2444097"/>
              <a:gd name="connsiteX24" fmla="*/ 410198 w 4059253"/>
              <a:gd name="connsiteY24" fmla="*/ 2256090 h 2444097"/>
              <a:gd name="connsiteX25" fmla="*/ 461473 w 4059253"/>
              <a:gd name="connsiteY25" fmla="*/ 2273181 h 2444097"/>
              <a:gd name="connsiteX26" fmla="*/ 529840 w 4059253"/>
              <a:gd name="connsiteY26" fmla="*/ 2298819 h 2444097"/>
              <a:gd name="connsiteX27" fmla="*/ 564023 w 4059253"/>
              <a:gd name="connsiteY27" fmla="*/ 2315910 h 2444097"/>
              <a:gd name="connsiteX28" fmla="*/ 589660 w 4059253"/>
              <a:gd name="connsiteY28" fmla="*/ 2324456 h 2444097"/>
              <a:gd name="connsiteX29" fmla="*/ 615298 w 4059253"/>
              <a:gd name="connsiteY29" fmla="*/ 2341548 h 2444097"/>
              <a:gd name="connsiteX30" fmla="*/ 692210 w 4059253"/>
              <a:gd name="connsiteY30" fmla="*/ 2392822 h 2444097"/>
              <a:gd name="connsiteX31" fmla="*/ 743484 w 4059253"/>
              <a:gd name="connsiteY31" fmla="*/ 2427006 h 2444097"/>
              <a:gd name="connsiteX32" fmla="*/ 905855 w 4059253"/>
              <a:gd name="connsiteY32" fmla="*/ 2444097 h 2444097"/>
              <a:gd name="connsiteX33" fmla="*/ 1837346 w 4059253"/>
              <a:gd name="connsiteY33" fmla="*/ 2427006 h 2444097"/>
              <a:gd name="connsiteX34" fmla="*/ 1905712 w 4059253"/>
              <a:gd name="connsiteY34" fmla="*/ 2401368 h 2444097"/>
              <a:gd name="connsiteX35" fmla="*/ 1965533 w 4059253"/>
              <a:gd name="connsiteY35" fmla="*/ 2384277 h 2444097"/>
              <a:gd name="connsiteX36" fmla="*/ 2050991 w 4059253"/>
              <a:gd name="connsiteY36" fmla="*/ 2341548 h 2444097"/>
              <a:gd name="connsiteX37" fmla="*/ 2076628 w 4059253"/>
              <a:gd name="connsiteY37" fmla="*/ 2324456 h 2444097"/>
              <a:gd name="connsiteX38" fmla="*/ 2136449 w 4059253"/>
              <a:gd name="connsiteY38" fmla="*/ 2315910 h 2444097"/>
              <a:gd name="connsiteX39" fmla="*/ 2170632 w 4059253"/>
              <a:gd name="connsiteY39" fmla="*/ 2298819 h 2444097"/>
              <a:gd name="connsiteX40" fmla="*/ 2213361 w 4059253"/>
              <a:gd name="connsiteY40" fmla="*/ 2290273 h 2444097"/>
              <a:gd name="connsiteX41" fmla="*/ 2315911 w 4059253"/>
              <a:gd name="connsiteY41" fmla="*/ 2273181 h 2444097"/>
              <a:gd name="connsiteX42" fmla="*/ 2427006 w 4059253"/>
              <a:gd name="connsiteY42" fmla="*/ 2238998 h 2444097"/>
              <a:gd name="connsiteX43" fmla="*/ 2563739 w 4059253"/>
              <a:gd name="connsiteY43" fmla="*/ 2221906 h 2444097"/>
              <a:gd name="connsiteX44" fmla="*/ 2615013 w 4059253"/>
              <a:gd name="connsiteY44" fmla="*/ 2204815 h 2444097"/>
              <a:gd name="connsiteX45" fmla="*/ 2657742 w 4059253"/>
              <a:gd name="connsiteY45" fmla="*/ 2196269 h 2444097"/>
              <a:gd name="connsiteX46" fmla="*/ 2734655 w 4059253"/>
              <a:gd name="connsiteY46" fmla="*/ 2162086 h 2444097"/>
              <a:gd name="connsiteX47" fmla="*/ 2768838 w 4059253"/>
              <a:gd name="connsiteY47" fmla="*/ 2153540 h 2444097"/>
              <a:gd name="connsiteX48" fmla="*/ 2803021 w 4059253"/>
              <a:gd name="connsiteY48" fmla="*/ 2136449 h 2444097"/>
              <a:gd name="connsiteX49" fmla="*/ 2837204 w 4059253"/>
              <a:gd name="connsiteY49" fmla="*/ 2127903 h 2444097"/>
              <a:gd name="connsiteX50" fmla="*/ 2862841 w 4059253"/>
              <a:gd name="connsiteY50" fmla="*/ 2119357 h 2444097"/>
              <a:gd name="connsiteX51" fmla="*/ 2939754 w 4059253"/>
              <a:gd name="connsiteY51" fmla="*/ 2102265 h 2444097"/>
              <a:gd name="connsiteX52" fmla="*/ 2973937 w 4059253"/>
              <a:gd name="connsiteY52" fmla="*/ 2093720 h 2444097"/>
              <a:gd name="connsiteX53" fmla="*/ 3170490 w 4059253"/>
              <a:gd name="connsiteY53" fmla="*/ 2076628 h 2444097"/>
              <a:gd name="connsiteX54" fmla="*/ 3264494 w 4059253"/>
              <a:gd name="connsiteY54" fmla="*/ 2042445 h 2444097"/>
              <a:gd name="connsiteX55" fmla="*/ 3392681 w 4059253"/>
              <a:gd name="connsiteY55" fmla="*/ 2016807 h 2444097"/>
              <a:gd name="connsiteX56" fmla="*/ 3478139 w 4059253"/>
              <a:gd name="connsiteY56" fmla="*/ 1991170 h 2444097"/>
              <a:gd name="connsiteX57" fmla="*/ 3529413 w 4059253"/>
              <a:gd name="connsiteY57" fmla="*/ 1982624 h 2444097"/>
              <a:gd name="connsiteX58" fmla="*/ 3563597 w 4059253"/>
              <a:gd name="connsiteY58" fmla="*/ 1965533 h 2444097"/>
              <a:gd name="connsiteX59" fmla="*/ 3631963 w 4059253"/>
              <a:gd name="connsiteY59" fmla="*/ 1948441 h 2444097"/>
              <a:gd name="connsiteX60" fmla="*/ 3734512 w 4059253"/>
              <a:gd name="connsiteY60" fmla="*/ 1931349 h 2444097"/>
              <a:gd name="connsiteX61" fmla="*/ 3777241 w 4059253"/>
              <a:gd name="connsiteY61" fmla="*/ 1905712 h 2444097"/>
              <a:gd name="connsiteX62" fmla="*/ 3811425 w 4059253"/>
              <a:gd name="connsiteY62" fmla="*/ 1888620 h 2444097"/>
              <a:gd name="connsiteX63" fmla="*/ 3837062 w 4059253"/>
              <a:gd name="connsiteY63" fmla="*/ 1871529 h 2444097"/>
              <a:gd name="connsiteX64" fmla="*/ 3896883 w 4059253"/>
              <a:gd name="connsiteY64" fmla="*/ 1845892 h 2444097"/>
              <a:gd name="connsiteX65" fmla="*/ 3956703 w 4059253"/>
              <a:gd name="connsiteY65" fmla="*/ 1794617 h 2444097"/>
              <a:gd name="connsiteX66" fmla="*/ 4007978 w 4059253"/>
              <a:gd name="connsiteY66" fmla="*/ 1760434 h 2444097"/>
              <a:gd name="connsiteX67" fmla="*/ 4025069 w 4059253"/>
              <a:gd name="connsiteY67" fmla="*/ 1734796 h 2444097"/>
              <a:gd name="connsiteX68" fmla="*/ 4050707 w 4059253"/>
              <a:gd name="connsiteY68" fmla="*/ 1709159 h 2444097"/>
              <a:gd name="connsiteX69" fmla="*/ 4059253 w 4059253"/>
              <a:gd name="connsiteY69" fmla="*/ 1657884 h 2444097"/>
              <a:gd name="connsiteX70" fmla="*/ 4050707 w 4059253"/>
              <a:gd name="connsiteY70" fmla="*/ 1478422 h 2444097"/>
              <a:gd name="connsiteX71" fmla="*/ 4042161 w 4059253"/>
              <a:gd name="connsiteY71" fmla="*/ 1452785 h 2444097"/>
              <a:gd name="connsiteX72" fmla="*/ 4033615 w 4059253"/>
              <a:gd name="connsiteY72" fmla="*/ 1410056 h 2444097"/>
              <a:gd name="connsiteX73" fmla="*/ 4025069 w 4059253"/>
              <a:gd name="connsiteY73" fmla="*/ 1358781 h 2444097"/>
              <a:gd name="connsiteX74" fmla="*/ 4016524 w 4059253"/>
              <a:gd name="connsiteY74" fmla="*/ 1333144 h 2444097"/>
              <a:gd name="connsiteX75" fmla="*/ 4007978 w 4059253"/>
              <a:gd name="connsiteY75" fmla="*/ 1281869 h 2444097"/>
              <a:gd name="connsiteX76" fmla="*/ 3990886 w 4059253"/>
              <a:gd name="connsiteY76" fmla="*/ 1213503 h 2444097"/>
              <a:gd name="connsiteX77" fmla="*/ 3982341 w 4059253"/>
              <a:gd name="connsiteY77" fmla="*/ 1179320 h 2444097"/>
              <a:gd name="connsiteX78" fmla="*/ 3965249 w 4059253"/>
              <a:gd name="connsiteY78" fmla="*/ 1128045 h 2444097"/>
              <a:gd name="connsiteX79" fmla="*/ 3956703 w 4059253"/>
              <a:gd name="connsiteY79" fmla="*/ 1076770 h 2444097"/>
              <a:gd name="connsiteX80" fmla="*/ 3948157 w 4059253"/>
              <a:gd name="connsiteY80" fmla="*/ 1051133 h 2444097"/>
              <a:gd name="connsiteX81" fmla="*/ 3905428 w 4059253"/>
              <a:gd name="connsiteY81" fmla="*/ 974220 h 2444097"/>
              <a:gd name="connsiteX82" fmla="*/ 3879791 w 4059253"/>
              <a:gd name="connsiteY82" fmla="*/ 965675 h 2444097"/>
              <a:gd name="connsiteX83" fmla="*/ 3845608 w 4059253"/>
              <a:gd name="connsiteY83" fmla="*/ 940037 h 2444097"/>
              <a:gd name="connsiteX84" fmla="*/ 3802879 w 4059253"/>
              <a:gd name="connsiteY84" fmla="*/ 888763 h 2444097"/>
              <a:gd name="connsiteX85" fmla="*/ 3760150 w 4059253"/>
              <a:gd name="connsiteY85" fmla="*/ 863125 h 2444097"/>
              <a:gd name="connsiteX86" fmla="*/ 3683238 w 4059253"/>
              <a:gd name="connsiteY86" fmla="*/ 794759 h 2444097"/>
              <a:gd name="connsiteX87" fmla="*/ 3631963 w 4059253"/>
              <a:gd name="connsiteY87" fmla="*/ 777667 h 2444097"/>
              <a:gd name="connsiteX88" fmla="*/ 3520868 w 4059253"/>
              <a:gd name="connsiteY88" fmla="*/ 700755 h 2444097"/>
              <a:gd name="connsiteX89" fmla="*/ 3469593 w 4059253"/>
              <a:gd name="connsiteY89" fmla="*/ 658026 h 2444097"/>
              <a:gd name="connsiteX90" fmla="*/ 3332860 w 4059253"/>
              <a:gd name="connsiteY90" fmla="*/ 589660 h 2444097"/>
              <a:gd name="connsiteX91" fmla="*/ 3281585 w 4059253"/>
              <a:gd name="connsiteY91" fmla="*/ 564022 h 2444097"/>
              <a:gd name="connsiteX92" fmla="*/ 3247402 w 4059253"/>
              <a:gd name="connsiteY92" fmla="*/ 546931 h 2444097"/>
              <a:gd name="connsiteX93" fmla="*/ 3213219 w 4059253"/>
              <a:gd name="connsiteY93" fmla="*/ 538385 h 2444097"/>
              <a:gd name="connsiteX94" fmla="*/ 3136307 w 4059253"/>
              <a:gd name="connsiteY94" fmla="*/ 504202 h 2444097"/>
              <a:gd name="connsiteX95" fmla="*/ 3008120 w 4059253"/>
              <a:gd name="connsiteY95" fmla="*/ 470019 h 2444097"/>
              <a:gd name="connsiteX96" fmla="*/ 2948299 w 4059253"/>
              <a:gd name="connsiteY96" fmla="*/ 435835 h 2444097"/>
              <a:gd name="connsiteX97" fmla="*/ 2922662 w 4059253"/>
              <a:gd name="connsiteY97" fmla="*/ 410198 h 2444097"/>
              <a:gd name="connsiteX98" fmla="*/ 2888479 w 4059253"/>
              <a:gd name="connsiteY98" fmla="*/ 393106 h 2444097"/>
              <a:gd name="connsiteX99" fmla="*/ 2862841 w 4059253"/>
              <a:gd name="connsiteY99" fmla="*/ 367469 h 2444097"/>
              <a:gd name="connsiteX100" fmla="*/ 2811567 w 4059253"/>
              <a:gd name="connsiteY100" fmla="*/ 350377 h 2444097"/>
              <a:gd name="connsiteX101" fmla="*/ 2785929 w 4059253"/>
              <a:gd name="connsiteY101" fmla="*/ 333286 h 2444097"/>
              <a:gd name="connsiteX102" fmla="*/ 2751746 w 4059253"/>
              <a:gd name="connsiteY102" fmla="*/ 307649 h 2444097"/>
              <a:gd name="connsiteX103" fmla="*/ 2726109 w 4059253"/>
              <a:gd name="connsiteY103" fmla="*/ 299103 h 2444097"/>
              <a:gd name="connsiteX104" fmla="*/ 2700471 w 4059253"/>
              <a:gd name="connsiteY104" fmla="*/ 282011 h 2444097"/>
              <a:gd name="connsiteX105" fmla="*/ 2615013 w 4059253"/>
              <a:gd name="connsiteY105" fmla="*/ 256374 h 2444097"/>
              <a:gd name="connsiteX106" fmla="*/ 2589376 w 4059253"/>
              <a:gd name="connsiteY106" fmla="*/ 239282 h 2444097"/>
              <a:gd name="connsiteX107" fmla="*/ 2529555 w 4059253"/>
              <a:gd name="connsiteY107" fmla="*/ 230736 h 2444097"/>
              <a:gd name="connsiteX108" fmla="*/ 2495372 w 4059253"/>
              <a:gd name="connsiteY108" fmla="*/ 222191 h 2444097"/>
              <a:gd name="connsiteX109" fmla="*/ 2435552 w 4059253"/>
              <a:gd name="connsiteY109" fmla="*/ 196553 h 2444097"/>
              <a:gd name="connsiteX110" fmla="*/ 2375731 w 4059253"/>
              <a:gd name="connsiteY110" fmla="*/ 188007 h 2444097"/>
              <a:gd name="connsiteX111" fmla="*/ 2341548 w 4059253"/>
              <a:gd name="connsiteY111" fmla="*/ 179462 h 2444097"/>
              <a:gd name="connsiteX112" fmla="*/ 2264636 w 4059253"/>
              <a:gd name="connsiteY112" fmla="*/ 170916 h 2444097"/>
              <a:gd name="connsiteX113" fmla="*/ 2204815 w 4059253"/>
              <a:gd name="connsiteY113" fmla="*/ 162370 h 2444097"/>
              <a:gd name="connsiteX114" fmla="*/ 2162086 w 4059253"/>
              <a:gd name="connsiteY114" fmla="*/ 145278 h 2444097"/>
              <a:gd name="connsiteX115" fmla="*/ 2136449 w 4059253"/>
              <a:gd name="connsiteY115" fmla="*/ 136733 h 2444097"/>
              <a:gd name="connsiteX116" fmla="*/ 2050991 w 4059253"/>
              <a:gd name="connsiteY116" fmla="*/ 102549 h 2444097"/>
              <a:gd name="connsiteX117" fmla="*/ 2008262 w 4059253"/>
              <a:gd name="connsiteY117" fmla="*/ 94004 h 2444097"/>
              <a:gd name="connsiteX118" fmla="*/ 1956987 w 4059253"/>
              <a:gd name="connsiteY118" fmla="*/ 85458 h 2444097"/>
              <a:gd name="connsiteX119" fmla="*/ 1888621 w 4059253"/>
              <a:gd name="connsiteY119" fmla="*/ 68366 h 2444097"/>
              <a:gd name="connsiteX120" fmla="*/ 1786071 w 4059253"/>
              <a:gd name="connsiteY120" fmla="*/ 51275 h 2444097"/>
              <a:gd name="connsiteX121" fmla="*/ 1760434 w 4059253"/>
              <a:gd name="connsiteY121" fmla="*/ 42729 h 2444097"/>
              <a:gd name="connsiteX122" fmla="*/ 1666430 w 4059253"/>
              <a:gd name="connsiteY122" fmla="*/ 25637 h 2444097"/>
              <a:gd name="connsiteX123" fmla="*/ 1640793 w 4059253"/>
              <a:gd name="connsiteY123" fmla="*/ 17092 h 2444097"/>
              <a:gd name="connsiteX124" fmla="*/ 1563881 w 4059253"/>
              <a:gd name="connsiteY124" fmla="*/ 0 h 2444097"/>
              <a:gd name="connsiteX125" fmla="*/ 1273324 w 4059253"/>
              <a:gd name="connsiteY125" fmla="*/ 8546 h 2444097"/>
              <a:gd name="connsiteX126" fmla="*/ 1196412 w 4059253"/>
              <a:gd name="connsiteY126" fmla="*/ 34183 h 2444097"/>
              <a:gd name="connsiteX127" fmla="*/ 1145137 w 4059253"/>
              <a:gd name="connsiteY127" fmla="*/ 42729 h 2444097"/>
              <a:gd name="connsiteX128" fmla="*/ 1068225 w 4059253"/>
              <a:gd name="connsiteY128" fmla="*/ 68366 h 2444097"/>
              <a:gd name="connsiteX129" fmla="*/ 1042587 w 4059253"/>
              <a:gd name="connsiteY129" fmla="*/ 76912 h 2444097"/>
              <a:gd name="connsiteX130" fmla="*/ 1016950 w 4059253"/>
              <a:gd name="connsiteY130" fmla="*/ 85458 h 2444097"/>
              <a:gd name="connsiteX131" fmla="*/ 922946 w 4059253"/>
              <a:gd name="connsiteY131" fmla="*/ 102549 h 2444097"/>
              <a:gd name="connsiteX132" fmla="*/ 846034 w 4059253"/>
              <a:gd name="connsiteY132" fmla="*/ 145278 h 2444097"/>
              <a:gd name="connsiteX133" fmla="*/ 760576 w 4059253"/>
              <a:gd name="connsiteY133" fmla="*/ 162370 h 2444097"/>
              <a:gd name="connsiteX134" fmla="*/ 683664 w 4059253"/>
              <a:gd name="connsiteY134" fmla="*/ 179462 h 2444097"/>
              <a:gd name="connsiteX135" fmla="*/ 658026 w 4059253"/>
              <a:gd name="connsiteY135" fmla="*/ 179462 h 2444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4059253" h="2444097">
                <a:moveTo>
                  <a:pt x="658026" y="179462"/>
                </a:moveTo>
                <a:lnTo>
                  <a:pt x="658026" y="179462"/>
                </a:lnTo>
                <a:cubicBezTo>
                  <a:pt x="463591" y="349592"/>
                  <a:pt x="647172" y="179637"/>
                  <a:pt x="316195" y="623843"/>
                </a:cubicBezTo>
                <a:cubicBezTo>
                  <a:pt x="301753" y="643226"/>
                  <a:pt x="281253" y="657300"/>
                  <a:pt x="264920" y="675118"/>
                </a:cubicBezTo>
                <a:cubicBezTo>
                  <a:pt x="169887" y="778789"/>
                  <a:pt x="257420" y="682093"/>
                  <a:pt x="205099" y="760576"/>
                </a:cubicBezTo>
                <a:cubicBezTo>
                  <a:pt x="194981" y="775753"/>
                  <a:pt x="180164" y="787583"/>
                  <a:pt x="170916" y="803305"/>
                </a:cubicBezTo>
                <a:cubicBezTo>
                  <a:pt x="151539" y="836246"/>
                  <a:pt x="130140" y="869107"/>
                  <a:pt x="119641" y="905854"/>
                </a:cubicBezTo>
                <a:cubicBezTo>
                  <a:pt x="113931" y="925841"/>
                  <a:pt x="94922" y="995655"/>
                  <a:pt x="85458" y="1016949"/>
                </a:cubicBezTo>
                <a:cubicBezTo>
                  <a:pt x="81287" y="1026335"/>
                  <a:pt x="74064" y="1034041"/>
                  <a:pt x="68367" y="1042587"/>
                </a:cubicBezTo>
                <a:cubicBezTo>
                  <a:pt x="59821" y="1073922"/>
                  <a:pt x="50252" y="1104995"/>
                  <a:pt x="42729" y="1136591"/>
                </a:cubicBezTo>
                <a:cubicBezTo>
                  <a:pt x="36000" y="1164851"/>
                  <a:pt x="33413" y="1194059"/>
                  <a:pt x="25638" y="1222049"/>
                </a:cubicBezTo>
                <a:cubicBezTo>
                  <a:pt x="19124" y="1245499"/>
                  <a:pt x="8546" y="1267626"/>
                  <a:pt x="0" y="1290415"/>
                </a:cubicBezTo>
                <a:cubicBezTo>
                  <a:pt x="5697" y="1390116"/>
                  <a:pt x="9433" y="1489949"/>
                  <a:pt x="17092" y="1589518"/>
                </a:cubicBezTo>
                <a:cubicBezTo>
                  <a:pt x="19554" y="1621519"/>
                  <a:pt x="30336" y="1628967"/>
                  <a:pt x="42729" y="1657884"/>
                </a:cubicBezTo>
                <a:cubicBezTo>
                  <a:pt x="46277" y="1666164"/>
                  <a:pt x="46806" y="1675700"/>
                  <a:pt x="51275" y="1683521"/>
                </a:cubicBezTo>
                <a:cubicBezTo>
                  <a:pt x="72542" y="1720739"/>
                  <a:pt x="82723" y="1718786"/>
                  <a:pt x="111096" y="1751888"/>
                </a:cubicBezTo>
                <a:cubicBezTo>
                  <a:pt x="140484" y="1786174"/>
                  <a:pt x="118536" y="1766770"/>
                  <a:pt x="136733" y="1803163"/>
                </a:cubicBezTo>
                <a:cubicBezTo>
                  <a:pt x="141326" y="1812349"/>
                  <a:pt x="148128" y="1820254"/>
                  <a:pt x="153825" y="1828800"/>
                </a:cubicBezTo>
                <a:cubicBezTo>
                  <a:pt x="156673" y="1840194"/>
                  <a:pt x="161073" y="1851310"/>
                  <a:pt x="162370" y="1862983"/>
                </a:cubicBezTo>
                <a:cubicBezTo>
                  <a:pt x="164684" y="1883813"/>
                  <a:pt x="159821" y="1968981"/>
                  <a:pt x="179462" y="2008262"/>
                </a:cubicBezTo>
                <a:cubicBezTo>
                  <a:pt x="184055" y="2017448"/>
                  <a:pt x="190513" y="2025593"/>
                  <a:pt x="196554" y="2033899"/>
                </a:cubicBezTo>
                <a:cubicBezTo>
                  <a:pt x="213309" y="2056936"/>
                  <a:pt x="247828" y="2102265"/>
                  <a:pt x="247828" y="2102265"/>
                </a:cubicBezTo>
                <a:cubicBezTo>
                  <a:pt x="260590" y="2140550"/>
                  <a:pt x="253890" y="2130298"/>
                  <a:pt x="290557" y="2170632"/>
                </a:cubicBezTo>
                <a:cubicBezTo>
                  <a:pt x="306816" y="2188517"/>
                  <a:pt x="320213" y="2211096"/>
                  <a:pt x="341832" y="2221906"/>
                </a:cubicBezTo>
                <a:cubicBezTo>
                  <a:pt x="364621" y="2233301"/>
                  <a:pt x="386027" y="2248033"/>
                  <a:pt x="410198" y="2256090"/>
                </a:cubicBezTo>
                <a:lnTo>
                  <a:pt x="461473" y="2273181"/>
                </a:lnTo>
                <a:cubicBezTo>
                  <a:pt x="489663" y="2282577"/>
                  <a:pt x="499183" y="2285194"/>
                  <a:pt x="529840" y="2298819"/>
                </a:cubicBezTo>
                <a:cubicBezTo>
                  <a:pt x="541481" y="2303993"/>
                  <a:pt x="552314" y="2310892"/>
                  <a:pt x="564023" y="2315910"/>
                </a:cubicBezTo>
                <a:cubicBezTo>
                  <a:pt x="572303" y="2319458"/>
                  <a:pt x="581603" y="2320427"/>
                  <a:pt x="589660" y="2324456"/>
                </a:cubicBezTo>
                <a:cubicBezTo>
                  <a:pt x="598847" y="2329049"/>
                  <a:pt x="606380" y="2336452"/>
                  <a:pt x="615298" y="2341548"/>
                </a:cubicBezTo>
                <a:cubicBezTo>
                  <a:pt x="668587" y="2371998"/>
                  <a:pt x="635537" y="2343232"/>
                  <a:pt x="692210" y="2392822"/>
                </a:cubicBezTo>
                <a:cubicBezTo>
                  <a:pt x="720311" y="2417410"/>
                  <a:pt x="709293" y="2420168"/>
                  <a:pt x="743484" y="2427006"/>
                </a:cubicBezTo>
                <a:cubicBezTo>
                  <a:pt x="791321" y="2436573"/>
                  <a:pt x="861467" y="2440398"/>
                  <a:pt x="905855" y="2444097"/>
                </a:cubicBezTo>
                <a:cubicBezTo>
                  <a:pt x="1216352" y="2438400"/>
                  <a:pt x="1527080" y="2440265"/>
                  <a:pt x="1837346" y="2427006"/>
                </a:cubicBezTo>
                <a:cubicBezTo>
                  <a:pt x="1861662" y="2425967"/>
                  <a:pt x="1882623" y="2409064"/>
                  <a:pt x="1905712" y="2401368"/>
                </a:cubicBezTo>
                <a:cubicBezTo>
                  <a:pt x="1925386" y="2394810"/>
                  <a:pt x="1945593" y="2389974"/>
                  <a:pt x="1965533" y="2384277"/>
                </a:cubicBezTo>
                <a:cubicBezTo>
                  <a:pt x="2097564" y="2296255"/>
                  <a:pt x="1956294" y="2382132"/>
                  <a:pt x="2050991" y="2341548"/>
                </a:cubicBezTo>
                <a:cubicBezTo>
                  <a:pt x="2060431" y="2337502"/>
                  <a:pt x="2066790" y="2327407"/>
                  <a:pt x="2076628" y="2324456"/>
                </a:cubicBezTo>
                <a:cubicBezTo>
                  <a:pt x="2095921" y="2318668"/>
                  <a:pt x="2116509" y="2318759"/>
                  <a:pt x="2136449" y="2315910"/>
                </a:cubicBezTo>
                <a:cubicBezTo>
                  <a:pt x="2147843" y="2310213"/>
                  <a:pt x="2158547" y="2302847"/>
                  <a:pt x="2170632" y="2298819"/>
                </a:cubicBezTo>
                <a:cubicBezTo>
                  <a:pt x="2184412" y="2294226"/>
                  <a:pt x="2199182" y="2293424"/>
                  <a:pt x="2213361" y="2290273"/>
                </a:cubicBezTo>
                <a:cubicBezTo>
                  <a:pt x="2310027" y="2268791"/>
                  <a:pt x="2157277" y="2297587"/>
                  <a:pt x="2315911" y="2273181"/>
                </a:cubicBezTo>
                <a:cubicBezTo>
                  <a:pt x="2383927" y="2262717"/>
                  <a:pt x="2342658" y="2264951"/>
                  <a:pt x="2427006" y="2238998"/>
                </a:cubicBezTo>
                <a:cubicBezTo>
                  <a:pt x="2464036" y="2227604"/>
                  <a:pt x="2534448" y="2224569"/>
                  <a:pt x="2563739" y="2221906"/>
                </a:cubicBezTo>
                <a:cubicBezTo>
                  <a:pt x="2580830" y="2216209"/>
                  <a:pt x="2597632" y="2209555"/>
                  <a:pt x="2615013" y="2204815"/>
                </a:cubicBezTo>
                <a:cubicBezTo>
                  <a:pt x="2629026" y="2200993"/>
                  <a:pt x="2643830" y="2200443"/>
                  <a:pt x="2657742" y="2196269"/>
                </a:cubicBezTo>
                <a:cubicBezTo>
                  <a:pt x="2735685" y="2172886"/>
                  <a:pt x="2667329" y="2187333"/>
                  <a:pt x="2734655" y="2162086"/>
                </a:cubicBezTo>
                <a:cubicBezTo>
                  <a:pt x="2745652" y="2157962"/>
                  <a:pt x="2757841" y="2157664"/>
                  <a:pt x="2768838" y="2153540"/>
                </a:cubicBezTo>
                <a:cubicBezTo>
                  <a:pt x="2780766" y="2149067"/>
                  <a:pt x="2791093" y="2140922"/>
                  <a:pt x="2803021" y="2136449"/>
                </a:cubicBezTo>
                <a:cubicBezTo>
                  <a:pt x="2814018" y="2132325"/>
                  <a:pt x="2825911" y="2131130"/>
                  <a:pt x="2837204" y="2127903"/>
                </a:cubicBezTo>
                <a:cubicBezTo>
                  <a:pt x="2845865" y="2125428"/>
                  <a:pt x="2854180" y="2121832"/>
                  <a:pt x="2862841" y="2119357"/>
                </a:cubicBezTo>
                <a:cubicBezTo>
                  <a:pt x="2899305" y="2108939"/>
                  <a:pt x="2900115" y="2111073"/>
                  <a:pt x="2939754" y="2102265"/>
                </a:cubicBezTo>
                <a:cubicBezTo>
                  <a:pt x="2951219" y="2099717"/>
                  <a:pt x="2962420" y="2096023"/>
                  <a:pt x="2973937" y="2093720"/>
                </a:cubicBezTo>
                <a:cubicBezTo>
                  <a:pt x="3049663" y="2078575"/>
                  <a:pt x="3073421" y="2082338"/>
                  <a:pt x="3170490" y="2076628"/>
                </a:cubicBezTo>
                <a:cubicBezTo>
                  <a:pt x="3251205" y="2056449"/>
                  <a:pt x="3146804" y="2084477"/>
                  <a:pt x="3264494" y="2042445"/>
                </a:cubicBezTo>
                <a:cubicBezTo>
                  <a:pt x="3321199" y="2022193"/>
                  <a:pt x="3331642" y="2024437"/>
                  <a:pt x="3392681" y="2016807"/>
                </a:cubicBezTo>
                <a:cubicBezTo>
                  <a:pt x="3421167" y="2008261"/>
                  <a:pt x="3449287" y="1998383"/>
                  <a:pt x="3478139" y="1991170"/>
                </a:cubicBezTo>
                <a:cubicBezTo>
                  <a:pt x="3494949" y="1986968"/>
                  <a:pt x="3512817" y="1987603"/>
                  <a:pt x="3529413" y="1982624"/>
                </a:cubicBezTo>
                <a:cubicBezTo>
                  <a:pt x="3541615" y="1978963"/>
                  <a:pt x="3551511" y="1969562"/>
                  <a:pt x="3563597" y="1965533"/>
                </a:cubicBezTo>
                <a:cubicBezTo>
                  <a:pt x="3585882" y="1958105"/>
                  <a:pt x="3609174" y="1954138"/>
                  <a:pt x="3631963" y="1948441"/>
                </a:cubicBezTo>
                <a:cubicBezTo>
                  <a:pt x="3688426" y="1934325"/>
                  <a:pt x="3654492" y="1941352"/>
                  <a:pt x="3734512" y="1931349"/>
                </a:cubicBezTo>
                <a:cubicBezTo>
                  <a:pt x="3748755" y="1922803"/>
                  <a:pt x="3762721" y="1913778"/>
                  <a:pt x="3777241" y="1905712"/>
                </a:cubicBezTo>
                <a:cubicBezTo>
                  <a:pt x="3788377" y="1899525"/>
                  <a:pt x="3800364" y="1894941"/>
                  <a:pt x="3811425" y="1888620"/>
                </a:cubicBezTo>
                <a:cubicBezTo>
                  <a:pt x="3820342" y="1883524"/>
                  <a:pt x="3828145" y="1876625"/>
                  <a:pt x="3837062" y="1871529"/>
                </a:cubicBezTo>
                <a:cubicBezTo>
                  <a:pt x="3866634" y="1854630"/>
                  <a:pt x="3868117" y="1855480"/>
                  <a:pt x="3896883" y="1845892"/>
                </a:cubicBezTo>
                <a:cubicBezTo>
                  <a:pt x="3960492" y="1782281"/>
                  <a:pt x="3879971" y="1860387"/>
                  <a:pt x="3956703" y="1794617"/>
                </a:cubicBezTo>
                <a:cubicBezTo>
                  <a:pt x="3997440" y="1759700"/>
                  <a:pt x="3964369" y="1774969"/>
                  <a:pt x="4007978" y="1760434"/>
                </a:cubicBezTo>
                <a:cubicBezTo>
                  <a:pt x="4013675" y="1751888"/>
                  <a:pt x="4018494" y="1742686"/>
                  <a:pt x="4025069" y="1734796"/>
                </a:cubicBezTo>
                <a:cubicBezTo>
                  <a:pt x="4032806" y="1725512"/>
                  <a:pt x="4045798" y="1720203"/>
                  <a:pt x="4050707" y="1709159"/>
                </a:cubicBezTo>
                <a:cubicBezTo>
                  <a:pt x="4057744" y="1693325"/>
                  <a:pt x="4056404" y="1674976"/>
                  <a:pt x="4059253" y="1657884"/>
                </a:cubicBezTo>
                <a:cubicBezTo>
                  <a:pt x="4056404" y="1598063"/>
                  <a:pt x="4055681" y="1538104"/>
                  <a:pt x="4050707" y="1478422"/>
                </a:cubicBezTo>
                <a:cubicBezTo>
                  <a:pt x="4049959" y="1469445"/>
                  <a:pt x="4044346" y="1461524"/>
                  <a:pt x="4042161" y="1452785"/>
                </a:cubicBezTo>
                <a:cubicBezTo>
                  <a:pt x="4038638" y="1438694"/>
                  <a:pt x="4036213" y="1424347"/>
                  <a:pt x="4033615" y="1410056"/>
                </a:cubicBezTo>
                <a:cubicBezTo>
                  <a:pt x="4030515" y="1393008"/>
                  <a:pt x="4028828" y="1375696"/>
                  <a:pt x="4025069" y="1358781"/>
                </a:cubicBezTo>
                <a:cubicBezTo>
                  <a:pt x="4023115" y="1349988"/>
                  <a:pt x="4018478" y="1341937"/>
                  <a:pt x="4016524" y="1333144"/>
                </a:cubicBezTo>
                <a:cubicBezTo>
                  <a:pt x="4012765" y="1316229"/>
                  <a:pt x="4011609" y="1298812"/>
                  <a:pt x="4007978" y="1281869"/>
                </a:cubicBezTo>
                <a:cubicBezTo>
                  <a:pt x="4003056" y="1258900"/>
                  <a:pt x="3996583" y="1236292"/>
                  <a:pt x="3990886" y="1213503"/>
                </a:cubicBezTo>
                <a:cubicBezTo>
                  <a:pt x="3988037" y="1202109"/>
                  <a:pt x="3986055" y="1190462"/>
                  <a:pt x="3982341" y="1179320"/>
                </a:cubicBezTo>
                <a:cubicBezTo>
                  <a:pt x="3976644" y="1162228"/>
                  <a:pt x="3969619" y="1145523"/>
                  <a:pt x="3965249" y="1128045"/>
                </a:cubicBezTo>
                <a:cubicBezTo>
                  <a:pt x="3961046" y="1111235"/>
                  <a:pt x="3960462" y="1093685"/>
                  <a:pt x="3956703" y="1076770"/>
                </a:cubicBezTo>
                <a:cubicBezTo>
                  <a:pt x="3954749" y="1067977"/>
                  <a:pt x="3951320" y="1059567"/>
                  <a:pt x="3948157" y="1051133"/>
                </a:cubicBezTo>
                <a:cubicBezTo>
                  <a:pt x="3938044" y="1024165"/>
                  <a:pt x="3928879" y="993763"/>
                  <a:pt x="3905428" y="974220"/>
                </a:cubicBezTo>
                <a:cubicBezTo>
                  <a:pt x="3898508" y="968453"/>
                  <a:pt x="3888337" y="968523"/>
                  <a:pt x="3879791" y="965675"/>
                </a:cubicBezTo>
                <a:cubicBezTo>
                  <a:pt x="3868397" y="957129"/>
                  <a:pt x="3855679" y="950108"/>
                  <a:pt x="3845608" y="940037"/>
                </a:cubicBezTo>
                <a:cubicBezTo>
                  <a:pt x="3802184" y="896613"/>
                  <a:pt x="3858875" y="930760"/>
                  <a:pt x="3802879" y="888763"/>
                </a:cubicBezTo>
                <a:cubicBezTo>
                  <a:pt x="3789591" y="878797"/>
                  <a:pt x="3773261" y="873323"/>
                  <a:pt x="3760150" y="863125"/>
                </a:cubicBezTo>
                <a:cubicBezTo>
                  <a:pt x="3721575" y="833122"/>
                  <a:pt x="3728922" y="819678"/>
                  <a:pt x="3683238" y="794759"/>
                </a:cubicBezTo>
                <a:cubicBezTo>
                  <a:pt x="3667422" y="786132"/>
                  <a:pt x="3649055" y="783364"/>
                  <a:pt x="3631963" y="777667"/>
                </a:cubicBezTo>
                <a:cubicBezTo>
                  <a:pt x="3497332" y="665475"/>
                  <a:pt x="3667838" y="802503"/>
                  <a:pt x="3520868" y="700755"/>
                </a:cubicBezTo>
                <a:cubicBezTo>
                  <a:pt x="3502576" y="688091"/>
                  <a:pt x="3488747" y="669344"/>
                  <a:pt x="3469593" y="658026"/>
                </a:cubicBezTo>
                <a:cubicBezTo>
                  <a:pt x="3425722" y="632103"/>
                  <a:pt x="3378438" y="612449"/>
                  <a:pt x="3332860" y="589660"/>
                </a:cubicBezTo>
                <a:lnTo>
                  <a:pt x="3281585" y="564022"/>
                </a:lnTo>
                <a:cubicBezTo>
                  <a:pt x="3270191" y="558325"/>
                  <a:pt x="3259761" y="550021"/>
                  <a:pt x="3247402" y="546931"/>
                </a:cubicBezTo>
                <a:cubicBezTo>
                  <a:pt x="3236008" y="544082"/>
                  <a:pt x="3224216" y="542509"/>
                  <a:pt x="3213219" y="538385"/>
                </a:cubicBezTo>
                <a:cubicBezTo>
                  <a:pt x="3138481" y="510357"/>
                  <a:pt x="3223177" y="530931"/>
                  <a:pt x="3136307" y="504202"/>
                </a:cubicBezTo>
                <a:cubicBezTo>
                  <a:pt x="3086614" y="488912"/>
                  <a:pt x="3056280" y="487532"/>
                  <a:pt x="3008120" y="470019"/>
                </a:cubicBezTo>
                <a:cubicBezTo>
                  <a:pt x="2993292" y="464627"/>
                  <a:pt x="2961526" y="446857"/>
                  <a:pt x="2948299" y="435835"/>
                </a:cubicBezTo>
                <a:cubicBezTo>
                  <a:pt x="2939015" y="428098"/>
                  <a:pt x="2932496" y="417223"/>
                  <a:pt x="2922662" y="410198"/>
                </a:cubicBezTo>
                <a:cubicBezTo>
                  <a:pt x="2912296" y="402793"/>
                  <a:pt x="2898845" y="400511"/>
                  <a:pt x="2888479" y="393106"/>
                </a:cubicBezTo>
                <a:cubicBezTo>
                  <a:pt x="2878644" y="386081"/>
                  <a:pt x="2873406" y="373338"/>
                  <a:pt x="2862841" y="367469"/>
                </a:cubicBezTo>
                <a:cubicBezTo>
                  <a:pt x="2847092" y="358720"/>
                  <a:pt x="2826557" y="360370"/>
                  <a:pt x="2811567" y="350377"/>
                </a:cubicBezTo>
                <a:cubicBezTo>
                  <a:pt x="2803021" y="344680"/>
                  <a:pt x="2794287" y="339256"/>
                  <a:pt x="2785929" y="333286"/>
                </a:cubicBezTo>
                <a:cubicBezTo>
                  <a:pt x="2774339" y="325008"/>
                  <a:pt x="2764112" y="314715"/>
                  <a:pt x="2751746" y="307649"/>
                </a:cubicBezTo>
                <a:cubicBezTo>
                  <a:pt x="2743925" y="303180"/>
                  <a:pt x="2734166" y="303132"/>
                  <a:pt x="2726109" y="299103"/>
                </a:cubicBezTo>
                <a:cubicBezTo>
                  <a:pt x="2716922" y="294510"/>
                  <a:pt x="2709857" y="286182"/>
                  <a:pt x="2700471" y="282011"/>
                </a:cubicBezTo>
                <a:cubicBezTo>
                  <a:pt x="2673723" y="270123"/>
                  <a:pt x="2643421" y="263476"/>
                  <a:pt x="2615013" y="256374"/>
                </a:cubicBezTo>
                <a:cubicBezTo>
                  <a:pt x="2606467" y="250677"/>
                  <a:pt x="2599214" y="242233"/>
                  <a:pt x="2589376" y="239282"/>
                </a:cubicBezTo>
                <a:cubicBezTo>
                  <a:pt x="2570083" y="233494"/>
                  <a:pt x="2549373" y="234339"/>
                  <a:pt x="2529555" y="230736"/>
                </a:cubicBezTo>
                <a:cubicBezTo>
                  <a:pt x="2517999" y="228635"/>
                  <a:pt x="2506766" y="225039"/>
                  <a:pt x="2495372" y="222191"/>
                </a:cubicBezTo>
                <a:cubicBezTo>
                  <a:pt x="2476843" y="212926"/>
                  <a:pt x="2456508" y="200744"/>
                  <a:pt x="2435552" y="196553"/>
                </a:cubicBezTo>
                <a:cubicBezTo>
                  <a:pt x="2415800" y="192603"/>
                  <a:pt x="2395549" y="191610"/>
                  <a:pt x="2375731" y="188007"/>
                </a:cubicBezTo>
                <a:cubicBezTo>
                  <a:pt x="2364175" y="185906"/>
                  <a:pt x="2353156" y="181248"/>
                  <a:pt x="2341548" y="179462"/>
                </a:cubicBezTo>
                <a:cubicBezTo>
                  <a:pt x="2316053" y="175540"/>
                  <a:pt x="2290232" y="174116"/>
                  <a:pt x="2264636" y="170916"/>
                </a:cubicBezTo>
                <a:cubicBezTo>
                  <a:pt x="2244649" y="168418"/>
                  <a:pt x="2224755" y="165219"/>
                  <a:pt x="2204815" y="162370"/>
                </a:cubicBezTo>
                <a:cubicBezTo>
                  <a:pt x="2190572" y="156673"/>
                  <a:pt x="2176450" y="150664"/>
                  <a:pt x="2162086" y="145278"/>
                </a:cubicBezTo>
                <a:cubicBezTo>
                  <a:pt x="2153652" y="142115"/>
                  <a:pt x="2144729" y="140281"/>
                  <a:pt x="2136449" y="136733"/>
                </a:cubicBezTo>
                <a:cubicBezTo>
                  <a:pt x="2096569" y="119642"/>
                  <a:pt x="2099619" y="112274"/>
                  <a:pt x="2050991" y="102549"/>
                </a:cubicBezTo>
                <a:lnTo>
                  <a:pt x="2008262" y="94004"/>
                </a:lnTo>
                <a:cubicBezTo>
                  <a:pt x="1991214" y="90904"/>
                  <a:pt x="1973930" y="89089"/>
                  <a:pt x="1956987" y="85458"/>
                </a:cubicBezTo>
                <a:cubicBezTo>
                  <a:pt x="1934018" y="80536"/>
                  <a:pt x="1911791" y="72228"/>
                  <a:pt x="1888621" y="68366"/>
                </a:cubicBezTo>
                <a:lnTo>
                  <a:pt x="1786071" y="51275"/>
                </a:lnTo>
                <a:cubicBezTo>
                  <a:pt x="1777525" y="48426"/>
                  <a:pt x="1769173" y="44914"/>
                  <a:pt x="1760434" y="42729"/>
                </a:cubicBezTo>
                <a:cubicBezTo>
                  <a:pt x="1698252" y="27183"/>
                  <a:pt x="1734969" y="40867"/>
                  <a:pt x="1666430" y="25637"/>
                </a:cubicBezTo>
                <a:cubicBezTo>
                  <a:pt x="1657637" y="23683"/>
                  <a:pt x="1649454" y="19567"/>
                  <a:pt x="1640793" y="17092"/>
                </a:cubicBezTo>
                <a:cubicBezTo>
                  <a:pt x="1612628" y="9045"/>
                  <a:pt x="1593258" y="5876"/>
                  <a:pt x="1563881" y="0"/>
                </a:cubicBezTo>
                <a:cubicBezTo>
                  <a:pt x="1467029" y="2849"/>
                  <a:pt x="1369947" y="1299"/>
                  <a:pt x="1273324" y="8546"/>
                </a:cubicBezTo>
                <a:cubicBezTo>
                  <a:pt x="1226693" y="12043"/>
                  <a:pt x="1232546" y="28161"/>
                  <a:pt x="1196412" y="34183"/>
                </a:cubicBezTo>
                <a:cubicBezTo>
                  <a:pt x="1179320" y="37032"/>
                  <a:pt x="1161879" y="38264"/>
                  <a:pt x="1145137" y="42729"/>
                </a:cubicBezTo>
                <a:cubicBezTo>
                  <a:pt x="1119025" y="49692"/>
                  <a:pt x="1093862" y="59820"/>
                  <a:pt x="1068225" y="68366"/>
                </a:cubicBezTo>
                <a:lnTo>
                  <a:pt x="1042587" y="76912"/>
                </a:lnTo>
                <a:cubicBezTo>
                  <a:pt x="1034041" y="79761"/>
                  <a:pt x="1025783" y="83691"/>
                  <a:pt x="1016950" y="85458"/>
                </a:cubicBezTo>
                <a:cubicBezTo>
                  <a:pt x="957230" y="97402"/>
                  <a:pt x="988548" y="91616"/>
                  <a:pt x="922946" y="102549"/>
                </a:cubicBezTo>
                <a:cubicBezTo>
                  <a:pt x="888382" y="125592"/>
                  <a:pt x="880544" y="137314"/>
                  <a:pt x="846034" y="145278"/>
                </a:cubicBezTo>
                <a:cubicBezTo>
                  <a:pt x="817728" y="151810"/>
                  <a:pt x="788759" y="155324"/>
                  <a:pt x="760576" y="162370"/>
                </a:cubicBezTo>
                <a:cubicBezTo>
                  <a:pt x="740374" y="167421"/>
                  <a:pt x="703193" y="177292"/>
                  <a:pt x="683664" y="179462"/>
                </a:cubicBezTo>
                <a:cubicBezTo>
                  <a:pt x="672339" y="180720"/>
                  <a:pt x="662299" y="179462"/>
                  <a:pt x="658026" y="179462"/>
                </a:cubicBez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666572" y="-155574"/>
            <a:ext cx="5341121" cy="2941503"/>
          </a:xfrm>
          <a:custGeom>
            <a:avLst/>
            <a:gdLst>
              <a:gd name="connsiteX0" fmla="*/ 0 w 5341121"/>
              <a:gd name="connsiteY0" fmla="*/ 198303 h 2941503"/>
              <a:gd name="connsiteX1" fmla="*/ 0 w 5341121"/>
              <a:gd name="connsiteY1" fmla="*/ 198303 h 2941503"/>
              <a:gd name="connsiteX2" fmla="*/ 8546 w 5341121"/>
              <a:gd name="connsiteY2" fmla="*/ 377765 h 2941503"/>
              <a:gd name="connsiteX3" fmla="*/ 68366 w 5341121"/>
              <a:gd name="connsiteY3" fmla="*/ 437585 h 2941503"/>
              <a:gd name="connsiteX4" fmla="*/ 94004 w 5341121"/>
              <a:gd name="connsiteY4" fmla="*/ 463223 h 2941503"/>
              <a:gd name="connsiteX5" fmla="*/ 128187 w 5341121"/>
              <a:gd name="connsiteY5" fmla="*/ 488860 h 2941503"/>
              <a:gd name="connsiteX6" fmla="*/ 153824 w 5341121"/>
              <a:gd name="connsiteY6" fmla="*/ 505952 h 2941503"/>
              <a:gd name="connsiteX7" fmla="*/ 213645 w 5341121"/>
              <a:gd name="connsiteY7" fmla="*/ 582864 h 2941503"/>
              <a:gd name="connsiteX8" fmla="*/ 222191 w 5341121"/>
              <a:gd name="connsiteY8" fmla="*/ 608501 h 2941503"/>
              <a:gd name="connsiteX9" fmla="*/ 213645 w 5341121"/>
              <a:gd name="connsiteY9" fmla="*/ 685413 h 2941503"/>
              <a:gd name="connsiteX10" fmla="*/ 162370 w 5341121"/>
              <a:gd name="connsiteY10" fmla="*/ 728142 h 2941503"/>
              <a:gd name="connsiteX11" fmla="*/ 153824 w 5341121"/>
              <a:gd name="connsiteY11" fmla="*/ 753780 h 2941503"/>
              <a:gd name="connsiteX12" fmla="*/ 145278 w 5341121"/>
              <a:gd name="connsiteY12" fmla="*/ 839238 h 2941503"/>
              <a:gd name="connsiteX13" fmla="*/ 170916 w 5341121"/>
              <a:gd name="connsiteY13" fmla="*/ 847783 h 2941503"/>
              <a:gd name="connsiteX14" fmla="*/ 307649 w 5341121"/>
              <a:gd name="connsiteY14" fmla="*/ 864875 h 2941503"/>
              <a:gd name="connsiteX15" fmla="*/ 683664 w 5341121"/>
              <a:gd name="connsiteY15" fmla="*/ 881967 h 2941503"/>
              <a:gd name="connsiteX16" fmla="*/ 863125 w 5341121"/>
              <a:gd name="connsiteY16" fmla="*/ 890512 h 2941503"/>
              <a:gd name="connsiteX17" fmla="*/ 974221 w 5341121"/>
              <a:gd name="connsiteY17" fmla="*/ 907604 h 2941503"/>
              <a:gd name="connsiteX18" fmla="*/ 1059678 w 5341121"/>
              <a:gd name="connsiteY18" fmla="*/ 958879 h 2941503"/>
              <a:gd name="connsiteX19" fmla="*/ 1145136 w 5341121"/>
              <a:gd name="connsiteY19" fmla="*/ 1027245 h 2941503"/>
              <a:gd name="connsiteX20" fmla="*/ 1162228 w 5341121"/>
              <a:gd name="connsiteY20" fmla="*/ 1052882 h 2941503"/>
              <a:gd name="connsiteX21" fmla="*/ 1179320 w 5341121"/>
              <a:gd name="connsiteY21" fmla="*/ 1104157 h 2941503"/>
              <a:gd name="connsiteX22" fmla="*/ 1153682 w 5341121"/>
              <a:gd name="connsiteY22" fmla="*/ 1189615 h 2941503"/>
              <a:gd name="connsiteX23" fmla="*/ 1119499 w 5341121"/>
              <a:gd name="connsiteY23" fmla="*/ 1249436 h 2941503"/>
              <a:gd name="connsiteX24" fmla="*/ 1153682 w 5341121"/>
              <a:gd name="connsiteY24" fmla="*/ 1403260 h 2941503"/>
              <a:gd name="connsiteX25" fmla="*/ 1187865 w 5341121"/>
              <a:gd name="connsiteY25" fmla="*/ 1411806 h 2941503"/>
              <a:gd name="connsiteX26" fmla="*/ 1239140 w 5341121"/>
              <a:gd name="connsiteY26" fmla="*/ 1454535 h 2941503"/>
              <a:gd name="connsiteX27" fmla="*/ 1264778 w 5341121"/>
              <a:gd name="connsiteY27" fmla="*/ 1488718 h 2941503"/>
              <a:gd name="connsiteX28" fmla="*/ 1290415 w 5341121"/>
              <a:gd name="connsiteY28" fmla="*/ 1531447 h 2941503"/>
              <a:gd name="connsiteX29" fmla="*/ 1316052 w 5341121"/>
              <a:gd name="connsiteY29" fmla="*/ 1548538 h 2941503"/>
              <a:gd name="connsiteX30" fmla="*/ 1324598 w 5341121"/>
              <a:gd name="connsiteY30" fmla="*/ 1574176 h 2941503"/>
              <a:gd name="connsiteX31" fmla="*/ 1367327 w 5341121"/>
              <a:gd name="connsiteY31" fmla="*/ 1625451 h 2941503"/>
              <a:gd name="connsiteX32" fmla="*/ 1384419 w 5341121"/>
              <a:gd name="connsiteY32" fmla="*/ 1676725 h 2941503"/>
              <a:gd name="connsiteX33" fmla="*/ 1410056 w 5341121"/>
              <a:gd name="connsiteY33" fmla="*/ 1728000 h 2941503"/>
              <a:gd name="connsiteX34" fmla="*/ 1657884 w 5341121"/>
              <a:gd name="connsiteY34" fmla="*/ 1719454 h 2941503"/>
              <a:gd name="connsiteX35" fmla="*/ 1726250 w 5341121"/>
              <a:gd name="connsiteY35" fmla="*/ 1728000 h 2941503"/>
              <a:gd name="connsiteX36" fmla="*/ 1803163 w 5341121"/>
              <a:gd name="connsiteY36" fmla="*/ 1736546 h 2941503"/>
              <a:gd name="connsiteX37" fmla="*/ 1871529 w 5341121"/>
              <a:gd name="connsiteY37" fmla="*/ 1753638 h 2941503"/>
              <a:gd name="connsiteX38" fmla="*/ 1939895 w 5341121"/>
              <a:gd name="connsiteY38" fmla="*/ 1770729 h 2941503"/>
              <a:gd name="connsiteX39" fmla="*/ 1974078 w 5341121"/>
              <a:gd name="connsiteY39" fmla="*/ 1779275 h 2941503"/>
              <a:gd name="connsiteX40" fmla="*/ 2025353 w 5341121"/>
              <a:gd name="connsiteY40" fmla="*/ 1796367 h 2941503"/>
              <a:gd name="connsiteX41" fmla="*/ 2093720 w 5341121"/>
              <a:gd name="connsiteY41" fmla="*/ 1822004 h 2941503"/>
              <a:gd name="connsiteX42" fmla="*/ 2153540 w 5341121"/>
              <a:gd name="connsiteY42" fmla="*/ 1864733 h 2941503"/>
              <a:gd name="connsiteX43" fmla="*/ 2213361 w 5341121"/>
              <a:gd name="connsiteY43" fmla="*/ 1916008 h 2941503"/>
              <a:gd name="connsiteX44" fmla="*/ 2256090 w 5341121"/>
              <a:gd name="connsiteY44" fmla="*/ 2001466 h 2941503"/>
              <a:gd name="connsiteX45" fmla="*/ 2264635 w 5341121"/>
              <a:gd name="connsiteY45" fmla="*/ 2027103 h 2941503"/>
              <a:gd name="connsiteX46" fmla="*/ 2290273 w 5341121"/>
              <a:gd name="connsiteY46" fmla="*/ 2061286 h 2941503"/>
              <a:gd name="connsiteX47" fmla="*/ 2341548 w 5341121"/>
              <a:gd name="connsiteY47" fmla="*/ 2155290 h 2941503"/>
              <a:gd name="connsiteX48" fmla="*/ 2367185 w 5341121"/>
              <a:gd name="connsiteY48" fmla="*/ 2206565 h 2941503"/>
              <a:gd name="connsiteX49" fmla="*/ 2384277 w 5341121"/>
              <a:gd name="connsiteY49" fmla="*/ 2300568 h 2941503"/>
              <a:gd name="connsiteX50" fmla="*/ 2392822 w 5341121"/>
              <a:gd name="connsiteY50" fmla="*/ 2351843 h 2941503"/>
              <a:gd name="connsiteX51" fmla="*/ 2401368 w 5341121"/>
              <a:gd name="connsiteY51" fmla="*/ 2625309 h 2941503"/>
              <a:gd name="connsiteX52" fmla="*/ 2427006 w 5341121"/>
              <a:gd name="connsiteY52" fmla="*/ 2762041 h 2941503"/>
              <a:gd name="connsiteX53" fmla="*/ 2452643 w 5341121"/>
              <a:gd name="connsiteY53" fmla="*/ 2787679 h 2941503"/>
              <a:gd name="connsiteX54" fmla="*/ 2495372 w 5341121"/>
              <a:gd name="connsiteY54" fmla="*/ 2847499 h 2941503"/>
              <a:gd name="connsiteX55" fmla="*/ 2546647 w 5341121"/>
              <a:gd name="connsiteY55" fmla="*/ 2873137 h 2941503"/>
              <a:gd name="connsiteX56" fmla="*/ 2580830 w 5341121"/>
              <a:gd name="connsiteY56" fmla="*/ 2881682 h 2941503"/>
              <a:gd name="connsiteX57" fmla="*/ 2606467 w 5341121"/>
              <a:gd name="connsiteY57" fmla="*/ 2890228 h 2941503"/>
              <a:gd name="connsiteX58" fmla="*/ 2973936 w 5341121"/>
              <a:gd name="connsiteY58" fmla="*/ 2898774 h 2941503"/>
              <a:gd name="connsiteX59" fmla="*/ 3025211 w 5341121"/>
              <a:gd name="connsiteY59" fmla="*/ 2907320 h 2941503"/>
              <a:gd name="connsiteX60" fmla="*/ 3067940 w 5341121"/>
              <a:gd name="connsiteY60" fmla="*/ 2924411 h 2941503"/>
              <a:gd name="connsiteX61" fmla="*/ 3213219 w 5341121"/>
              <a:gd name="connsiteY61" fmla="*/ 2941503 h 2941503"/>
              <a:gd name="connsiteX62" fmla="*/ 3597779 w 5341121"/>
              <a:gd name="connsiteY62" fmla="*/ 2924411 h 2941503"/>
              <a:gd name="connsiteX63" fmla="*/ 3691783 w 5341121"/>
              <a:gd name="connsiteY63" fmla="*/ 2907320 h 2941503"/>
              <a:gd name="connsiteX64" fmla="*/ 3743058 w 5341121"/>
              <a:gd name="connsiteY64" fmla="*/ 2873137 h 2941503"/>
              <a:gd name="connsiteX65" fmla="*/ 3854153 w 5341121"/>
              <a:gd name="connsiteY65" fmla="*/ 2770587 h 2941503"/>
              <a:gd name="connsiteX66" fmla="*/ 3871245 w 5341121"/>
              <a:gd name="connsiteY66" fmla="*/ 2702221 h 2941503"/>
              <a:gd name="connsiteX67" fmla="*/ 3905428 w 5341121"/>
              <a:gd name="connsiteY67" fmla="*/ 2685129 h 2941503"/>
              <a:gd name="connsiteX68" fmla="*/ 3948157 w 5341121"/>
              <a:gd name="connsiteY68" fmla="*/ 2659492 h 2941503"/>
              <a:gd name="connsiteX69" fmla="*/ 4033615 w 5341121"/>
              <a:gd name="connsiteY69" fmla="*/ 2625309 h 2941503"/>
              <a:gd name="connsiteX70" fmla="*/ 4119073 w 5341121"/>
              <a:gd name="connsiteY70" fmla="*/ 2565488 h 2941503"/>
              <a:gd name="connsiteX71" fmla="*/ 4144710 w 5341121"/>
              <a:gd name="connsiteY71" fmla="*/ 2548396 h 2941503"/>
              <a:gd name="connsiteX72" fmla="*/ 4178893 w 5341121"/>
              <a:gd name="connsiteY72" fmla="*/ 2531305 h 2941503"/>
              <a:gd name="connsiteX73" fmla="*/ 4213077 w 5341121"/>
              <a:gd name="connsiteY73" fmla="*/ 2497122 h 2941503"/>
              <a:gd name="connsiteX74" fmla="*/ 4289989 w 5341121"/>
              <a:gd name="connsiteY74" fmla="*/ 2428755 h 2941503"/>
              <a:gd name="connsiteX75" fmla="*/ 4392538 w 5341121"/>
              <a:gd name="connsiteY75" fmla="*/ 2300568 h 2941503"/>
              <a:gd name="connsiteX76" fmla="*/ 4443813 w 5341121"/>
              <a:gd name="connsiteY76" fmla="*/ 2249294 h 2941503"/>
              <a:gd name="connsiteX77" fmla="*/ 4503634 w 5341121"/>
              <a:gd name="connsiteY77" fmla="*/ 2189473 h 2941503"/>
              <a:gd name="connsiteX78" fmla="*/ 4537817 w 5341121"/>
              <a:gd name="connsiteY78" fmla="*/ 2104015 h 2941503"/>
              <a:gd name="connsiteX79" fmla="*/ 4614729 w 5341121"/>
              <a:gd name="connsiteY79" fmla="*/ 1958737 h 2941503"/>
              <a:gd name="connsiteX80" fmla="*/ 4666004 w 5341121"/>
              <a:gd name="connsiteY80" fmla="*/ 1881824 h 2941503"/>
              <a:gd name="connsiteX81" fmla="*/ 4691641 w 5341121"/>
              <a:gd name="connsiteY81" fmla="*/ 1856187 h 2941503"/>
              <a:gd name="connsiteX82" fmla="*/ 4725824 w 5341121"/>
              <a:gd name="connsiteY82" fmla="*/ 1796367 h 2941503"/>
              <a:gd name="connsiteX83" fmla="*/ 4751462 w 5341121"/>
              <a:gd name="connsiteY83" fmla="*/ 1770729 h 2941503"/>
              <a:gd name="connsiteX84" fmla="*/ 4768553 w 5341121"/>
              <a:gd name="connsiteY84" fmla="*/ 1745092 h 2941503"/>
              <a:gd name="connsiteX85" fmla="*/ 4794191 w 5341121"/>
              <a:gd name="connsiteY85" fmla="*/ 1710909 h 2941503"/>
              <a:gd name="connsiteX86" fmla="*/ 4811282 w 5341121"/>
              <a:gd name="connsiteY86" fmla="*/ 1685271 h 2941503"/>
              <a:gd name="connsiteX87" fmla="*/ 4819828 w 5341121"/>
              <a:gd name="connsiteY87" fmla="*/ 1659634 h 2941503"/>
              <a:gd name="connsiteX88" fmla="*/ 4854011 w 5341121"/>
              <a:gd name="connsiteY88" fmla="*/ 1616905 h 2941503"/>
              <a:gd name="connsiteX89" fmla="*/ 4888194 w 5341121"/>
              <a:gd name="connsiteY89" fmla="*/ 1565630 h 2941503"/>
              <a:gd name="connsiteX90" fmla="*/ 4956561 w 5341121"/>
              <a:gd name="connsiteY90" fmla="*/ 1497264 h 2941503"/>
              <a:gd name="connsiteX91" fmla="*/ 5042019 w 5341121"/>
              <a:gd name="connsiteY91" fmla="*/ 1394714 h 2941503"/>
              <a:gd name="connsiteX92" fmla="*/ 5067656 w 5341121"/>
              <a:gd name="connsiteY92" fmla="*/ 1360531 h 2941503"/>
              <a:gd name="connsiteX93" fmla="*/ 5110385 w 5341121"/>
              <a:gd name="connsiteY93" fmla="*/ 1317802 h 2941503"/>
              <a:gd name="connsiteX94" fmla="*/ 5153114 w 5341121"/>
              <a:gd name="connsiteY94" fmla="*/ 1223798 h 2941503"/>
              <a:gd name="connsiteX95" fmla="*/ 5161660 w 5341121"/>
              <a:gd name="connsiteY95" fmla="*/ 1027245 h 2941503"/>
              <a:gd name="connsiteX96" fmla="*/ 5170206 w 5341121"/>
              <a:gd name="connsiteY96" fmla="*/ 941787 h 2941503"/>
              <a:gd name="connsiteX97" fmla="*/ 5212935 w 5341121"/>
              <a:gd name="connsiteY97" fmla="*/ 437585 h 2941503"/>
              <a:gd name="connsiteX98" fmla="*/ 5230026 w 5341121"/>
              <a:gd name="connsiteY98" fmla="*/ 335036 h 2941503"/>
              <a:gd name="connsiteX99" fmla="*/ 5238572 w 5341121"/>
              <a:gd name="connsiteY99" fmla="*/ 292307 h 2941503"/>
              <a:gd name="connsiteX100" fmla="*/ 5264209 w 5341121"/>
              <a:gd name="connsiteY100" fmla="*/ 223940 h 2941503"/>
              <a:gd name="connsiteX101" fmla="*/ 5272755 w 5341121"/>
              <a:gd name="connsiteY101" fmla="*/ 181211 h 2941503"/>
              <a:gd name="connsiteX102" fmla="*/ 5289847 w 5341121"/>
              <a:gd name="connsiteY102" fmla="*/ 138482 h 2941503"/>
              <a:gd name="connsiteX103" fmla="*/ 5298392 w 5341121"/>
              <a:gd name="connsiteY103" fmla="*/ 104299 h 2941503"/>
              <a:gd name="connsiteX104" fmla="*/ 5324030 w 5341121"/>
              <a:gd name="connsiteY104" fmla="*/ 70116 h 2941503"/>
              <a:gd name="connsiteX105" fmla="*/ 5341121 w 5341121"/>
              <a:gd name="connsiteY105" fmla="*/ 35933 h 2941503"/>
              <a:gd name="connsiteX106" fmla="*/ 5332576 w 5341121"/>
              <a:gd name="connsiteY106" fmla="*/ 1750 h 2941503"/>
              <a:gd name="connsiteX107" fmla="*/ 5306938 w 5341121"/>
              <a:gd name="connsiteY107" fmla="*/ 10295 h 2941503"/>
              <a:gd name="connsiteX108" fmla="*/ 5289847 w 5341121"/>
              <a:gd name="connsiteY108" fmla="*/ 35933 h 2941503"/>
              <a:gd name="connsiteX109" fmla="*/ 5230026 w 5341121"/>
              <a:gd name="connsiteY109" fmla="*/ 78662 h 2941503"/>
              <a:gd name="connsiteX110" fmla="*/ 5195843 w 5341121"/>
              <a:gd name="connsiteY110" fmla="*/ 87208 h 2941503"/>
              <a:gd name="connsiteX111" fmla="*/ 5170206 w 5341121"/>
              <a:gd name="connsiteY111" fmla="*/ 95753 h 2941503"/>
              <a:gd name="connsiteX112" fmla="*/ 5084748 w 5341121"/>
              <a:gd name="connsiteY112" fmla="*/ 112845 h 2941503"/>
              <a:gd name="connsiteX113" fmla="*/ 4999290 w 5341121"/>
              <a:gd name="connsiteY113" fmla="*/ 147028 h 2941503"/>
              <a:gd name="connsiteX114" fmla="*/ 4836920 w 5341121"/>
              <a:gd name="connsiteY114" fmla="*/ 172666 h 2941503"/>
              <a:gd name="connsiteX115" fmla="*/ 4785645 w 5341121"/>
              <a:gd name="connsiteY115" fmla="*/ 189757 h 2941503"/>
              <a:gd name="connsiteX116" fmla="*/ 4657458 w 5341121"/>
              <a:gd name="connsiteY116" fmla="*/ 223940 h 2941503"/>
              <a:gd name="connsiteX117" fmla="*/ 4563454 w 5341121"/>
              <a:gd name="connsiteY117" fmla="*/ 241032 h 2941503"/>
              <a:gd name="connsiteX118" fmla="*/ 4520725 w 5341121"/>
              <a:gd name="connsiteY118" fmla="*/ 249578 h 2941503"/>
              <a:gd name="connsiteX119" fmla="*/ 4469450 w 5341121"/>
              <a:gd name="connsiteY119" fmla="*/ 266669 h 2941503"/>
              <a:gd name="connsiteX120" fmla="*/ 4247260 w 5341121"/>
              <a:gd name="connsiteY120" fmla="*/ 283761 h 2941503"/>
              <a:gd name="connsiteX121" fmla="*/ 3751604 w 5341121"/>
              <a:gd name="connsiteY121" fmla="*/ 300853 h 2941503"/>
              <a:gd name="connsiteX122" fmla="*/ 3631963 w 5341121"/>
              <a:gd name="connsiteY122" fmla="*/ 317944 h 2941503"/>
              <a:gd name="connsiteX123" fmla="*/ 3520867 w 5341121"/>
              <a:gd name="connsiteY123" fmla="*/ 343581 h 2941503"/>
              <a:gd name="connsiteX124" fmla="*/ 3367043 w 5341121"/>
              <a:gd name="connsiteY124" fmla="*/ 335036 h 2941503"/>
              <a:gd name="connsiteX125" fmla="*/ 3332860 w 5341121"/>
              <a:gd name="connsiteY125" fmla="*/ 326490 h 2941503"/>
              <a:gd name="connsiteX126" fmla="*/ 3221764 w 5341121"/>
              <a:gd name="connsiteY126" fmla="*/ 317944 h 2941503"/>
              <a:gd name="connsiteX127" fmla="*/ 3085032 w 5341121"/>
              <a:gd name="connsiteY127" fmla="*/ 300853 h 2941503"/>
              <a:gd name="connsiteX128" fmla="*/ 3050849 w 5341121"/>
              <a:gd name="connsiteY128" fmla="*/ 292307 h 2941503"/>
              <a:gd name="connsiteX129" fmla="*/ 2922662 w 5341121"/>
              <a:gd name="connsiteY129" fmla="*/ 275215 h 2941503"/>
              <a:gd name="connsiteX130" fmla="*/ 2521009 w 5341121"/>
              <a:gd name="connsiteY130" fmla="*/ 275215 h 2941503"/>
              <a:gd name="connsiteX131" fmla="*/ 2469735 w 5341121"/>
              <a:gd name="connsiteY131" fmla="*/ 258124 h 2941503"/>
              <a:gd name="connsiteX132" fmla="*/ 2418460 w 5341121"/>
              <a:gd name="connsiteY132" fmla="*/ 249578 h 2941503"/>
              <a:gd name="connsiteX133" fmla="*/ 2367185 w 5341121"/>
              <a:gd name="connsiteY133" fmla="*/ 232486 h 2941503"/>
              <a:gd name="connsiteX134" fmla="*/ 2256090 w 5341121"/>
              <a:gd name="connsiteY134" fmla="*/ 215395 h 2941503"/>
              <a:gd name="connsiteX135" fmla="*/ 2196269 w 5341121"/>
              <a:gd name="connsiteY135" fmla="*/ 198303 h 2941503"/>
              <a:gd name="connsiteX136" fmla="*/ 2136449 w 5341121"/>
              <a:gd name="connsiteY136" fmla="*/ 189757 h 2941503"/>
              <a:gd name="connsiteX137" fmla="*/ 1743342 w 5341121"/>
              <a:gd name="connsiteY137" fmla="*/ 172666 h 2941503"/>
              <a:gd name="connsiteX138" fmla="*/ 1666430 w 5341121"/>
              <a:gd name="connsiteY138" fmla="*/ 164120 h 2941503"/>
              <a:gd name="connsiteX139" fmla="*/ 1606609 w 5341121"/>
              <a:gd name="connsiteY139" fmla="*/ 147028 h 2941503"/>
              <a:gd name="connsiteX140" fmla="*/ 1563880 w 5341121"/>
              <a:gd name="connsiteY140" fmla="*/ 138482 h 2941503"/>
              <a:gd name="connsiteX141" fmla="*/ 1495514 w 5341121"/>
              <a:gd name="connsiteY141" fmla="*/ 121391 h 2941503"/>
              <a:gd name="connsiteX142" fmla="*/ 1316052 w 5341121"/>
              <a:gd name="connsiteY142" fmla="*/ 129937 h 2941503"/>
              <a:gd name="connsiteX143" fmla="*/ 1256232 w 5341121"/>
              <a:gd name="connsiteY143" fmla="*/ 138482 h 2941503"/>
              <a:gd name="connsiteX144" fmla="*/ 1059678 w 5341121"/>
              <a:gd name="connsiteY144" fmla="*/ 147028 h 2941503"/>
              <a:gd name="connsiteX145" fmla="*/ 940037 w 5341121"/>
              <a:gd name="connsiteY145" fmla="*/ 164120 h 2941503"/>
              <a:gd name="connsiteX146" fmla="*/ 820396 w 5341121"/>
              <a:gd name="connsiteY146" fmla="*/ 172666 h 2941503"/>
              <a:gd name="connsiteX147" fmla="*/ 470019 w 5341121"/>
              <a:gd name="connsiteY147" fmla="*/ 189757 h 2941503"/>
              <a:gd name="connsiteX148" fmla="*/ 119641 w 5341121"/>
              <a:gd name="connsiteY148" fmla="*/ 189757 h 2941503"/>
              <a:gd name="connsiteX149" fmla="*/ 94004 w 5341121"/>
              <a:gd name="connsiteY149" fmla="*/ 198303 h 2941503"/>
              <a:gd name="connsiteX150" fmla="*/ 59821 w 5341121"/>
              <a:gd name="connsiteY150" fmla="*/ 198303 h 2941503"/>
              <a:gd name="connsiteX151" fmla="*/ 0 w 5341121"/>
              <a:gd name="connsiteY151" fmla="*/ 198303 h 2941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5341121" h="2941503">
                <a:moveTo>
                  <a:pt x="0" y="198303"/>
                </a:moveTo>
                <a:lnTo>
                  <a:pt x="0" y="198303"/>
                </a:lnTo>
                <a:cubicBezTo>
                  <a:pt x="2849" y="258124"/>
                  <a:pt x="-2764" y="318954"/>
                  <a:pt x="8546" y="377765"/>
                </a:cubicBezTo>
                <a:cubicBezTo>
                  <a:pt x="15187" y="412297"/>
                  <a:pt x="46674" y="419508"/>
                  <a:pt x="68366" y="437585"/>
                </a:cubicBezTo>
                <a:cubicBezTo>
                  <a:pt x="77651" y="445322"/>
                  <a:pt x="84828" y="455358"/>
                  <a:pt x="94004" y="463223"/>
                </a:cubicBezTo>
                <a:cubicBezTo>
                  <a:pt x="104818" y="472492"/>
                  <a:pt x="116597" y="480581"/>
                  <a:pt x="128187" y="488860"/>
                </a:cubicBezTo>
                <a:cubicBezTo>
                  <a:pt x="136545" y="494830"/>
                  <a:pt x="145934" y="499377"/>
                  <a:pt x="153824" y="505952"/>
                </a:cubicBezTo>
                <a:cubicBezTo>
                  <a:pt x="174245" y="522969"/>
                  <a:pt x="206314" y="560871"/>
                  <a:pt x="213645" y="582864"/>
                </a:cubicBezTo>
                <a:lnTo>
                  <a:pt x="222191" y="608501"/>
                </a:lnTo>
                <a:cubicBezTo>
                  <a:pt x="219342" y="634138"/>
                  <a:pt x="221802" y="660942"/>
                  <a:pt x="213645" y="685413"/>
                </a:cubicBezTo>
                <a:cubicBezTo>
                  <a:pt x="208945" y="699514"/>
                  <a:pt x="174099" y="720323"/>
                  <a:pt x="162370" y="728142"/>
                </a:cubicBezTo>
                <a:cubicBezTo>
                  <a:pt x="159521" y="736688"/>
                  <a:pt x="157853" y="745723"/>
                  <a:pt x="153824" y="753780"/>
                </a:cubicBezTo>
                <a:cubicBezTo>
                  <a:pt x="135466" y="790497"/>
                  <a:pt x="115853" y="780389"/>
                  <a:pt x="145278" y="839238"/>
                </a:cubicBezTo>
                <a:cubicBezTo>
                  <a:pt x="149307" y="847295"/>
                  <a:pt x="162018" y="846378"/>
                  <a:pt x="170916" y="847783"/>
                </a:cubicBezTo>
                <a:cubicBezTo>
                  <a:pt x="216286" y="854947"/>
                  <a:pt x="262178" y="858379"/>
                  <a:pt x="307649" y="864875"/>
                </a:cubicBezTo>
                <a:cubicBezTo>
                  <a:pt x="476265" y="888964"/>
                  <a:pt x="324203" y="869572"/>
                  <a:pt x="683664" y="881967"/>
                </a:cubicBezTo>
                <a:cubicBezTo>
                  <a:pt x="743517" y="884031"/>
                  <a:pt x="803305" y="887664"/>
                  <a:pt x="863125" y="890512"/>
                </a:cubicBezTo>
                <a:cubicBezTo>
                  <a:pt x="890117" y="893511"/>
                  <a:pt x="943058" y="895918"/>
                  <a:pt x="974221" y="907604"/>
                </a:cubicBezTo>
                <a:cubicBezTo>
                  <a:pt x="1004258" y="918868"/>
                  <a:pt x="1034116" y="941837"/>
                  <a:pt x="1059678" y="958879"/>
                </a:cubicBezTo>
                <a:cubicBezTo>
                  <a:pt x="1090049" y="979127"/>
                  <a:pt x="1121465" y="998840"/>
                  <a:pt x="1145136" y="1027245"/>
                </a:cubicBezTo>
                <a:cubicBezTo>
                  <a:pt x="1151711" y="1035135"/>
                  <a:pt x="1156531" y="1044336"/>
                  <a:pt x="1162228" y="1052882"/>
                </a:cubicBezTo>
                <a:cubicBezTo>
                  <a:pt x="1167925" y="1069974"/>
                  <a:pt x="1184497" y="1086901"/>
                  <a:pt x="1179320" y="1104157"/>
                </a:cubicBezTo>
                <a:cubicBezTo>
                  <a:pt x="1170774" y="1132643"/>
                  <a:pt x="1163685" y="1161607"/>
                  <a:pt x="1153682" y="1189615"/>
                </a:cubicBezTo>
                <a:cubicBezTo>
                  <a:pt x="1145341" y="1212970"/>
                  <a:pt x="1132899" y="1229335"/>
                  <a:pt x="1119499" y="1249436"/>
                </a:cubicBezTo>
                <a:cubicBezTo>
                  <a:pt x="1127474" y="1385015"/>
                  <a:pt x="1082229" y="1382844"/>
                  <a:pt x="1153682" y="1403260"/>
                </a:cubicBezTo>
                <a:cubicBezTo>
                  <a:pt x="1164975" y="1406487"/>
                  <a:pt x="1176471" y="1408957"/>
                  <a:pt x="1187865" y="1411806"/>
                </a:cubicBezTo>
                <a:cubicBezTo>
                  <a:pt x="1214242" y="1429390"/>
                  <a:pt x="1217204" y="1428943"/>
                  <a:pt x="1239140" y="1454535"/>
                </a:cubicBezTo>
                <a:cubicBezTo>
                  <a:pt x="1248409" y="1465349"/>
                  <a:pt x="1256877" y="1476867"/>
                  <a:pt x="1264778" y="1488718"/>
                </a:cubicBezTo>
                <a:cubicBezTo>
                  <a:pt x="1273992" y="1502538"/>
                  <a:pt x="1279605" y="1518836"/>
                  <a:pt x="1290415" y="1531447"/>
                </a:cubicBezTo>
                <a:cubicBezTo>
                  <a:pt x="1297099" y="1539245"/>
                  <a:pt x="1307506" y="1542841"/>
                  <a:pt x="1316052" y="1548538"/>
                </a:cubicBezTo>
                <a:cubicBezTo>
                  <a:pt x="1318901" y="1557084"/>
                  <a:pt x="1319601" y="1566681"/>
                  <a:pt x="1324598" y="1574176"/>
                </a:cubicBezTo>
                <a:cubicBezTo>
                  <a:pt x="1351434" y="1614430"/>
                  <a:pt x="1348685" y="1583507"/>
                  <a:pt x="1367327" y="1625451"/>
                </a:cubicBezTo>
                <a:cubicBezTo>
                  <a:pt x="1374644" y="1641914"/>
                  <a:pt x="1376362" y="1660611"/>
                  <a:pt x="1384419" y="1676725"/>
                </a:cubicBezTo>
                <a:lnTo>
                  <a:pt x="1410056" y="1728000"/>
                </a:lnTo>
                <a:cubicBezTo>
                  <a:pt x="1536522" y="1696384"/>
                  <a:pt x="1454959" y="1709792"/>
                  <a:pt x="1657884" y="1719454"/>
                </a:cubicBezTo>
                <a:lnTo>
                  <a:pt x="1726250" y="1728000"/>
                </a:lnTo>
                <a:cubicBezTo>
                  <a:pt x="1751869" y="1731014"/>
                  <a:pt x="1777760" y="1732063"/>
                  <a:pt x="1803163" y="1736546"/>
                </a:cubicBezTo>
                <a:cubicBezTo>
                  <a:pt x="1826296" y="1740628"/>
                  <a:pt x="1848740" y="1747941"/>
                  <a:pt x="1871529" y="1753638"/>
                </a:cubicBezTo>
                <a:lnTo>
                  <a:pt x="1939895" y="1770729"/>
                </a:lnTo>
                <a:cubicBezTo>
                  <a:pt x="1951289" y="1773578"/>
                  <a:pt x="1962936" y="1775561"/>
                  <a:pt x="1974078" y="1779275"/>
                </a:cubicBezTo>
                <a:cubicBezTo>
                  <a:pt x="1991170" y="1784972"/>
                  <a:pt x="2009239" y="1788310"/>
                  <a:pt x="2025353" y="1796367"/>
                </a:cubicBezTo>
                <a:cubicBezTo>
                  <a:pt x="2070041" y="1818711"/>
                  <a:pt x="2047177" y="1810368"/>
                  <a:pt x="2093720" y="1822004"/>
                </a:cubicBezTo>
                <a:cubicBezTo>
                  <a:pt x="2154152" y="1862291"/>
                  <a:pt x="2079323" y="1811721"/>
                  <a:pt x="2153540" y="1864733"/>
                </a:cubicBezTo>
                <a:cubicBezTo>
                  <a:pt x="2182635" y="1885515"/>
                  <a:pt x="2187528" y="1882794"/>
                  <a:pt x="2213361" y="1916008"/>
                </a:cubicBezTo>
                <a:cubicBezTo>
                  <a:pt x="2234600" y="1943315"/>
                  <a:pt x="2244180" y="1969706"/>
                  <a:pt x="2256090" y="2001466"/>
                </a:cubicBezTo>
                <a:cubicBezTo>
                  <a:pt x="2259253" y="2009900"/>
                  <a:pt x="2260166" y="2019282"/>
                  <a:pt x="2264635" y="2027103"/>
                </a:cubicBezTo>
                <a:cubicBezTo>
                  <a:pt x="2271702" y="2039469"/>
                  <a:pt x="2281994" y="2049696"/>
                  <a:pt x="2290273" y="2061286"/>
                </a:cubicBezTo>
                <a:cubicBezTo>
                  <a:pt x="2316287" y="2097706"/>
                  <a:pt x="2315693" y="2103581"/>
                  <a:pt x="2341548" y="2155290"/>
                </a:cubicBezTo>
                <a:lnTo>
                  <a:pt x="2367185" y="2206565"/>
                </a:lnTo>
                <a:cubicBezTo>
                  <a:pt x="2392389" y="2357783"/>
                  <a:pt x="2360370" y="2169077"/>
                  <a:pt x="2384277" y="2300568"/>
                </a:cubicBezTo>
                <a:cubicBezTo>
                  <a:pt x="2387377" y="2317616"/>
                  <a:pt x="2389974" y="2334751"/>
                  <a:pt x="2392822" y="2351843"/>
                </a:cubicBezTo>
                <a:cubicBezTo>
                  <a:pt x="2395671" y="2442998"/>
                  <a:pt x="2393794" y="2534424"/>
                  <a:pt x="2401368" y="2625309"/>
                </a:cubicBezTo>
                <a:cubicBezTo>
                  <a:pt x="2405219" y="2671520"/>
                  <a:pt x="2394217" y="2729251"/>
                  <a:pt x="2427006" y="2762041"/>
                </a:cubicBezTo>
                <a:cubicBezTo>
                  <a:pt x="2435552" y="2770587"/>
                  <a:pt x="2445618" y="2777844"/>
                  <a:pt x="2452643" y="2787679"/>
                </a:cubicBezTo>
                <a:cubicBezTo>
                  <a:pt x="2488217" y="2837483"/>
                  <a:pt x="2448321" y="2808289"/>
                  <a:pt x="2495372" y="2847499"/>
                </a:cubicBezTo>
                <a:cubicBezTo>
                  <a:pt x="2514913" y="2863784"/>
                  <a:pt x="2523186" y="2866434"/>
                  <a:pt x="2546647" y="2873137"/>
                </a:cubicBezTo>
                <a:cubicBezTo>
                  <a:pt x="2557940" y="2876363"/>
                  <a:pt x="2569537" y="2878455"/>
                  <a:pt x="2580830" y="2881682"/>
                </a:cubicBezTo>
                <a:cubicBezTo>
                  <a:pt x="2589491" y="2884157"/>
                  <a:pt x="2597468" y="2889837"/>
                  <a:pt x="2606467" y="2890228"/>
                </a:cubicBezTo>
                <a:cubicBezTo>
                  <a:pt x="2728874" y="2895550"/>
                  <a:pt x="2851446" y="2895925"/>
                  <a:pt x="2973936" y="2898774"/>
                </a:cubicBezTo>
                <a:cubicBezTo>
                  <a:pt x="2991028" y="2901623"/>
                  <a:pt x="3008494" y="2902761"/>
                  <a:pt x="3025211" y="2907320"/>
                </a:cubicBezTo>
                <a:cubicBezTo>
                  <a:pt x="3040011" y="2911356"/>
                  <a:pt x="3052993" y="2920962"/>
                  <a:pt x="3067940" y="2924411"/>
                </a:cubicBezTo>
                <a:cubicBezTo>
                  <a:pt x="3078846" y="2926928"/>
                  <a:pt x="3206768" y="2940786"/>
                  <a:pt x="3213219" y="2941503"/>
                </a:cubicBezTo>
                <a:cubicBezTo>
                  <a:pt x="3341406" y="2935806"/>
                  <a:pt x="3469792" y="2933553"/>
                  <a:pt x="3597779" y="2924411"/>
                </a:cubicBezTo>
                <a:cubicBezTo>
                  <a:pt x="3629546" y="2922142"/>
                  <a:pt x="3661750" y="2917920"/>
                  <a:pt x="3691783" y="2907320"/>
                </a:cubicBezTo>
                <a:cubicBezTo>
                  <a:pt x="3711154" y="2900483"/>
                  <a:pt x="3726625" y="2885462"/>
                  <a:pt x="3743058" y="2873137"/>
                </a:cubicBezTo>
                <a:cubicBezTo>
                  <a:pt x="3831359" y="2806911"/>
                  <a:pt x="3809860" y="2829644"/>
                  <a:pt x="3854153" y="2770587"/>
                </a:cubicBezTo>
                <a:cubicBezTo>
                  <a:pt x="3859850" y="2747798"/>
                  <a:pt x="3859159" y="2722364"/>
                  <a:pt x="3871245" y="2702221"/>
                </a:cubicBezTo>
                <a:cubicBezTo>
                  <a:pt x="3877799" y="2691297"/>
                  <a:pt x="3894292" y="2691316"/>
                  <a:pt x="3905428" y="2685129"/>
                </a:cubicBezTo>
                <a:cubicBezTo>
                  <a:pt x="3919948" y="2677062"/>
                  <a:pt x="3933036" y="2666365"/>
                  <a:pt x="3948157" y="2659492"/>
                </a:cubicBezTo>
                <a:cubicBezTo>
                  <a:pt x="3998331" y="2636686"/>
                  <a:pt x="3992642" y="2651649"/>
                  <a:pt x="4033615" y="2625309"/>
                </a:cubicBezTo>
                <a:cubicBezTo>
                  <a:pt x="4062864" y="2606506"/>
                  <a:pt x="4090484" y="2585281"/>
                  <a:pt x="4119073" y="2565488"/>
                </a:cubicBezTo>
                <a:cubicBezTo>
                  <a:pt x="4127517" y="2559642"/>
                  <a:pt x="4135524" y="2552989"/>
                  <a:pt x="4144710" y="2548396"/>
                </a:cubicBezTo>
                <a:lnTo>
                  <a:pt x="4178893" y="2531305"/>
                </a:lnTo>
                <a:cubicBezTo>
                  <a:pt x="4190288" y="2519911"/>
                  <a:pt x="4201033" y="2507828"/>
                  <a:pt x="4213077" y="2497122"/>
                </a:cubicBezTo>
                <a:cubicBezTo>
                  <a:pt x="4257766" y="2457399"/>
                  <a:pt x="4252293" y="2471836"/>
                  <a:pt x="4289989" y="2428755"/>
                </a:cubicBezTo>
                <a:cubicBezTo>
                  <a:pt x="4359459" y="2349361"/>
                  <a:pt x="4251061" y="2442043"/>
                  <a:pt x="4392538" y="2300568"/>
                </a:cubicBezTo>
                <a:cubicBezTo>
                  <a:pt x="4409630" y="2283477"/>
                  <a:pt x="4428714" y="2268168"/>
                  <a:pt x="4443813" y="2249294"/>
                </a:cubicBezTo>
                <a:cubicBezTo>
                  <a:pt x="4484412" y="2198545"/>
                  <a:pt x="4462819" y="2216683"/>
                  <a:pt x="4503634" y="2189473"/>
                </a:cubicBezTo>
                <a:cubicBezTo>
                  <a:pt x="4558655" y="2079428"/>
                  <a:pt x="4474449" y="2251872"/>
                  <a:pt x="4537817" y="2104015"/>
                </a:cubicBezTo>
                <a:cubicBezTo>
                  <a:pt x="4551256" y="2072657"/>
                  <a:pt x="4598602" y="1985127"/>
                  <a:pt x="4614729" y="1958737"/>
                </a:cubicBezTo>
                <a:cubicBezTo>
                  <a:pt x="4630796" y="1932445"/>
                  <a:pt x="4644216" y="1903612"/>
                  <a:pt x="4666004" y="1881824"/>
                </a:cubicBezTo>
                <a:cubicBezTo>
                  <a:pt x="4674550" y="1873278"/>
                  <a:pt x="4684616" y="1866021"/>
                  <a:pt x="4691641" y="1856187"/>
                </a:cubicBezTo>
                <a:cubicBezTo>
                  <a:pt x="4733429" y="1797684"/>
                  <a:pt x="4685460" y="1844804"/>
                  <a:pt x="4725824" y="1796367"/>
                </a:cubicBezTo>
                <a:cubicBezTo>
                  <a:pt x="4733561" y="1787082"/>
                  <a:pt x="4743725" y="1780014"/>
                  <a:pt x="4751462" y="1770729"/>
                </a:cubicBezTo>
                <a:cubicBezTo>
                  <a:pt x="4758037" y="1762839"/>
                  <a:pt x="4762583" y="1753449"/>
                  <a:pt x="4768553" y="1745092"/>
                </a:cubicBezTo>
                <a:cubicBezTo>
                  <a:pt x="4776832" y="1733502"/>
                  <a:pt x="4785912" y="1722499"/>
                  <a:pt x="4794191" y="1710909"/>
                </a:cubicBezTo>
                <a:cubicBezTo>
                  <a:pt x="4800161" y="1702551"/>
                  <a:pt x="4806689" y="1694458"/>
                  <a:pt x="4811282" y="1685271"/>
                </a:cubicBezTo>
                <a:cubicBezTo>
                  <a:pt x="4815310" y="1677214"/>
                  <a:pt x="4815054" y="1667273"/>
                  <a:pt x="4819828" y="1659634"/>
                </a:cubicBezTo>
                <a:cubicBezTo>
                  <a:pt x="4829495" y="1644167"/>
                  <a:pt x="4843283" y="1631656"/>
                  <a:pt x="4854011" y="1616905"/>
                </a:cubicBezTo>
                <a:cubicBezTo>
                  <a:pt x="4866093" y="1600292"/>
                  <a:pt x="4873669" y="1580155"/>
                  <a:pt x="4888194" y="1565630"/>
                </a:cubicBezTo>
                <a:cubicBezTo>
                  <a:pt x="4910983" y="1542841"/>
                  <a:pt x="4935929" y="1522022"/>
                  <a:pt x="4956561" y="1497264"/>
                </a:cubicBezTo>
                <a:cubicBezTo>
                  <a:pt x="4985047" y="1463081"/>
                  <a:pt x="5015321" y="1430311"/>
                  <a:pt x="5042019" y="1394714"/>
                </a:cubicBezTo>
                <a:cubicBezTo>
                  <a:pt x="5050565" y="1383320"/>
                  <a:pt x="5058194" y="1371176"/>
                  <a:pt x="5067656" y="1360531"/>
                </a:cubicBezTo>
                <a:cubicBezTo>
                  <a:pt x="5081038" y="1345476"/>
                  <a:pt x="5098920" y="1334363"/>
                  <a:pt x="5110385" y="1317802"/>
                </a:cubicBezTo>
                <a:cubicBezTo>
                  <a:pt x="5134950" y="1282320"/>
                  <a:pt x="5141336" y="1259132"/>
                  <a:pt x="5153114" y="1223798"/>
                </a:cubicBezTo>
                <a:cubicBezTo>
                  <a:pt x="5155963" y="1158280"/>
                  <a:pt x="5157693" y="1092704"/>
                  <a:pt x="5161660" y="1027245"/>
                </a:cubicBezTo>
                <a:cubicBezTo>
                  <a:pt x="5163392" y="998669"/>
                  <a:pt x="5168647" y="970373"/>
                  <a:pt x="5170206" y="941787"/>
                </a:cubicBezTo>
                <a:cubicBezTo>
                  <a:pt x="5201817" y="362249"/>
                  <a:pt x="5156371" y="731715"/>
                  <a:pt x="5212935" y="437585"/>
                </a:cubicBezTo>
                <a:cubicBezTo>
                  <a:pt x="5219479" y="403554"/>
                  <a:pt x="5224004" y="369163"/>
                  <a:pt x="5230026" y="335036"/>
                </a:cubicBezTo>
                <a:cubicBezTo>
                  <a:pt x="5232550" y="320732"/>
                  <a:pt x="5234300" y="306190"/>
                  <a:pt x="5238572" y="292307"/>
                </a:cubicBezTo>
                <a:cubicBezTo>
                  <a:pt x="5245730" y="269045"/>
                  <a:pt x="5257051" y="247202"/>
                  <a:pt x="5264209" y="223940"/>
                </a:cubicBezTo>
                <a:cubicBezTo>
                  <a:pt x="5268481" y="210057"/>
                  <a:pt x="5268581" y="195123"/>
                  <a:pt x="5272755" y="181211"/>
                </a:cubicBezTo>
                <a:cubicBezTo>
                  <a:pt x="5277163" y="166518"/>
                  <a:pt x="5284996" y="153035"/>
                  <a:pt x="5289847" y="138482"/>
                </a:cubicBezTo>
                <a:cubicBezTo>
                  <a:pt x="5293561" y="127340"/>
                  <a:pt x="5293139" y="114804"/>
                  <a:pt x="5298392" y="104299"/>
                </a:cubicBezTo>
                <a:cubicBezTo>
                  <a:pt x="5304762" y="91560"/>
                  <a:pt x="5316481" y="82194"/>
                  <a:pt x="5324030" y="70116"/>
                </a:cubicBezTo>
                <a:cubicBezTo>
                  <a:pt x="5330782" y="59313"/>
                  <a:pt x="5335424" y="47327"/>
                  <a:pt x="5341121" y="35933"/>
                </a:cubicBezTo>
                <a:cubicBezTo>
                  <a:pt x="5338273" y="24539"/>
                  <a:pt x="5341972" y="8797"/>
                  <a:pt x="5332576" y="1750"/>
                </a:cubicBezTo>
                <a:cubicBezTo>
                  <a:pt x="5325370" y="-3655"/>
                  <a:pt x="5313972" y="4668"/>
                  <a:pt x="5306938" y="10295"/>
                </a:cubicBezTo>
                <a:cubicBezTo>
                  <a:pt x="5298918" y="16711"/>
                  <a:pt x="5297110" y="28670"/>
                  <a:pt x="5289847" y="35933"/>
                </a:cubicBezTo>
                <a:cubicBezTo>
                  <a:pt x="5287658" y="38122"/>
                  <a:pt x="5238517" y="75023"/>
                  <a:pt x="5230026" y="78662"/>
                </a:cubicBezTo>
                <a:cubicBezTo>
                  <a:pt x="5219231" y="83289"/>
                  <a:pt x="5207136" y="83981"/>
                  <a:pt x="5195843" y="87208"/>
                </a:cubicBezTo>
                <a:cubicBezTo>
                  <a:pt x="5187182" y="89683"/>
                  <a:pt x="5178999" y="93799"/>
                  <a:pt x="5170206" y="95753"/>
                </a:cubicBezTo>
                <a:cubicBezTo>
                  <a:pt x="5141203" y="102198"/>
                  <a:pt x="5112792" y="102829"/>
                  <a:pt x="5084748" y="112845"/>
                </a:cubicBezTo>
                <a:cubicBezTo>
                  <a:pt x="5055855" y="123164"/>
                  <a:pt x="5029553" y="141984"/>
                  <a:pt x="4999290" y="147028"/>
                </a:cubicBezTo>
                <a:cubicBezTo>
                  <a:pt x="4876872" y="167431"/>
                  <a:pt x="4931047" y="159219"/>
                  <a:pt x="4836920" y="172666"/>
                </a:cubicBezTo>
                <a:cubicBezTo>
                  <a:pt x="4819828" y="178363"/>
                  <a:pt x="4802864" y="184459"/>
                  <a:pt x="4785645" y="189757"/>
                </a:cubicBezTo>
                <a:cubicBezTo>
                  <a:pt x="4746300" y="201863"/>
                  <a:pt x="4697168" y="214776"/>
                  <a:pt x="4657458" y="223940"/>
                </a:cubicBezTo>
                <a:cubicBezTo>
                  <a:pt x="4618248" y="232988"/>
                  <a:pt x="4604590" y="233553"/>
                  <a:pt x="4563454" y="241032"/>
                </a:cubicBezTo>
                <a:cubicBezTo>
                  <a:pt x="4549163" y="243630"/>
                  <a:pt x="4534738" y="245756"/>
                  <a:pt x="4520725" y="249578"/>
                </a:cubicBezTo>
                <a:cubicBezTo>
                  <a:pt x="4503344" y="254318"/>
                  <a:pt x="4487192" y="263538"/>
                  <a:pt x="4469450" y="266669"/>
                </a:cubicBezTo>
                <a:cubicBezTo>
                  <a:pt x="4438789" y="272080"/>
                  <a:pt x="4262581" y="282667"/>
                  <a:pt x="4247260" y="283761"/>
                </a:cubicBezTo>
                <a:cubicBezTo>
                  <a:pt x="3981644" y="302734"/>
                  <a:pt x="4265397" y="289435"/>
                  <a:pt x="3751604" y="300853"/>
                </a:cubicBezTo>
                <a:cubicBezTo>
                  <a:pt x="3711724" y="306550"/>
                  <a:pt x="3670698" y="306877"/>
                  <a:pt x="3631963" y="317944"/>
                </a:cubicBezTo>
                <a:cubicBezTo>
                  <a:pt x="3555481" y="339796"/>
                  <a:pt x="3592598" y="331627"/>
                  <a:pt x="3520867" y="343581"/>
                </a:cubicBezTo>
                <a:cubicBezTo>
                  <a:pt x="3469592" y="340733"/>
                  <a:pt x="3418186" y="339685"/>
                  <a:pt x="3367043" y="335036"/>
                </a:cubicBezTo>
                <a:cubicBezTo>
                  <a:pt x="3355346" y="333973"/>
                  <a:pt x="3344525" y="327862"/>
                  <a:pt x="3332860" y="326490"/>
                </a:cubicBezTo>
                <a:cubicBezTo>
                  <a:pt x="3295973" y="322150"/>
                  <a:pt x="3258708" y="321766"/>
                  <a:pt x="3221764" y="317944"/>
                </a:cubicBezTo>
                <a:cubicBezTo>
                  <a:pt x="3176076" y="313218"/>
                  <a:pt x="3130609" y="306550"/>
                  <a:pt x="3085032" y="300853"/>
                </a:cubicBezTo>
                <a:cubicBezTo>
                  <a:pt x="3073638" y="298004"/>
                  <a:pt x="3062366" y="294610"/>
                  <a:pt x="3050849" y="292307"/>
                </a:cubicBezTo>
                <a:cubicBezTo>
                  <a:pt x="3002900" y="282717"/>
                  <a:pt x="2973965" y="280916"/>
                  <a:pt x="2922662" y="275215"/>
                </a:cubicBezTo>
                <a:cubicBezTo>
                  <a:pt x="2795562" y="279452"/>
                  <a:pt x="2650798" y="292144"/>
                  <a:pt x="2521009" y="275215"/>
                </a:cubicBezTo>
                <a:cubicBezTo>
                  <a:pt x="2503145" y="272885"/>
                  <a:pt x="2487213" y="262493"/>
                  <a:pt x="2469735" y="258124"/>
                </a:cubicBezTo>
                <a:cubicBezTo>
                  <a:pt x="2452925" y="253922"/>
                  <a:pt x="2435270" y="253781"/>
                  <a:pt x="2418460" y="249578"/>
                </a:cubicBezTo>
                <a:cubicBezTo>
                  <a:pt x="2400982" y="245208"/>
                  <a:pt x="2384663" y="236856"/>
                  <a:pt x="2367185" y="232486"/>
                </a:cubicBezTo>
                <a:cubicBezTo>
                  <a:pt x="2351368" y="228532"/>
                  <a:pt x="2268749" y="217203"/>
                  <a:pt x="2256090" y="215395"/>
                </a:cubicBezTo>
                <a:cubicBezTo>
                  <a:pt x="2236150" y="209698"/>
                  <a:pt x="2216547" y="202648"/>
                  <a:pt x="2196269" y="198303"/>
                </a:cubicBezTo>
                <a:cubicBezTo>
                  <a:pt x="2176574" y="194082"/>
                  <a:pt x="2156415" y="192419"/>
                  <a:pt x="2136449" y="189757"/>
                </a:cubicBezTo>
                <a:cubicBezTo>
                  <a:pt x="1974326" y="168140"/>
                  <a:pt x="2026484" y="180116"/>
                  <a:pt x="1743342" y="172666"/>
                </a:cubicBezTo>
                <a:cubicBezTo>
                  <a:pt x="1717705" y="169817"/>
                  <a:pt x="1691925" y="168042"/>
                  <a:pt x="1666430" y="164120"/>
                </a:cubicBezTo>
                <a:cubicBezTo>
                  <a:pt x="1624873" y="157726"/>
                  <a:pt x="1642342" y="155961"/>
                  <a:pt x="1606609" y="147028"/>
                </a:cubicBezTo>
                <a:cubicBezTo>
                  <a:pt x="1592518" y="143505"/>
                  <a:pt x="1578033" y="141748"/>
                  <a:pt x="1563880" y="138482"/>
                </a:cubicBezTo>
                <a:cubicBezTo>
                  <a:pt x="1540992" y="133200"/>
                  <a:pt x="1495514" y="121391"/>
                  <a:pt x="1495514" y="121391"/>
                </a:cubicBezTo>
                <a:cubicBezTo>
                  <a:pt x="1435693" y="124240"/>
                  <a:pt x="1375788" y="125670"/>
                  <a:pt x="1316052" y="129937"/>
                </a:cubicBezTo>
                <a:cubicBezTo>
                  <a:pt x="1295961" y="131372"/>
                  <a:pt x="1276330" y="137142"/>
                  <a:pt x="1256232" y="138482"/>
                </a:cubicBezTo>
                <a:cubicBezTo>
                  <a:pt x="1190797" y="142844"/>
                  <a:pt x="1125196" y="144179"/>
                  <a:pt x="1059678" y="147028"/>
                </a:cubicBezTo>
                <a:cubicBezTo>
                  <a:pt x="1019798" y="152725"/>
                  <a:pt x="980093" y="159828"/>
                  <a:pt x="940037" y="164120"/>
                </a:cubicBezTo>
                <a:cubicBezTo>
                  <a:pt x="900283" y="168380"/>
                  <a:pt x="860300" y="170172"/>
                  <a:pt x="820396" y="172666"/>
                </a:cubicBezTo>
                <a:cubicBezTo>
                  <a:pt x="681204" y="181365"/>
                  <a:pt x="615574" y="183428"/>
                  <a:pt x="470019" y="189757"/>
                </a:cubicBezTo>
                <a:cubicBezTo>
                  <a:pt x="320358" y="219690"/>
                  <a:pt x="486555" y="189757"/>
                  <a:pt x="119641" y="189757"/>
                </a:cubicBezTo>
                <a:cubicBezTo>
                  <a:pt x="110633" y="189757"/>
                  <a:pt x="102921" y="197029"/>
                  <a:pt x="94004" y="198303"/>
                </a:cubicBezTo>
                <a:cubicBezTo>
                  <a:pt x="82724" y="199914"/>
                  <a:pt x="71215" y="198303"/>
                  <a:pt x="59821" y="198303"/>
                </a:cubicBezTo>
                <a:lnTo>
                  <a:pt x="0" y="198303"/>
                </a:lnTo>
                <a:close/>
              </a:path>
            </a:pathLst>
          </a:cu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92696" y="810299"/>
            <a:ext cx="144016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audience</a:t>
            </a:r>
            <a:endParaRPr lang="en-US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1450901" y="36035"/>
            <a:ext cx="1436405" cy="708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Some</a:t>
            </a:r>
            <a:r>
              <a:rPr lang="nl-NL" sz="1200" dirty="0" smtClean="0"/>
              <a:t> script (</a:t>
            </a:r>
            <a:r>
              <a:rPr lang="nl-NL" sz="1200" dirty="0" err="1" smtClean="0"/>
              <a:t>SoapUI</a:t>
            </a:r>
            <a:r>
              <a:rPr lang="nl-NL" sz="1200" dirty="0" smtClean="0"/>
              <a:t>, Postman)</a:t>
            </a:r>
            <a:endParaRPr lang="en-US" sz="1200" dirty="0"/>
          </a:p>
        </p:txBody>
      </p:sp>
      <p:pic>
        <p:nvPicPr>
          <p:cNvPr id="1026" name="Picture 2" descr="https://g.twimg.com/Twitter_logo_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225" y="1736812"/>
            <a:ext cx="909170" cy="73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3995936" y="1484784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IoT</a:t>
            </a:r>
            <a:r>
              <a:rPr lang="nl-NL" dirty="0" smtClean="0"/>
              <a:t> CS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691680" y="3248980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PCS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203848" y="4077072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D</a:t>
            </a:r>
            <a:r>
              <a:rPr lang="nl-NL" dirty="0" smtClean="0"/>
              <a:t>CS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932040" y="2744924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ICS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753361" y="2744924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SOA CS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372200" y="1504206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DBaaS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2256090" y="2008262"/>
            <a:ext cx="2315910" cy="1247686"/>
          </a:xfrm>
          <a:custGeom>
            <a:avLst/>
            <a:gdLst>
              <a:gd name="connsiteX0" fmla="*/ 2315910 w 2315910"/>
              <a:gd name="connsiteY0" fmla="*/ 0 h 1247686"/>
              <a:gd name="connsiteX1" fmla="*/ 1572426 w 2315910"/>
              <a:gd name="connsiteY1" fmla="*/ 410198 h 1247686"/>
              <a:gd name="connsiteX2" fmla="*/ 521293 w 2315910"/>
              <a:gd name="connsiteY2" fmla="*/ 589659 h 1247686"/>
              <a:gd name="connsiteX3" fmla="*/ 0 w 2315910"/>
              <a:gd name="connsiteY3" fmla="*/ 1247686 h 1247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5910" h="1247686">
                <a:moveTo>
                  <a:pt x="2315910" y="0"/>
                </a:moveTo>
                <a:cubicBezTo>
                  <a:pt x="2093719" y="155961"/>
                  <a:pt x="1871529" y="311922"/>
                  <a:pt x="1572426" y="410198"/>
                </a:cubicBezTo>
                <a:cubicBezTo>
                  <a:pt x="1273323" y="508474"/>
                  <a:pt x="783364" y="450078"/>
                  <a:pt x="521293" y="589659"/>
                </a:cubicBezTo>
                <a:cubicBezTo>
                  <a:pt x="259222" y="729240"/>
                  <a:pt x="85458" y="1138015"/>
                  <a:pt x="0" y="124768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Elbow Connector 13"/>
          <p:cNvCxnSpPr>
            <a:stCxn id="8" idx="2"/>
            <a:endCxn id="9" idx="1"/>
          </p:cNvCxnSpPr>
          <p:nvPr/>
        </p:nvCxnSpPr>
        <p:spPr>
          <a:xfrm rot="16200000" flipH="1">
            <a:off x="2447764" y="3573016"/>
            <a:ext cx="576064" cy="93610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8" idx="3"/>
            <a:endCxn id="10" idx="1"/>
          </p:cNvCxnSpPr>
          <p:nvPr/>
        </p:nvCxnSpPr>
        <p:spPr>
          <a:xfrm flipV="1">
            <a:off x="2843808" y="2996952"/>
            <a:ext cx="2088232" cy="50405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805352" y="1035821"/>
            <a:ext cx="972108" cy="448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Our</a:t>
            </a:r>
            <a:r>
              <a:rPr lang="nl-NL" sz="1400" dirty="0" smtClean="0"/>
              <a:t> </a:t>
            </a:r>
            <a:r>
              <a:rPr lang="nl-NL" sz="1400" dirty="0" err="1" smtClean="0"/>
              <a:t>webapp</a:t>
            </a:r>
            <a:endParaRPr lang="en-US" sz="14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115616" y="1510575"/>
            <a:ext cx="576064" cy="478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403648" y="1432787"/>
            <a:ext cx="432048" cy="304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026" idx="0"/>
          </p:cNvCxnSpPr>
          <p:nvPr/>
        </p:nvCxnSpPr>
        <p:spPr>
          <a:xfrm>
            <a:off x="1547664" y="1259841"/>
            <a:ext cx="693146" cy="4769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486837" y="1017449"/>
            <a:ext cx="1248959" cy="913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6"/>
            <a:endCxn id="17" idx="1"/>
          </p:cNvCxnSpPr>
          <p:nvPr/>
        </p:nvCxnSpPr>
        <p:spPr>
          <a:xfrm>
            <a:off x="1532856" y="1134335"/>
            <a:ext cx="1272496" cy="1255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026" idx="3"/>
            <a:endCxn id="6" idx="1"/>
          </p:cNvCxnSpPr>
          <p:nvPr/>
        </p:nvCxnSpPr>
        <p:spPr>
          <a:xfrm flipV="1">
            <a:off x="2695395" y="1736812"/>
            <a:ext cx="1300541" cy="36988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>
            <a:off x="3777460" y="1124744"/>
            <a:ext cx="218476" cy="47697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2"/>
          </p:cNvCxnSpPr>
          <p:nvPr/>
        </p:nvCxnSpPr>
        <p:spPr>
          <a:xfrm>
            <a:off x="2169104" y="744092"/>
            <a:ext cx="242656" cy="1005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2"/>
            <a:endCxn id="17" idx="0"/>
          </p:cNvCxnSpPr>
          <p:nvPr/>
        </p:nvCxnSpPr>
        <p:spPr>
          <a:xfrm>
            <a:off x="2169104" y="744092"/>
            <a:ext cx="1122302" cy="2917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6226193" y="4077072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MCS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3203848" y="5085184"/>
            <a:ext cx="2448272" cy="7200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JET on </a:t>
            </a:r>
          </a:p>
          <a:p>
            <a:pPr algn="ctr"/>
            <a:r>
              <a:rPr lang="nl-NL" sz="1600" dirty="0" err="1" smtClean="0"/>
              <a:t>AppContainer</a:t>
            </a:r>
            <a:r>
              <a:rPr lang="nl-NL" sz="1600" dirty="0" smtClean="0"/>
              <a:t> CS (or JCS)</a:t>
            </a:r>
            <a:endParaRPr lang="en-US" sz="1600" dirty="0"/>
          </a:p>
        </p:txBody>
      </p:sp>
      <p:sp>
        <p:nvSpPr>
          <p:cNvPr id="41" name="Rounded Rectangle 40"/>
          <p:cNvSpPr/>
          <p:nvPr/>
        </p:nvSpPr>
        <p:spPr>
          <a:xfrm>
            <a:off x="4932039" y="5949280"/>
            <a:ext cx="720081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ABCS</a:t>
            </a:r>
            <a:endParaRPr lang="en-US" sz="1600" dirty="0"/>
          </a:p>
        </p:txBody>
      </p:sp>
      <p:cxnSp>
        <p:nvCxnSpPr>
          <p:cNvPr id="42" name="Elbow Connector 41"/>
          <p:cNvCxnSpPr>
            <a:stCxn id="39" idx="0"/>
            <a:endCxn id="11" idx="2"/>
          </p:cNvCxnSpPr>
          <p:nvPr/>
        </p:nvCxnSpPr>
        <p:spPr>
          <a:xfrm rot="5400000" flipH="1" flipV="1">
            <a:off x="6651795" y="3399442"/>
            <a:ext cx="828092" cy="52716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40" idx="3"/>
            <a:endCxn id="39" idx="2"/>
          </p:cNvCxnSpPr>
          <p:nvPr/>
        </p:nvCxnSpPr>
        <p:spPr>
          <a:xfrm flipV="1">
            <a:off x="5652120" y="4581128"/>
            <a:ext cx="1150137" cy="86409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41" idx="3"/>
          </p:cNvCxnSpPr>
          <p:nvPr/>
        </p:nvCxnSpPr>
        <p:spPr>
          <a:xfrm flipV="1">
            <a:off x="5652120" y="4581128"/>
            <a:ext cx="1413721" cy="158417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0" idx="3"/>
            <a:endCxn id="11" idx="1"/>
          </p:cNvCxnSpPr>
          <p:nvPr/>
        </p:nvCxnSpPr>
        <p:spPr>
          <a:xfrm>
            <a:off x="6084168" y="2996952"/>
            <a:ext cx="669193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/>
          <p:nvPr/>
        </p:nvCxnSpPr>
        <p:spPr>
          <a:xfrm rot="5400000" flipH="1" flipV="1">
            <a:off x="6698505" y="2351150"/>
            <a:ext cx="736662" cy="5088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4" idx="4"/>
            <a:endCxn id="40" idx="1"/>
          </p:cNvCxnSpPr>
          <p:nvPr/>
        </p:nvCxnSpPr>
        <p:spPr>
          <a:xfrm rot="16200000" flipH="1">
            <a:off x="14886" y="2256261"/>
            <a:ext cx="3986853" cy="239107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7884368" y="1484784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Storage CS</a:t>
            </a:r>
            <a:endParaRPr lang="en-US" sz="1600" dirty="0"/>
          </a:p>
        </p:txBody>
      </p:sp>
      <p:cxnSp>
        <p:nvCxnSpPr>
          <p:cNvPr id="62" name="Elbow Connector 61"/>
          <p:cNvCxnSpPr>
            <a:stCxn id="11" idx="3"/>
            <a:endCxn id="61" idx="2"/>
          </p:cNvCxnSpPr>
          <p:nvPr/>
        </p:nvCxnSpPr>
        <p:spPr>
          <a:xfrm flipV="1">
            <a:off x="7905489" y="1988840"/>
            <a:ext cx="554943" cy="100811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1701368" y="4509120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OSN?</a:t>
            </a:r>
            <a:endParaRPr lang="en-US" dirty="0"/>
          </a:p>
        </p:txBody>
      </p:sp>
      <p:cxnSp>
        <p:nvCxnSpPr>
          <p:cNvPr id="65" name="Elbow Connector 64"/>
          <p:cNvCxnSpPr>
            <a:endCxn id="64" idx="0"/>
          </p:cNvCxnSpPr>
          <p:nvPr/>
        </p:nvCxnSpPr>
        <p:spPr>
          <a:xfrm rot="16200000" flipH="1">
            <a:off x="1707792" y="3939480"/>
            <a:ext cx="756084" cy="383195"/>
          </a:xfrm>
          <a:prstGeom prst="bentConnector3">
            <a:avLst>
              <a:gd name="adj1" fmla="val 8503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3057633" y="96707"/>
            <a:ext cx="1370351" cy="5959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Real “</a:t>
            </a:r>
            <a:r>
              <a:rPr lang="nl-NL" sz="1200" dirty="0" err="1" smtClean="0"/>
              <a:t>Things</a:t>
            </a:r>
            <a:r>
              <a:rPr lang="nl-NL" sz="1200" dirty="0" smtClean="0"/>
              <a:t>” (Pis, </a:t>
            </a:r>
            <a:r>
              <a:rPr lang="nl-NL" sz="1200" dirty="0" err="1" smtClean="0"/>
              <a:t>Arduino’s</a:t>
            </a:r>
            <a:r>
              <a:rPr lang="nl-NL" sz="1200" dirty="0" smtClean="0"/>
              <a:t>, …)</a:t>
            </a:r>
            <a:endParaRPr lang="en-US" sz="1200" dirty="0"/>
          </a:p>
        </p:txBody>
      </p:sp>
      <p:cxnSp>
        <p:nvCxnSpPr>
          <p:cNvPr id="69" name="Elbow Connector 68"/>
          <p:cNvCxnSpPr>
            <a:stCxn id="68" idx="2"/>
            <a:endCxn id="6" idx="0"/>
          </p:cNvCxnSpPr>
          <p:nvPr/>
        </p:nvCxnSpPr>
        <p:spPr>
          <a:xfrm rot="16200000" flipH="1">
            <a:off x="3761360" y="674144"/>
            <a:ext cx="792088" cy="82919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ular Callout 23"/>
          <p:cNvSpPr/>
          <p:nvPr/>
        </p:nvSpPr>
        <p:spPr>
          <a:xfrm>
            <a:off x="4698441" y="41009"/>
            <a:ext cx="2020691" cy="945695"/>
          </a:xfrm>
          <a:prstGeom prst="wedgeRectCallout">
            <a:avLst>
              <a:gd name="adj1" fmla="val -37470"/>
              <a:gd name="adj2" fmla="val 81154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Collect </a:t>
            </a:r>
            <a:r>
              <a:rPr lang="nl-NL" sz="1600" dirty="0" err="1" smtClean="0"/>
              <a:t>and</a:t>
            </a:r>
            <a:r>
              <a:rPr lang="nl-NL" sz="1600" dirty="0" smtClean="0"/>
              <a:t> </a:t>
            </a:r>
            <a:r>
              <a:rPr lang="nl-NL" sz="1600" dirty="0" err="1" smtClean="0"/>
              <a:t>analyze</a:t>
            </a:r>
            <a:r>
              <a:rPr lang="nl-NL" sz="1600" dirty="0" smtClean="0"/>
              <a:t> </a:t>
            </a:r>
            <a:r>
              <a:rPr lang="nl-NL" sz="1600" dirty="0" err="1" smtClean="0"/>
              <a:t>audience</a:t>
            </a:r>
            <a:r>
              <a:rPr lang="nl-NL" sz="1600" dirty="0" smtClean="0"/>
              <a:t> input; forward </a:t>
            </a:r>
            <a:r>
              <a:rPr lang="nl-NL" sz="1600" dirty="0" err="1" smtClean="0"/>
              <a:t>findings</a:t>
            </a:r>
            <a:r>
              <a:rPr lang="nl-NL" sz="1600" dirty="0" smtClean="0"/>
              <a:t> </a:t>
            </a:r>
            <a:r>
              <a:rPr lang="nl-NL" sz="1600" dirty="0" err="1" smtClean="0"/>
              <a:t>to</a:t>
            </a:r>
            <a:r>
              <a:rPr lang="nl-NL" sz="1600" dirty="0" smtClean="0"/>
              <a:t> REST service</a:t>
            </a:r>
            <a:endParaRPr lang="en-US" sz="1600" dirty="0"/>
          </a:p>
        </p:txBody>
      </p:sp>
      <p:sp>
        <p:nvSpPr>
          <p:cNvPr id="55" name="Rectangular Callout 54"/>
          <p:cNvSpPr/>
          <p:nvPr/>
        </p:nvSpPr>
        <p:spPr>
          <a:xfrm>
            <a:off x="0" y="2120080"/>
            <a:ext cx="2020691" cy="1340263"/>
          </a:xfrm>
          <a:prstGeom prst="wedgeRectCallout">
            <a:avLst>
              <a:gd name="adj1" fmla="val 12856"/>
              <a:gd name="adj2" fmla="val 8275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Run human workflow </a:t>
            </a:r>
            <a:r>
              <a:rPr lang="nl-NL" sz="1400" dirty="0" err="1" smtClean="0"/>
              <a:t>based</a:t>
            </a:r>
            <a:r>
              <a:rPr lang="nl-NL" sz="1400" dirty="0" smtClean="0"/>
              <a:t> on </a:t>
            </a:r>
            <a:r>
              <a:rPr lang="nl-NL" sz="1400" dirty="0" err="1" smtClean="0"/>
              <a:t>suggested</a:t>
            </a:r>
            <a:r>
              <a:rPr lang="nl-NL" sz="1400" dirty="0" smtClean="0"/>
              <a:t> artist; </a:t>
            </a:r>
            <a:r>
              <a:rPr lang="nl-NL" sz="1400" dirty="0" err="1" smtClean="0"/>
              <a:t>approve</a:t>
            </a:r>
            <a:r>
              <a:rPr lang="nl-NL" sz="1400" dirty="0" smtClean="0"/>
              <a:t>/</a:t>
            </a:r>
            <a:r>
              <a:rPr lang="nl-NL" sz="1400" dirty="0" err="1" smtClean="0"/>
              <a:t>reject</a:t>
            </a:r>
            <a:r>
              <a:rPr lang="nl-NL" sz="1400" dirty="0" smtClean="0"/>
              <a:t>, </a:t>
            </a:r>
            <a:r>
              <a:rPr lang="nl-NL" sz="1400" dirty="0" err="1" smtClean="0"/>
              <a:t>add</a:t>
            </a:r>
            <a:r>
              <a:rPr lang="nl-NL" sz="1400" dirty="0" smtClean="0"/>
              <a:t> image </a:t>
            </a:r>
            <a:r>
              <a:rPr lang="nl-NL" sz="1400" dirty="0" err="1" smtClean="0"/>
              <a:t>and</a:t>
            </a:r>
            <a:r>
              <a:rPr lang="nl-NL" sz="1400" dirty="0" smtClean="0"/>
              <a:t> </a:t>
            </a:r>
            <a:r>
              <a:rPr lang="nl-NL" sz="1400" dirty="0" err="1" smtClean="0"/>
              <a:t>description</a:t>
            </a:r>
            <a:r>
              <a:rPr lang="nl-NL" sz="1400" dirty="0" smtClean="0"/>
              <a:t>; forward </a:t>
            </a:r>
            <a:r>
              <a:rPr lang="nl-NL" sz="1400" dirty="0" err="1" smtClean="0"/>
              <a:t>to</a:t>
            </a:r>
            <a:r>
              <a:rPr lang="nl-NL" sz="1400" dirty="0" smtClean="0"/>
              <a:t> REST service</a:t>
            </a:r>
            <a:endParaRPr lang="en-US" sz="1400" dirty="0"/>
          </a:p>
        </p:txBody>
      </p:sp>
      <p:sp>
        <p:nvSpPr>
          <p:cNvPr id="63" name="Rectangular Callout 62"/>
          <p:cNvSpPr/>
          <p:nvPr/>
        </p:nvSpPr>
        <p:spPr>
          <a:xfrm>
            <a:off x="251520" y="5445224"/>
            <a:ext cx="2450505" cy="1286822"/>
          </a:xfrm>
          <a:prstGeom prst="wedgeRectCallout">
            <a:avLst>
              <a:gd name="adj1" fmla="val 91518"/>
              <a:gd name="adj2" fmla="val 432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Expose</a:t>
            </a:r>
            <a:r>
              <a:rPr lang="nl-NL" sz="1400" dirty="0" smtClean="0"/>
              <a:t> User Interface </a:t>
            </a:r>
            <a:r>
              <a:rPr lang="nl-NL" sz="1400" dirty="0" err="1" smtClean="0"/>
              <a:t>that</a:t>
            </a:r>
            <a:r>
              <a:rPr lang="nl-NL" sz="1400" dirty="0" smtClean="0"/>
              <a:t> </a:t>
            </a:r>
            <a:r>
              <a:rPr lang="nl-NL" sz="1400" dirty="0" err="1" smtClean="0"/>
              <a:t>contains</a:t>
            </a:r>
            <a:r>
              <a:rPr lang="nl-NL" sz="1400" dirty="0" smtClean="0"/>
              <a:t> </a:t>
            </a:r>
            <a:r>
              <a:rPr lang="nl-NL" sz="1400" dirty="0" err="1" smtClean="0"/>
              <a:t>the</a:t>
            </a:r>
            <a:r>
              <a:rPr lang="nl-NL" sz="1400" dirty="0" smtClean="0"/>
              <a:t> </a:t>
            </a:r>
            <a:r>
              <a:rPr lang="nl-NL" sz="1400" dirty="0" err="1" smtClean="0"/>
              <a:t>proposed</a:t>
            </a:r>
            <a:r>
              <a:rPr lang="nl-NL" sz="1400" dirty="0" smtClean="0"/>
              <a:t> artist </a:t>
            </a:r>
            <a:r>
              <a:rPr lang="nl-NL" sz="1400" dirty="0" err="1" smtClean="0"/>
              <a:t>with</a:t>
            </a:r>
            <a:r>
              <a:rPr lang="nl-NL" sz="1400" dirty="0" smtClean="0"/>
              <a:t> </a:t>
            </a:r>
            <a:r>
              <a:rPr lang="nl-NL" sz="1400" dirty="0" err="1" smtClean="0"/>
              <a:t>some</a:t>
            </a:r>
            <a:r>
              <a:rPr lang="nl-NL" sz="1400" dirty="0" smtClean="0"/>
              <a:t> </a:t>
            </a:r>
            <a:r>
              <a:rPr lang="nl-NL" sz="1400" dirty="0" err="1" smtClean="0"/>
              <a:t>enrichment</a:t>
            </a:r>
            <a:r>
              <a:rPr lang="nl-NL" sz="1400" dirty="0" smtClean="0"/>
              <a:t>, </a:t>
            </a:r>
            <a:r>
              <a:rPr lang="nl-NL" sz="1400" dirty="0" err="1" smtClean="0"/>
              <a:t>based</a:t>
            </a:r>
            <a:r>
              <a:rPr lang="nl-NL" sz="1400" dirty="0" smtClean="0"/>
              <a:t> on REST </a:t>
            </a:r>
            <a:r>
              <a:rPr lang="nl-NL" sz="1400" dirty="0" err="1" smtClean="0"/>
              <a:t>APIs</a:t>
            </a:r>
            <a:r>
              <a:rPr lang="nl-NL" sz="1200" dirty="0" smtClean="0"/>
              <a:t> (</a:t>
            </a:r>
            <a:r>
              <a:rPr lang="nl-NL" sz="1200" dirty="0" err="1" smtClean="0"/>
              <a:t>exposed</a:t>
            </a:r>
            <a:r>
              <a:rPr lang="nl-NL" sz="1200" dirty="0" smtClean="0"/>
              <a:t> </a:t>
            </a:r>
            <a:r>
              <a:rPr lang="nl-NL" sz="1200" dirty="0" err="1" smtClean="0"/>
              <a:t>from</a:t>
            </a:r>
            <a:r>
              <a:rPr lang="nl-NL" sz="1200" dirty="0" smtClean="0"/>
              <a:t> MCS, ICS, JCS, ABCS or SOA CS)</a:t>
            </a:r>
            <a:endParaRPr lang="en-US" sz="1400" dirty="0"/>
          </a:p>
        </p:txBody>
      </p:sp>
      <p:sp>
        <p:nvSpPr>
          <p:cNvPr id="66" name="Rectangular Callout 65"/>
          <p:cNvSpPr/>
          <p:nvPr/>
        </p:nvSpPr>
        <p:spPr>
          <a:xfrm>
            <a:off x="6719132" y="5229200"/>
            <a:ext cx="2450505" cy="1286822"/>
          </a:xfrm>
          <a:prstGeom prst="wedgeRectCallout">
            <a:avLst>
              <a:gd name="adj1" fmla="val -22170"/>
              <a:gd name="adj2" fmla="val -9661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Publish</a:t>
            </a:r>
            <a:r>
              <a:rPr lang="nl-NL" sz="1400" dirty="0" smtClean="0"/>
              <a:t> REST </a:t>
            </a:r>
            <a:r>
              <a:rPr lang="nl-NL" sz="1400" dirty="0" err="1" smtClean="0"/>
              <a:t>APIs</a:t>
            </a:r>
            <a:r>
              <a:rPr lang="nl-NL" sz="1400" dirty="0" smtClean="0"/>
              <a:t> </a:t>
            </a:r>
            <a:r>
              <a:rPr lang="nl-NL" sz="1400" dirty="0" err="1" smtClean="0"/>
              <a:t>that</a:t>
            </a:r>
            <a:r>
              <a:rPr lang="nl-NL" sz="1400" dirty="0" smtClean="0"/>
              <a:t> </a:t>
            </a:r>
            <a:r>
              <a:rPr lang="nl-NL" sz="1400" dirty="0" err="1" smtClean="0"/>
              <a:t>expose</a:t>
            </a:r>
            <a:r>
              <a:rPr lang="nl-NL" sz="1400" dirty="0" smtClean="0"/>
              <a:t> data on </a:t>
            </a:r>
            <a:r>
              <a:rPr lang="nl-NL" sz="1400" dirty="0" err="1" smtClean="0"/>
              <a:t>proposed</a:t>
            </a:r>
            <a:r>
              <a:rPr lang="nl-NL" sz="1400" dirty="0" smtClean="0"/>
              <a:t> </a:t>
            </a:r>
            <a:r>
              <a:rPr lang="nl-NL" sz="1400" dirty="0" err="1" smtClean="0"/>
              <a:t>artists</a:t>
            </a:r>
            <a:r>
              <a:rPr lang="nl-NL" sz="1400" dirty="0"/>
              <a:t> </a:t>
            </a:r>
            <a:r>
              <a:rPr lang="nl-NL" sz="1400" dirty="0" err="1" smtClean="0"/>
              <a:t>including</a:t>
            </a:r>
            <a:r>
              <a:rPr lang="nl-NL" sz="1400" dirty="0" smtClean="0"/>
              <a:t> </a:t>
            </a:r>
            <a:r>
              <a:rPr lang="nl-NL" sz="1400" dirty="0" err="1" smtClean="0"/>
              <a:t>the</a:t>
            </a:r>
            <a:r>
              <a:rPr lang="nl-NL" sz="1400" dirty="0"/>
              <a:t> </a:t>
            </a:r>
            <a:r>
              <a:rPr lang="nl-NL" sz="1400" dirty="0" err="1" smtClean="0"/>
              <a:t>selected</a:t>
            </a:r>
            <a:r>
              <a:rPr lang="nl-NL" sz="1400" dirty="0" smtClean="0"/>
              <a:t> image</a:t>
            </a:r>
          </a:p>
          <a:p>
            <a:pPr algn="ctr"/>
            <a:r>
              <a:rPr lang="nl-NL" sz="1200" dirty="0" smtClean="0"/>
              <a:t>(</a:t>
            </a:r>
            <a:r>
              <a:rPr lang="nl-NL" sz="1200" dirty="0" err="1" smtClean="0"/>
              <a:t>could</a:t>
            </a:r>
            <a:r>
              <a:rPr lang="nl-NL" sz="1200" dirty="0" smtClean="0"/>
              <a:t> </a:t>
            </a:r>
            <a:r>
              <a:rPr lang="nl-NL" sz="1200" dirty="0" err="1" smtClean="0"/>
              <a:t>be</a:t>
            </a:r>
            <a:r>
              <a:rPr lang="nl-NL" sz="1200" dirty="0" smtClean="0"/>
              <a:t> </a:t>
            </a:r>
            <a:r>
              <a:rPr lang="nl-NL" sz="1200" dirty="0" err="1" smtClean="0"/>
              <a:t>from</a:t>
            </a:r>
            <a:r>
              <a:rPr lang="nl-NL" sz="1200" dirty="0" smtClean="0"/>
              <a:t> MCS, ICS, JCS, ABCS or SOA CS)</a:t>
            </a:r>
            <a:endParaRPr lang="en-US" sz="1400" dirty="0"/>
          </a:p>
        </p:txBody>
      </p:sp>
      <p:sp>
        <p:nvSpPr>
          <p:cNvPr id="67" name="Rectangular Callout 66"/>
          <p:cNvSpPr/>
          <p:nvPr/>
        </p:nvSpPr>
        <p:spPr>
          <a:xfrm>
            <a:off x="7041392" y="55309"/>
            <a:ext cx="2450505" cy="1286822"/>
          </a:xfrm>
          <a:prstGeom prst="wedgeRectCallout">
            <a:avLst>
              <a:gd name="adj1" fmla="val -22170"/>
              <a:gd name="adj2" fmla="val 7140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Expose</a:t>
            </a:r>
            <a:r>
              <a:rPr lang="nl-NL" sz="1400" dirty="0" smtClean="0"/>
              <a:t> REST API [for PCS </a:t>
            </a:r>
            <a:r>
              <a:rPr lang="nl-NL" sz="1400" dirty="0" err="1" smtClean="0"/>
              <a:t>to</a:t>
            </a:r>
            <a:r>
              <a:rPr lang="nl-NL" sz="1400" dirty="0" smtClean="0"/>
              <a:t> </a:t>
            </a:r>
            <a:r>
              <a:rPr lang="nl-NL" sz="1400" dirty="0" err="1" smtClean="0"/>
              <a:t>invoke</a:t>
            </a:r>
            <a:r>
              <a:rPr lang="nl-NL" sz="1400" dirty="0" smtClean="0"/>
              <a:t>] </a:t>
            </a:r>
            <a:r>
              <a:rPr lang="nl-NL" sz="1400" dirty="0" err="1" smtClean="0"/>
              <a:t>to</a:t>
            </a:r>
            <a:r>
              <a:rPr lang="nl-NL" sz="1400" dirty="0" smtClean="0"/>
              <a:t> register a </a:t>
            </a:r>
            <a:r>
              <a:rPr lang="nl-NL" sz="1400" dirty="0" err="1" smtClean="0"/>
              <a:t>proposed</a:t>
            </a:r>
            <a:r>
              <a:rPr lang="nl-NL" sz="1400" dirty="0" smtClean="0"/>
              <a:t> artist </a:t>
            </a:r>
            <a:r>
              <a:rPr lang="nl-NL" sz="1400" dirty="0" err="1" smtClean="0"/>
              <a:t>and</a:t>
            </a:r>
            <a:r>
              <a:rPr lang="nl-NL" sz="1400" dirty="0" smtClean="0"/>
              <a:t> a </a:t>
            </a:r>
            <a:r>
              <a:rPr lang="nl-NL" sz="1400" dirty="0" err="1" smtClean="0"/>
              <a:t>supporting</a:t>
            </a:r>
            <a:r>
              <a:rPr lang="nl-NL" sz="1400" dirty="0" smtClean="0"/>
              <a:t> image; record artist details </a:t>
            </a:r>
            <a:r>
              <a:rPr lang="nl-NL" sz="1400" dirty="0" err="1" smtClean="0"/>
              <a:t>persistently</a:t>
            </a:r>
            <a:r>
              <a:rPr lang="nl-NL" sz="1400" dirty="0" smtClean="0"/>
              <a:t> [</a:t>
            </a:r>
            <a:r>
              <a:rPr lang="nl-NL" sz="1400" dirty="0" err="1" smtClean="0"/>
              <a:t>with</a:t>
            </a:r>
            <a:r>
              <a:rPr lang="nl-NL" sz="1400" dirty="0" smtClean="0"/>
              <a:t> </a:t>
            </a:r>
            <a:r>
              <a:rPr lang="nl-NL" sz="1400" dirty="0" err="1" smtClean="0"/>
              <a:t>some</a:t>
            </a:r>
            <a:r>
              <a:rPr lang="nl-NL" sz="1400" dirty="0" smtClean="0"/>
              <a:t> </a:t>
            </a:r>
            <a:r>
              <a:rPr lang="nl-NL" sz="1400" dirty="0" err="1" smtClean="0"/>
              <a:t>enrichment</a:t>
            </a:r>
            <a:r>
              <a:rPr lang="nl-NL" sz="1400" dirty="0" smtClean="0"/>
              <a:t>]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26958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/>
          <p:cNvSpPr/>
          <p:nvPr/>
        </p:nvSpPr>
        <p:spPr>
          <a:xfrm>
            <a:off x="5327696" y="2461189"/>
            <a:ext cx="3929939" cy="3161944"/>
          </a:xfrm>
          <a:custGeom>
            <a:avLst/>
            <a:gdLst>
              <a:gd name="connsiteX0" fmla="*/ 184340 w 3176270"/>
              <a:gd name="connsiteY0" fmla="*/ 734938 h 3161944"/>
              <a:gd name="connsiteX1" fmla="*/ 184340 w 3176270"/>
              <a:gd name="connsiteY1" fmla="*/ 734938 h 3161944"/>
              <a:gd name="connsiteX2" fmla="*/ 56153 w 3176270"/>
              <a:gd name="connsiteY2" fmla="*/ 948583 h 3161944"/>
              <a:gd name="connsiteX3" fmla="*/ 30516 w 3176270"/>
              <a:gd name="connsiteY3" fmla="*/ 1042587 h 3161944"/>
              <a:gd name="connsiteX4" fmla="*/ 4879 w 3176270"/>
              <a:gd name="connsiteY4" fmla="*/ 1196411 h 3161944"/>
              <a:gd name="connsiteX5" fmla="*/ 39062 w 3176270"/>
              <a:gd name="connsiteY5" fmla="*/ 1521151 h 3161944"/>
              <a:gd name="connsiteX6" fmla="*/ 73245 w 3176270"/>
              <a:gd name="connsiteY6" fmla="*/ 1580972 h 3161944"/>
              <a:gd name="connsiteX7" fmla="*/ 90337 w 3176270"/>
              <a:gd name="connsiteY7" fmla="*/ 1632247 h 3161944"/>
              <a:gd name="connsiteX8" fmla="*/ 184340 w 3176270"/>
              <a:gd name="connsiteY8" fmla="*/ 1700613 h 3161944"/>
              <a:gd name="connsiteX9" fmla="*/ 261253 w 3176270"/>
              <a:gd name="connsiteY9" fmla="*/ 1751888 h 3161944"/>
              <a:gd name="connsiteX10" fmla="*/ 286890 w 3176270"/>
              <a:gd name="connsiteY10" fmla="*/ 1768979 h 3161944"/>
              <a:gd name="connsiteX11" fmla="*/ 303982 w 3176270"/>
              <a:gd name="connsiteY11" fmla="*/ 1794617 h 3161944"/>
              <a:gd name="connsiteX12" fmla="*/ 380894 w 3176270"/>
              <a:gd name="connsiteY12" fmla="*/ 1854437 h 3161944"/>
              <a:gd name="connsiteX13" fmla="*/ 406531 w 3176270"/>
              <a:gd name="connsiteY13" fmla="*/ 1862983 h 3161944"/>
              <a:gd name="connsiteX14" fmla="*/ 432168 w 3176270"/>
              <a:gd name="connsiteY14" fmla="*/ 1880075 h 3161944"/>
              <a:gd name="connsiteX15" fmla="*/ 509081 w 3176270"/>
              <a:gd name="connsiteY15" fmla="*/ 1914258 h 3161944"/>
              <a:gd name="connsiteX16" fmla="*/ 560355 w 3176270"/>
              <a:gd name="connsiteY16" fmla="*/ 1939895 h 3161944"/>
              <a:gd name="connsiteX17" fmla="*/ 594539 w 3176270"/>
              <a:gd name="connsiteY17" fmla="*/ 1982624 h 3161944"/>
              <a:gd name="connsiteX18" fmla="*/ 628722 w 3176270"/>
              <a:gd name="connsiteY18" fmla="*/ 2042445 h 3161944"/>
              <a:gd name="connsiteX19" fmla="*/ 697088 w 3176270"/>
              <a:gd name="connsiteY19" fmla="*/ 2110811 h 3161944"/>
              <a:gd name="connsiteX20" fmla="*/ 722725 w 3176270"/>
              <a:gd name="connsiteY20" fmla="*/ 2144994 h 3161944"/>
              <a:gd name="connsiteX21" fmla="*/ 774000 w 3176270"/>
              <a:gd name="connsiteY21" fmla="*/ 2196269 h 3161944"/>
              <a:gd name="connsiteX22" fmla="*/ 816729 w 3176270"/>
              <a:gd name="connsiteY22" fmla="*/ 2221906 h 3161944"/>
              <a:gd name="connsiteX23" fmla="*/ 842367 w 3176270"/>
              <a:gd name="connsiteY23" fmla="*/ 2247544 h 3161944"/>
              <a:gd name="connsiteX24" fmla="*/ 876550 w 3176270"/>
              <a:gd name="connsiteY24" fmla="*/ 2264635 h 3161944"/>
              <a:gd name="connsiteX25" fmla="*/ 910733 w 3176270"/>
              <a:gd name="connsiteY25" fmla="*/ 2290273 h 3161944"/>
              <a:gd name="connsiteX26" fmla="*/ 944916 w 3176270"/>
              <a:gd name="connsiteY26" fmla="*/ 2298818 h 3161944"/>
              <a:gd name="connsiteX27" fmla="*/ 1004737 w 3176270"/>
              <a:gd name="connsiteY27" fmla="*/ 2315910 h 3161944"/>
              <a:gd name="connsiteX28" fmla="*/ 1013282 w 3176270"/>
              <a:gd name="connsiteY28" fmla="*/ 2418460 h 3161944"/>
              <a:gd name="connsiteX29" fmla="*/ 1030374 w 3176270"/>
              <a:gd name="connsiteY29" fmla="*/ 2495372 h 3161944"/>
              <a:gd name="connsiteX30" fmla="*/ 1047466 w 3176270"/>
              <a:gd name="connsiteY30" fmla="*/ 2555192 h 3161944"/>
              <a:gd name="connsiteX31" fmla="*/ 1064557 w 3176270"/>
              <a:gd name="connsiteY31" fmla="*/ 2597921 h 3161944"/>
              <a:gd name="connsiteX32" fmla="*/ 1107286 w 3176270"/>
              <a:gd name="connsiteY32" fmla="*/ 2683379 h 3161944"/>
              <a:gd name="connsiteX33" fmla="*/ 1132924 w 3176270"/>
              <a:gd name="connsiteY33" fmla="*/ 2803020 h 3161944"/>
              <a:gd name="connsiteX34" fmla="*/ 1150015 w 3176270"/>
              <a:gd name="connsiteY34" fmla="*/ 2837204 h 3161944"/>
              <a:gd name="connsiteX35" fmla="*/ 1167107 w 3176270"/>
              <a:gd name="connsiteY35" fmla="*/ 2862841 h 3161944"/>
              <a:gd name="connsiteX36" fmla="*/ 1192744 w 3176270"/>
              <a:gd name="connsiteY36" fmla="*/ 2879932 h 3161944"/>
              <a:gd name="connsiteX37" fmla="*/ 1244019 w 3176270"/>
              <a:gd name="connsiteY37" fmla="*/ 2931207 h 3161944"/>
              <a:gd name="connsiteX38" fmla="*/ 1303839 w 3176270"/>
              <a:gd name="connsiteY38" fmla="*/ 2982482 h 3161944"/>
              <a:gd name="connsiteX39" fmla="*/ 1329477 w 3176270"/>
              <a:gd name="connsiteY39" fmla="*/ 2991028 h 3161944"/>
              <a:gd name="connsiteX40" fmla="*/ 1406389 w 3176270"/>
              <a:gd name="connsiteY40" fmla="*/ 3033757 h 3161944"/>
              <a:gd name="connsiteX41" fmla="*/ 1474755 w 3176270"/>
              <a:gd name="connsiteY41" fmla="*/ 3050848 h 3161944"/>
              <a:gd name="connsiteX42" fmla="*/ 1526030 w 3176270"/>
              <a:gd name="connsiteY42" fmla="*/ 3067940 h 3161944"/>
              <a:gd name="connsiteX43" fmla="*/ 1628580 w 3176270"/>
              <a:gd name="connsiteY43" fmla="*/ 3127761 h 3161944"/>
              <a:gd name="connsiteX44" fmla="*/ 1679854 w 3176270"/>
              <a:gd name="connsiteY44" fmla="*/ 3136306 h 3161944"/>
              <a:gd name="connsiteX45" fmla="*/ 1748221 w 3176270"/>
              <a:gd name="connsiteY45" fmla="*/ 3153398 h 3161944"/>
              <a:gd name="connsiteX46" fmla="*/ 1790950 w 3176270"/>
              <a:gd name="connsiteY46" fmla="*/ 3161944 h 3161944"/>
              <a:gd name="connsiteX47" fmla="*/ 2038778 w 3176270"/>
              <a:gd name="connsiteY47" fmla="*/ 3153398 h 3161944"/>
              <a:gd name="connsiteX48" fmla="*/ 2141327 w 3176270"/>
              <a:gd name="connsiteY48" fmla="*/ 3144852 h 3161944"/>
              <a:gd name="connsiteX49" fmla="*/ 2483159 w 3176270"/>
              <a:gd name="connsiteY49" fmla="*/ 3136306 h 3161944"/>
              <a:gd name="connsiteX50" fmla="*/ 2517342 w 3176270"/>
              <a:gd name="connsiteY50" fmla="*/ 3127761 h 3161944"/>
              <a:gd name="connsiteX51" fmla="*/ 2551525 w 3176270"/>
              <a:gd name="connsiteY51" fmla="*/ 3102123 h 3161944"/>
              <a:gd name="connsiteX52" fmla="*/ 2602800 w 3176270"/>
              <a:gd name="connsiteY52" fmla="*/ 3076486 h 3161944"/>
              <a:gd name="connsiteX53" fmla="*/ 2679712 w 3176270"/>
              <a:gd name="connsiteY53" fmla="*/ 2999574 h 3161944"/>
              <a:gd name="connsiteX54" fmla="*/ 2739533 w 3176270"/>
              <a:gd name="connsiteY54" fmla="*/ 2922661 h 3161944"/>
              <a:gd name="connsiteX55" fmla="*/ 2765170 w 3176270"/>
              <a:gd name="connsiteY55" fmla="*/ 2862841 h 3161944"/>
              <a:gd name="connsiteX56" fmla="*/ 2799353 w 3176270"/>
              <a:gd name="connsiteY56" fmla="*/ 2794475 h 3161944"/>
              <a:gd name="connsiteX57" fmla="*/ 2807899 w 3176270"/>
              <a:gd name="connsiteY57" fmla="*/ 2717562 h 3161944"/>
              <a:gd name="connsiteX58" fmla="*/ 2816445 w 3176270"/>
              <a:gd name="connsiteY58" fmla="*/ 2657742 h 3161944"/>
              <a:gd name="connsiteX59" fmla="*/ 2833537 w 3176270"/>
              <a:gd name="connsiteY59" fmla="*/ 2461189 h 3161944"/>
              <a:gd name="connsiteX60" fmla="*/ 2850628 w 3176270"/>
              <a:gd name="connsiteY60" fmla="*/ 2230452 h 3161944"/>
              <a:gd name="connsiteX61" fmla="*/ 2867720 w 3176270"/>
              <a:gd name="connsiteY61" fmla="*/ 2068082 h 3161944"/>
              <a:gd name="connsiteX62" fmla="*/ 2876266 w 3176270"/>
              <a:gd name="connsiteY62" fmla="*/ 1974078 h 3161944"/>
              <a:gd name="connsiteX63" fmla="*/ 2944632 w 3176270"/>
              <a:gd name="connsiteY63" fmla="*/ 1384418 h 3161944"/>
              <a:gd name="connsiteX64" fmla="*/ 3021544 w 3176270"/>
              <a:gd name="connsiteY64" fmla="*/ 1290415 h 3161944"/>
              <a:gd name="connsiteX65" fmla="*/ 3064273 w 3176270"/>
              <a:gd name="connsiteY65" fmla="*/ 1196411 h 3161944"/>
              <a:gd name="connsiteX66" fmla="*/ 3098456 w 3176270"/>
              <a:gd name="connsiteY66" fmla="*/ 1128045 h 3161944"/>
              <a:gd name="connsiteX67" fmla="*/ 3124094 w 3176270"/>
              <a:gd name="connsiteY67" fmla="*/ 1042587 h 3161944"/>
              <a:gd name="connsiteX68" fmla="*/ 3149731 w 3176270"/>
              <a:gd name="connsiteY68" fmla="*/ 931491 h 3161944"/>
              <a:gd name="connsiteX69" fmla="*/ 3166823 w 3176270"/>
              <a:gd name="connsiteY69" fmla="*/ 863125 h 3161944"/>
              <a:gd name="connsiteX70" fmla="*/ 3166823 w 3176270"/>
              <a:gd name="connsiteY70" fmla="*/ 658026 h 3161944"/>
              <a:gd name="connsiteX71" fmla="*/ 3158277 w 3176270"/>
              <a:gd name="connsiteY71" fmla="*/ 589660 h 3161944"/>
              <a:gd name="connsiteX72" fmla="*/ 3089910 w 3176270"/>
              <a:gd name="connsiteY72" fmla="*/ 538385 h 3161944"/>
              <a:gd name="connsiteX73" fmla="*/ 3072819 w 3176270"/>
              <a:gd name="connsiteY73" fmla="*/ 512747 h 3161944"/>
              <a:gd name="connsiteX74" fmla="*/ 3012998 w 3176270"/>
              <a:gd name="connsiteY74" fmla="*/ 452927 h 3161944"/>
              <a:gd name="connsiteX75" fmla="*/ 2987361 w 3176270"/>
              <a:gd name="connsiteY75" fmla="*/ 418744 h 3161944"/>
              <a:gd name="connsiteX76" fmla="*/ 2918995 w 3176270"/>
              <a:gd name="connsiteY76" fmla="*/ 358923 h 3161944"/>
              <a:gd name="connsiteX77" fmla="*/ 2893357 w 3176270"/>
              <a:gd name="connsiteY77" fmla="*/ 316194 h 3161944"/>
              <a:gd name="connsiteX78" fmla="*/ 2867720 w 3176270"/>
              <a:gd name="connsiteY78" fmla="*/ 290557 h 3161944"/>
              <a:gd name="connsiteX79" fmla="*/ 2833537 w 3176270"/>
              <a:gd name="connsiteY79" fmla="*/ 230736 h 3161944"/>
              <a:gd name="connsiteX80" fmla="*/ 2807899 w 3176270"/>
              <a:gd name="connsiteY80" fmla="*/ 213645 h 3161944"/>
              <a:gd name="connsiteX81" fmla="*/ 2756624 w 3176270"/>
              <a:gd name="connsiteY81" fmla="*/ 162370 h 3161944"/>
              <a:gd name="connsiteX82" fmla="*/ 2730987 w 3176270"/>
              <a:gd name="connsiteY82" fmla="*/ 145278 h 3161944"/>
              <a:gd name="connsiteX83" fmla="*/ 2679712 w 3176270"/>
              <a:gd name="connsiteY83" fmla="*/ 94004 h 3161944"/>
              <a:gd name="connsiteX84" fmla="*/ 2654075 w 3176270"/>
              <a:gd name="connsiteY84" fmla="*/ 68366 h 3161944"/>
              <a:gd name="connsiteX85" fmla="*/ 2602800 w 3176270"/>
              <a:gd name="connsiteY85" fmla="*/ 42729 h 3161944"/>
              <a:gd name="connsiteX86" fmla="*/ 2568617 w 3176270"/>
              <a:gd name="connsiteY86" fmla="*/ 25637 h 3161944"/>
              <a:gd name="connsiteX87" fmla="*/ 2380610 w 3176270"/>
              <a:gd name="connsiteY87" fmla="*/ 8546 h 3161944"/>
              <a:gd name="connsiteX88" fmla="*/ 2303697 w 3176270"/>
              <a:gd name="connsiteY88" fmla="*/ 0 h 3161944"/>
              <a:gd name="connsiteX89" fmla="*/ 2201148 w 3176270"/>
              <a:gd name="connsiteY89" fmla="*/ 8546 h 3161944"/>
              <a:gd name="connsiteX90" fmla="*/ 2149873 w 3176270"/>
              <a:gd name="connsiteY90" fmla="*/ 25637 h 3161944"/>
              <a:gd name="connsiteX91" fmla="*/ 2107144 w 3176270"/>
              <a:gd name="connsiteY91" fmla="*/ 34183 h 3161944"/>
              <a:gd name="connsiteX92" fmla="*/ 2072961 w 3176270"/>
              <a:gd name="connsiteY92" fmla="*/ 42729 h 3161944"/>
              <a:gd name="connsiteX93" fmla="*/ 1970411 w 3176270"/>
              <a:gd name="connsiteY93" fmla="*/ 51275 h 3161944"/>
              <a:gd name="connsiteX94" fmla="*/ 1893499 w 3176270"/>
              <a:gd name="connsiteY94" fmla="*/ 59820 h 3161944"/>
              <a:gd name="connsiteX95" fmla="*/ 1765312 w 3176270"/>
              <a:gd name="connsiteY95" fmla="*/ 76912 h 3161944"/>
              <a:gd name="connsiteX96" fmla="*/ 1397843 w 3176270"/>
              <a:gd name="connsiteY96" fmla="*/ 85458 h 3161944"/>
              <a:gd name="connsiteX97" fmla="*/ 1320931 w 3176270"/>
              <a:gd name="connsiteY97" fmla="*/ 102549 h 3161944"/>
              <a:gd name="connsiteX98" fmla="*/ 1286748 w 3176270"/>
              <a:gd name="connsiteY98" fmla="*/ 111095 h 3161944"/>
              <a:gd name="connsiteX99" fmla="*/ 1209836 w 3176270"/>
              <a:gd name="connsiteY99" fmla="*/ 145278 h 3161944"/>
              <a:gd name="connsiteX100" fmla="*/ 1184198 w 3176270"/>
              <a:gd name="connsiteY100" fmla="*/ 153824 h 3161944"/>
              <a:gd name="connsiteX101" fmla="*/ 1107286 w 3176270"/>
              <a:gd name="connsiteY101" fmla="*/ 196553 h 3161944"/>
              <a:gd name="connsiteX102" fmla="*/ 1056011 w 3176270"/>
              <a:gd name="connsiteY102" fmla="*/ 213645 h 3161944"/>
              <a:gd name="connsiteX103" fmla="*/ 1013282 w 3176270"/>
              <a:gd name="connsiteY103" fmla="*/ 230736 h 3161944"/>
              <a:gd name="connsiteX104" fmla="*/ 987645 w 3176270"/>
              <a:gd name="connsiteY104" fmla="*/ 256374 h 3161944"/>
              <a:gd name="connsiteX105" fmla="*/ 970553 w 3176270"/>
              <a:gd name="connsiteY105" fmla="*/ 282011 h 3161944"/>
              <a:gd name="connsiteX106" fmla="*/ 944916 w 3176270"/>
              <a:gd name="connsiteY106" fmla="*/ 299103 h 3161944"/>
              <a:gd name="connsiteX107" fmla="*/ 893641 w 3176270"/>
              <a:gd name="connsiteY107" fmla="*/ 358923 h 3161944"/>
              <a:gd name="connsiteX108" fmla="*/ 825275 w 3176270"/>
              <a:gd name="connsiteY108" fmla="*/ 435835 h 3161944"/>
              <a:gd name="connsiteX109" fmla="*/ 782546 w 3176270"/>
              <a:gd name="connsiteY109" fmla="*/ 461473 h 3161944"/>
              <a:gd name="connsiteX110" fmla="*/ 722725 w 3176270"/>
              <a:gd name="connsiteY110" fmla="*/ 504202 h 3161944"/>
              <a:gd name="connsiteX111" fmla="*/ 654359 w 3176270"/>
              <a:gd name="connsiteY111" fmla="*/ 521293 h 3161944"/>
              <a:gd name="connsiteX112" fmla="*/ 628722 w 3176270"/>
              <a:gd name="connsiteY112" fmla="*/ 529839 h 3161944"/>
              <a:gd name="connsiteX113" fmla="*/ 517626 w 3176270"/>
              <a:gd name="connsiteY113" fmla="*/ 581114 h 3161944"/>
              <a:gd name="connsiteX114" fmla="*/ 415077 w 3176270"/>
              <a:gd name="connsiteY114" fmla="*/ 598205 h 3161944"/>
              <a:gd name="connsiteX115" fmla="*/ 321073 w 3176270"/>
              <a:gd name="connsiteY115" fmla="*/ 632389 h 3161944"/>
              <a:gd name="connsiteX116" fmla="*/ 252707 w 3176270"/>
              <a:gd name="connsiteY116" fmla="*/ 640934 h 3161944"/>
              <a:gd name="connsiteX117" fmla="*/ 227069 w 3176270"/>
              <a:gd name="connsiteY117" fmla="*/ 649480 h 3161944"/>
              <a:gd name="connsiteX118" fmla="*/ 201432 w 3176270"/>
              <a:gd name="connsiteY118" fmla="*/ 700755 h 3161944"/>
              <a:gd name="connsiteX119" fmla="*/ 184340 w 3176270"/>
              <a:gd name="connsiteY119" fmla="*/ 734938 h 3161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176270" h="3161944">
                <a:moveTo>
                  <a:pt x="184340" y="734938"/>
                </a:moveTo>
                <a:lnTo>
                  <a:pt x="184340" y="734938"/>
                </a:lnTo>
                <a:cubicBezTo>
                  <a:pt x="141611" y="806153"/>
                  <a:pt x="93294" y="874301"/>
                  <a:pt x="56153" y="948583"/>
                </a:cubicBezTo>
                <a:cubicBezTo>
                  <a:pt x="41628" y="977633"/>
                  <a:pt x="37714" y="1010916"/>
                  <a:pt x="30516" y="1042587"/>
                </a:cubicBezTo>
                <a:cubicBezTo>
                  <a:pt x="18573" y="1095137"/>
                  <a:pt x="12392" y="1143813"/>
                  <a:pt x="4879" y="1196411"/>
                </a:cubicBezTo>
                <a:cubicBezTo>
                  <a:pt x="12519" y="1440910"/>
                  <a:pt x="-27048" y="1398376"/>
                  <a:pt x="39062" y="1521151"/>
                </a:cubicBezTo>
                <a:cubicBezTo>
                  <a:pt x="49950" y="1541372"/>
                  <a:pt x="63621" y="1560120"/>
                  <a:pt x="73245" y="1580972"/>
                </a:cubicBezTo>
                <a:cubicBezTo>
                  <a:pt x="80795" y="1597330"/>
                  <a:pt x="78078" y="1619045"/>
                  <a:pt x="90337" y="1632247"/>
                </a:cubicBezTo>
                <a:cubicBezTo>
                  <a:pt x="116701" y="1660639"/>
                  <a:pt x="152102" y="1679121"/>
                  <a:pt x="184340" y="1700613"/>
                </a:cubicBezTo>
                <a:lnTo>
                  <a:pt x="261253" y="1751888"/>
                </a:lnTo>
                <a:lnTo>
                  <a:pt x="286890" y="1768979"/>
                </a:lnTo>
                <a:cubicBezTo>
                  <a:pt x="292587" y="1777525"/>
                  <a:pt x="297407" y="1786727"/>
                  <a:pt x="303982" y="1794617"/>
                </a:cubicBezTo>
                <a:cubicBezTo>
                  <a:pt x="320998" y="1815036"/>
                  <a:pt x="358905" y="1847107"/>
                  <a:pt x="380894" y="1854437"/>
                </a:cubicBezTo>
                <a:cubicBezTo>
                  <a:pt x="389440" y="1857286"/>
                  <a:pt x="398474" y="1858954"/>
                  <a:pt x="406531" y="1862983"/>
                </a:cubicBezTo>
                <a:cubicBezTo>
                  <a:pt x="415717" y="1867576"/>
                  <a:pt x="422982" y="1875482"/>
                  <a:pt x="432168" y="1880075"/>
                </a:cubicBezTo>
                <a:cubicBezTo>
                  <a:pt x="457262" y="1892622"/>
                  <a:pt x="483657" y="1902394"/>
                  <a:pt x="509081" y="1914258"/>
                </a:cubicBezTo>
                <a:cubicBezTo>
                  <a:pt x="526397" y="1922339"/>
                  <a:pt x="543264" y="1931349"/>
                  <a:pt x="560355" y="1939895"/>
                </a:cubicBezTo>
                <a:cubicBezTo>
                  <a:pt x="571750" y="1954138"/>
                  <a:pt x="584421" y="1967447"/>
                  <a:pt x="594539" y="1982624"/>
                </a:cubicBezTo>
                <a:cubicBezTo>
                  <a:pt x="613369" y="2010868"/>
                  <a:pt x="606865" y="2018402"/>
                  <a:pt x="628722" y="2042445"/>
                </a:cubicBezTo>
                <a:cubicBezTo>
                  <a:pt x="650401" y="2066292"/>
                  <a:pt x="677751" y="2085028"/>
                  <a:pt x="697088" y="2110811"/>
                </a:cubicBezTo>
                <a:cubicBezTo>
                  <a:pt x="705634" y="2122205"/>
                  <a:pt x="713197" y="2134407"/>
                  <a:pt x="722725" y="2144994"/>
                </a:cubicBezTo>
                <a:cubicBezTo>
                  <a:pt x="738895" y="2162960"/>
                  <a:pt x="753273" y="2183833"/>
                  <a:pt x="774000" y="2196269"/>
                </a:cubicBezTo>
                <a:cubicBezTo>
                  <a:pt x="788243" y="2204815"/>
                  <a:pt x="803441" y="2211940"/>
                  <a:pt x="816729" y="2221906"/>
                </a:cubicBezTo>
                <a:cubicBezTo>
                  <a:pt x="826398" y="2229157"/>
                  <a:pt x="832532" y="2240519"/>
                  <a:pt x="842367" y="2247544"/>
                </a:cubicBezTo>
                <a:cubicBezTo>
                  <a:pt x="852733" y="2254948"/>
                  <a:pt x="865747" y="2257883"/>
                  <a:pt x="876550" y="2264635"/>
                </a:cubicBezTo>
                <a:cubicBezTo>
                  <a:pt x="888628" y="2272184"/>
                  <a:pt x="897994" y="2283903"/>
                  <a:pt x="910733" y="2290273"/>
                </a:cubicBezTo>
                <a:cubicBezTo>
                  <a:pt x="921238" y="2295526"/>
                  <a:pt x="933585" y="2295728"/>
                  <a:pt x="944916" y="2298818"/>
                </a:cubicBezTo>
                <a:cubicBezTo>
                  <a:pt x="964924" y="2304275"/>
                  <a:pt x="984797" y="2310213"/>
                  <a:pt x="1004737" y="2315910"/>
                </a:cubicBezTo>
                <a:cubicBezTo>
                  <a:pt x="1007585" y="2350093"/>
                  <a:pt x="1009494" y="2384368"/>
                  <a:pt x="1013282" y="2418460"/>
                </a:cubicBezTo>
                <a:cubicBezTo>
                  <a:pt x="1020291" y="2481544"/>
                  <a:pt x="1017918" y="2451776"/>
                  <a:pt x="1030374" y="2495372"/>
                </a:cubicBezTo>
                <a:cubicBezTo>
                  <a:pt x="1041151" y="2533091"/>
                  <a:pt x="1035170" y="2522403"/>
                  <a:pt x="1047466" y="2555192"/>
                </a:cubicBezTo>
                <a:cubicBezTo>
                  <a:pt x="1052852" y="2569555"/>
                  <a:pt x="1058070" y="2584020"/>
                  <a:pt x="1064557" y="2597921"/>
                </a:cubicBezTo>
                <a:cubicBezTo>
                  <a:pt x="1078025" y="2626781"/>
                  <a:pt x="1107286" y="2683379"/>
                  <a:pt x="1107286" y="2683379"/>
                </a:cubicBezTo>
                <a:cubicBezTo>
                  <a:pt x="1111840" y="2710704"/>
                  <a:pt x="1122276" y="2781723"/>
                  <a:pt x="1132924" y="2803020"/>
                </a:cubicBezTo>
                <a:cubicBezTo>
                  <a:pt x="1138621" y="2814415"/>
                  <a:pt x="1143695" y="2826143"/>
                  <a:pt x="1150015" y="2837204"/>
                </a:cubicBezTo>
                <a:cubicBezTo>
                  <a:pt x="1155111" y="2846122"/>
                  <a:pt x="1159844" y="2855579"/>
                  <a:pt x="1167107" y="2862841"/>
                </a:cubicBezTo>
                <a:cubicBezTo>
                  <a:pt x="1174369" y="2870103"/>
                  <a:pt x="1184198" y="2874235"/>
                  <a:pt x="1192744" y="2879932"/>
                </a:cubicBezTo>
                <a:cubicBezTo>
                  <a:pt x="1222834" y="2925066"/>
                  <a:pt x="1194551" y="2888805"/>
                  <a:pt x="1244019" y="2931207"/>
                </a:cubicBezTo>
                <a:cubicBezTo>
                  <a:pt x="1274329" y="2957187"/>
                  <a:pt x="1266349" y="2961060"/>
                  <a:pt x="1303839" y="2982482"/>
                </a:cubicBezTo>
                <a:cubicBezTo>
                  <a:pt x="1311660" y="2986951"/>
                  <a:pt x="1321420" y="2986999"/>
                  <a:pt x="1329477" y="2991028"/>
                </a:cubicBezTo>
                <a:cubicBezTo>
                  <a:pt x="1351375" y="3001977"/>
                  <a:pt x="1381705" y="3025529"/>
                  <a:pt x="1406389" y="3033757"/>
                </a:cubicBezTo>
                <a:cubicBezTo>
                  <a:pt x="1428674" y="3041185"/>
                  <a:pt x="1452169" y="3044395"/>
                  <a:pt x="1474755" y="3050848"/>
                </a:cubicBezTo>
                <a:cubicBezTo>
                  <a:pt x="1492078" y="3055797"/>
                  <a:pt x="1508938" y="3062243"/>
                  <a:pt x="1526030" y="3067940"/>
                </a:cubicBezTo>
                <a:cubicBezTo>
                  <a:pt x="1554687" y="3089433"/>
                  <a:pt x="1593823" y="3121969"/>
                  <a:pt x="1628580" y="3127761"/>
                </a:cubicBezTo>
                <a:cubicBezTo>
                  <a:pt x="1645671" y="3130609"/>
                  <a:pt x="1662912" y="3132676"/>
                  <a:pt x="1679854" y="3136306"/>
                </a:cubicBezTo>
                <a:cubicBezTo>
                  <a:pt x="1702823" y="3141228"/>
                  <a:pt x="1725187" y="3148791"/>
                  <a:pt x="1748221" y="3153398"/>
                </a:cubicBezTo>
                <a:lnTo>
                  <a:pt x="1790950" y="3161944"/>
                </a:lnTo>
                <a:lnTo>
                  <a:pt x="2038778" y="3153398"/>
                </a:lnTo>
                <a:cubicBezTo>
                  <a:pt x="2073039" y="3151727"/>
                  <a:pt x="2107051" y="3146170"/>
                  <a:pt x="2141327" y="3144852"/>
                </a:cubicBezTo>
                <a:cubicBezTo>
                  <a:pt x="2255222" y="3140471"/>
                  <a:pt x="2369215" y="3139155"/>
                  <a:pt x="2483159" y="3136306"/>
                </a:cubicBezTo>
                <a:cubicBezTo>
                  <a:pt x="2494553" y="3133458"/>
                  <a:pt x="2506837" y="3133014"/>
                  <a:pt x="2517342" y="3127761"/>
                </a:cubicBezTo>
                <a:cubicBezTo>
                  <a:pt x="2530081" y="3121391"/>
                  <a:pt x="2539312" y="3109451"/>
                  <a:pt x="2551525" y="3102123"/>
                </a:cubicBezTo>
                <a:cubicBezTo>
                  <a:pt x="2567911" y="3092291"/>
                  <a:pt x="2585708" y="3085032"/>
                  <a:pt x="2602800" y="3076486"/>
                </a:cubicBezTo>
                <a:cubicBezTo>
                  <a:pt x="2628437" y="3050849"/>
                  <a:pt x="2657453" y="3028193"/>
                  <a:pt x="2679712" y="2999574"/>
                </a:cubicBezTo>
                <a:lnTo>
                  <a:pt x="2739533" y="2922661"/>
                </a:lnTo>
                <a:cubicBezTo>
                  <a:pt x="2759575" y="2862538"/>
                  <a:pt x="2733490" y="2936761"/>
                  <a:pt x="2765170" y="2862841"/>
                </a:cubicBezTo>
                <a:cubicBezTo>
                  <a:pt x="2792765" y="2798452"/>
                  <a:pt x="2743642" y="2887328"/>
                  <a:pt x="2799353" y="2794475"/>
                </a:cubicBezTo>
                <a:cubicBezTo>
                  <a:pt x="2802202" y="2768837"/>
                  <a:pt x="2804699" y="2743158"/>
                  <a:pt x="2807899" y="2717562"/>
                </a:cubicBezTo>
                <a:cubicBezTo>
                  <a:pt x="2810397" y="2697575"/>
                  <a:pt x="2814441" y="2677784"/>
                  <a:pt x="2816445" y="2657742"/>
                </a:cubicBezTo>
                <a:cubicBezTo>
                  <a:pt x="2822989" y="2592303"/>
                  <a:pt x="2828293" y="2526744"/>
                  <a:pt x="2833537" y="2461189"/>
                </a:cubicBezTo>
                <a:cubicBezTo>
                  <a:pt x="2839687" y="2384312"/>
                  <a:pt x="2842554" y="2307151"/>
                  <a:pt x="2850628" y="2230452"/>
                </a:cubicBezTo>
                <a:cubicBezTo>
                  <a:pt x="2856325" y="2176329"/>
                  <a:pt x="2862305" y="2122234"/>
                  <a:pt x="2867720" y="2068082"/>
                </a:cubicBezTo>
                <a:cubicBezTo>
                  <a:pt x="2870851" y="2036774"/>
                  <a:pt x="2872749" y="2005345"/>
                  <a:pt x="2876266" y="1974078"/>
                </a:cubicBezTo>
                <a:cubicBezTo>
                  <a:pt x="2898387" y="1777448"/>
                  <a:pt x="2819333" y="1537561"/>
                  <a:pt x="2944632" y="1384418"/>
                </a:cubicBezTo>
                <a:cubicBezTo>
                  <a:pt x="2970269" y="1353084"/>
                  <a:pt x="3003438" y="1326627"/>
                  <a:pt x="3021544" y="1290415"/>
                </a:cubicBezTo>
                <a:cubicBezTo>
                  <a:pt x="3114291" y="1104924"/>
                  <a:pt x="2991720" y="1353612"/>
                  <a:pt x="3064273" y="1196411"/>
                </a:cubicBezTo>
                <a:cubicBezTo>
                  <a:pt x="3074950" y="1173278"/>
                  <a:pt x="3089221" y="1151791"/>
                  <a:pt x="3098456" y="1128045"/>
                </a:cubicBezTo>
                <a:cubicBezTo>
                  <a:pt x="3109235" y="1100327"/>
                  <a:pt x="3116134" y="1071242"/>
                  <a:pt x="3124094" y="1042587"/>
                </a:cubicBezTo>
                <a:cubicBezTo>
                  <a:pt x="3152798" y="939251"/>
                  <a:pt x="3131575" y="1010163"/>
                  <a:pt x="3149731" y="931491"/>
                </a:cubicBezTo>
                <a:cubicBezTo>
                  <a:pt x="3155013" y="908603"/>
                  <a:pt x="3161126" y="885914"/>
                  <a:pt x="3166823" y="863125"/>
                </a:cubicBezTo>
                <a:cubicBezTo>
                  <a:pt x="3180028" y="757476"/>
                  <a:pt x="3178796" y="801711"/>
                  <a:pt x="3166823" y="658026"/>
                </a:cubicBezTo>
                <a:cubicBezTo>
                  <a:pt x="3164916" y="635139"/>
                  <a:pt x="3170696" y="608978"/>
                  <a:pt x="3158277" y="589660"/>
                </a:cubicBezTo>
                <a:cubicBezTo>
                  <a:pt x="3142873" y="565698"/>
                  <a:pt x="3089910" y="538385"/>
                  <a:pt x="3089910" y="538385"/>
                </a:cubicBezTo>
                <a:cubicBezTo>
                  <a:pt x="3084213" y="529839"/>
                  <a:pt x="3079690" y="520381"/>
                  <a:pt x="3072819" y="512747"/>
                </a:cubicBezTo>
                <a:cubicBezTo>
                  <a:pt x="3053954" y="491786"/>
                  <a:pt x="3029918" y="475487"/>
                  <a:pt x="3012998" y="452927"/>
                </a:cubicBezTo>
                <a:cubicBezTo>
                  <a:pt x="3004452" y="441533"/>
                  <a:pt x="2996630" y="429558"/>
                  <a:pt x="2987361" y="418744"/>
                </a:cubicBezTo>
                <a:cubicBezTo>
                  <a:pt x="2966339" y="394218"/>
                  <a:pt x="2944731" y="379511"/>
                  <a:pt x="2918995" y="358923"/>
                </a:cubicBezTo>
                <a:cubicBezTo>
                  <a:pt x="2910449" y="344680"/>
                  <a:pt x="2903323" y="329482"/>
                  <a:pt x="2893357" y="316194"/>
                </a:cubicBezTo>
                <a:cubicBezTo>
                  <a:pt x="2886106" y="306526"/>
                  <a:pt x="2874745" y="300391"/>
                  <a:pt x="2867720" y="290557"/>
                </a:cubicBezTo>
                <a:cubicBezTo>
                  <a:pt x="2850970" y="267107"/>
                  <a:pt x="2853715" y="250914"/>
                  <a:pt x="2833537" y="230736"/>
                </a:cubicBezTo>
                <a:cubicBezTo>
                  <a:pt x="2826274" y="223473"/>
                  <a:pt x="2815576" y="220469"/>
                  <a:pt x="2807899" y="213645"/>
                </a:cubicBezTo>
                <a:cubicBezTo>
                  <a:pt x="2789833" y="197587"/>
                  <a:pt x="2776735" y="175778"/>
                  <a:pt x="2756624" y="162370"/>
                </a:cubicBezTo>
                <a:cubicBezTo>
                  <a:pt x="2748078" y="156673"/>
                  <a:pt x="2738663" y="152101"/>
                  <a:pt x="2730987" y="145278"/>
                </a:cubicBezTo>
                <a:cubicBezTo>
                  <a:pt x="2712921" y="129220"/>
                  <a:pt x="2696804" y="111096"/>
                  <a:pt x="2679712" y="94004"/>
                </a:cubicBezTo>
                <a:cubicBezTo>
                  <a:pt x="2671166" y="85458"/>
                  <a:pt x="2664131" y="75070"/>
                  <a:pt x="2654075" y="68366"/>
                </a:cubicBezTo>
                <a:cubicBezTo>
                  <a:pt x="2604804" y="35520"/>
                  <a:pt x="2652336" y="63959"/>
                  <a:pt x="2602800" y="42729"/>
                </a:cubicBezTo>
                <a:cubicBezTo>
                  <a:pt x="2591091" y="37711"/>
                  <a:pt x="2580703" y="29666"/>
                  <a:pt x="2568617" y="25637"/>
                </a:cubicBezTo>
                <a:cubicBezTo>
                  <a:pt x="2521897" y="10063"/>
                  <a:pt x="2394856" y="9642"/>
                  <a:pt x="2380610" y="8546"/>
                </a:cubicBezTo>
                <a:cubicBezTo>
                  <a:pt x="2354891" y="6568"/>
                  <a:pt x="2329335" y="2849"/>
                  <a:pt x="2303697" y="0"/>
                </a:cubicBezTo>
                <a:cubicBezTo>
                  <a:pt x="2269514" y="2849"/>
                  <a:pt x="2234983" y="2907"/>
                  <a:pt x="2201148" y="8546"/>
                </a:cubicBezTo>
                <a:cubicBezTo>
                  <a:pt x="2183377" y="11508"/>
                  <a:pt x="2167539" y="22104"/>
                  <a:pt x="2149873" y="25637"/>
                </a:cubicBezTo>
                <a:cubicBezTo>
                  <a:pt x="2135630" y="28486"/>
                  <a:pt x="2121323" y="31032"/>
                  <a:pt x="2107144" y="34183"/>
                </a:cubicBezTo>
                <a:cubicBezTo>
                  <a:pt x="2095679" y="36731"/>
                  <a:pt x="2084615" y="41272"/>
                  <a:pt x="2072961" y="42729"/>
                </a:cubicBezTo>
                <a:cubicBezTo>
                  <a:pt x="2038924" y="46984"/>
                  <a:pt x="2004558" y="48023"/>
                  <a:pt x="1970411" y="51275"/>
                </a:cubicBezTo>
                <a:cubicBezTo>
                  <a:pt x="1944732" y="53721"/>
                  <a:pt x="1919095" y="56621"/>
                  <a:pt x="1893499" y="59820"/>
                </a:cubicBezTo>
                <a:cubicBezTo>
                  <a:pt x="1871244" y="62602"/>
                  <a:pt x="1784911" y="76143"/>
                  <a:pt x="1765312" y="76912"/>
                </a:cubicBezTo>
                <a:cubicBezTo>
                  <a:pt x="1642883" y="81713"/>
                  <a:pt x="1520333" y="82609"/>
                  <a:pt x="1397843" y="85458"/>
                </a:cubicBezTo>
                <a:lnTo>
                  <a:pt x="1320931" y="102549"/>
                </a:lnTo>
                <a:cubicBezTo>
                  <a:pt x="1309487" y="105190"/>
                  <a:pt x="1297890" y="107381"/>
                  <a:pt x="1286748" y="111095"/>
                </a:cubicBezTo>
                <a:cubicBezTo>
                  <a:pt x="1227120" y="130972"/>
                  <a:pt x="1261951" y="122943"/>
                  <a:pt x="1209836" y="145278"/>
                </a:cubicBezTo>
                <a:cubicBezTo>
                  <a:pt x="1201556" y="148826"/>
                  <a:pt x="1192255" y="149795"/>
                  <a:pt x="1184198" y="153824"/>
                </a:cubicBezTo>
                <a:cubicBezTo>
                  <a:pt x="1140838" y="175504"/>
                  <a:pt x="1148431" y="180094"/>
                  <a:pt x="1107286" y="196553"/>
                </a:cubicBezTo>
                <a:cubicBezTo>
                  <a:pt x="1090558" y="203244"/>
                  <a:pt x="1072739" y="206954"/>
                  <a:pt x="1056011" y="213645"/>
                </a:cubicBezTo>
                <a:lnTo>
                  <a:pt x="1013282" y="230736"/>
                </a:lnTo>
                <a:cubicBezTo>
                  <a:pt x="1004736" y="239282"/>
                  <a:pt x="995382" y="247090"/>
                  <a:pt x="987645" y="256374"/>
                </a:cubicBezTo>
                <a:cubicBezTo>
                  <a:pt x="981070" y="264264"/>
                  <a:pt x="977816" y="274748"/>
                  <a:pt x="970553" y="282011"/>
                </a:cubicBezTo>
                <a:cubicBezTo>
                  <a:pt x="963290" y="289274"/>
                  <a:pt x="953462" y="293406"/>
                  <a:pt x="944916" y="299103"/>
                </a:cubicBezTo>
                <a:cubicBezTo>
                  <a:pt x="905672" y="357967"/>
                  <a:pt x="955818" y="286382"/>
                  <a:pt x="893641" y="358923"/>
                </a:cubicBezTo>
                <a:cubicBezTo>
                  <a:pt x="862756" y="394956"/>
                  <a:pt x="884723" y="400165"/>
                  <a:pt x="825275" y="435835"/>
                </a:cubicBezTo>
                <a:cubicBezTo>
                  <a:pt x="811032" y="444381"/>
                  <a:pt x="795834" y="451507"/>
                  <a:pt x="782546" y="461473"/>
                </a:cubicBezTo>
                <a:cubicBezTo>
                  <a:pt x="744188" y="490242"/>
                  <a:pt x="771632" y="487900"/>
                  <a:pt x="722725" y="504202"/>
                </a:cubicBezTo>
                <a:cubicBezTo>
                  <a:pt x="700440" y="511630"/>
                  <a:pt x="676643" y="513865"/>
                  <a:pt x="654359" y="521293"/>
                </a:cubicBezTo>
                <a:lnTo>
                  <a:pt x="628722" y="529839"/>
                </a:lnTo>
                <a:cubicBezTo>
                  <a:pt x="586536" y="561478"/>
                  <a:pt x="582214" y="570350"/>
                  <a:pt x="517626" y="581114"/>
                </a:cubicBezTo>
                <a:lnTo>
                  <a:pt x="415077" y="598205"/>
                </a:lnTo>
                <a:cubicBezTo>
                  <a:pt x="398083" y="605003"/>
                  <a:pt x="337031" y="630394"/>
                  <a:pt x="321073" y="632389"/>
                </a:cubicBezTo>
                <a:lnTo>
                  <a:pt x="252707" y="640934"/>
                </a:lnTo>
                <a:cubicBezTo>
                  <a:pt x="244161" y="643783"/>
                  <a:pt x="234103" y="643852"/>
                  <a:pt x="227069" y="649480"/>
                </a:cubicBezTo>
                <a:cubicBezTo>
                  <a:pt x="187051" y="681495"/>
                  <a:pt x="228952" y="666355"/>
                  <a:pt x="201432" y="700755"/>
                </a:cubicBezTo>
                <a:cubicBezTo>
                  <a:pt x="171055" y="738727"/>
                  <a:pt x="187189" y="729241"/>
                  <a:pt x="184340" y="734938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4572000" y="908720"/>
            <a:ext cx="4666063" cy="2796189"/>
          </a:xfrm>
          <a:custGeom>
            <a:avLst/>
            <a:gdLst>
              <a:gd name="connsiteX0" fmla="*/ 324800 w 4666063"/>
              <a:gd name="connsiteY0" fmla="*/ 1375872 h 2796189"/>
              <a:gd name="connsiteX1" fmla="*/ 324800 w 4666063"/>
              <a:gd name="connsiteY1" fmla="*/ 1375872 h 2796189"/>
              <a:gd name="connsiteX2" fmla="*/ 94063 w 4666063"/>
              <a:gd name="connsiteY2" fmla="*/ 1786071 h 2796189"/>
              <a:gd name="connsiteX3" fmla="*/ 8605 w 4666063"/>
              <a:gd name="connsiteY3" fmla="*/ 2127902 h 2796189"/>
              <a:gd name="connsiteX4" fmla="*/ 25697 w 4666063"/>
              <a:gd name="connsiteY4" fmla="*/ 2401368 h 2796189"/>
              <a:gd name="connsiteX5" fmla="*/ 42789 w 4666063"/>
              <a:gd name="connsiteY5" fmla="*/ 2444097 h 2796189"/>
              <a:gd name="connsiteX6" fmla="*/ 162430 w 4666063"/>
              <a:gd name="connsiteY6" fmla="*/ 2546646 h 2796189"/>
              <a:gd name="connsiteX7" fmla="*/ 213705 w 4666063"/>
              <a:gd name="connsiteY7" fmla="*/ 2580829 h 2796189"/>
              <a:gd name="connsiteX8" fmla="*/ 299162 w 4666063"/>
              <a:gd name="connsiteY8" fmla="*/ 2623558 h 2796189"/>
              <a:gd name="connsiteX9" fmla="*/ 564082 w 4666063"/>
              <a:gd name="connsiteY9" fmla="*/ 2717562 h 2796189"/>
              <a:gd name="connsiteX10" fmla="*/ 743544 w 4666063"/>
              <a:gd name="connsiteY10" fmla="*/ 2777383 h 2796189"/>
              <a:gd name="connsiteX11" fmla="*/ 837547 w 4666063"/>
              <a:gd name="connsiteY11" fmla="*/ 2785929 h 2796189"/>
              <a:gd name="connsiteX12" fmla="*/ 965734 w 4666063"/>
              <a:gd name="connsiteY12" fmla="*/ 2785929 h 2796189"/>
              <a:gd name="connsiteX13" fmla="*/ 991372 w 4666063"/>
              <a:gd name="connsiteY13" fmla="*/ 2768837 h 2796189"/>
              <a:gd name="connsiteX14" fmla="*/ 1025555 w 4666063"/>
              <a:gd name="connsiteY14" fmla="*/ 2760291 h 2796189"/>
              <a:gd name="connsiteX15" fmla="*/ 1068284 w 4666063"/>
              <a:gd name="connsiteY15" fmla="*/ 2743200 h 2796189"/>
              <a:gd name="connsiteX16" fmla="*/ 1153742 w 4666063"/>
              <a:gd name="connsiteY16" fmla="*/ 2734654 h 2796189"/>
              <a:gd name="connsiteX17" fmla="*/ 1393024 w 4666063"/>
              <a:gd name="connsiteY17" fmla="*/ 2683379 h 2796189"/>
              <a:gd name="connsiteX18" fmla="*/ 1521211 w 4666063"/>
              <a:gd name="connsiteY18" fmla="*/ 2649196 h 2796189"/>
              <a:gd name="connsiteX19" fmla="*/ 1803222 w 4666063"/>
              <a:gd name="connsiteY19" fmla="*/ 2580829 h 2796189"/>
              <a:gd name="connsiteX20" fmla="*/ 2025413 w 4666063"/>
              <a:gd name="connsiteY20" fmla="*/ 2503917 h 2796189"/>
              <a:gd name="connsiteX21" fmla="*/ 2153600 w 4666063"/>
              <a:gd name="connsiteY21" fmla="*/ 2469734 h 2796189"/>
              <a:gd name="connsiteX22" fmla="*/ 2452703 w 4666063"/>
              <a:gd name="connsiteY22" fmla="*/ 2324456 h 2796189"/>
              <a:gd name="connsiteX23" fmla="*/ 2580890 w 4666063"/>
              <a:gd name="connsiteY23" fmla="*/ 2273181 h 2796189"/>
              <a:gd name="connsiteX24" fmla="*/ 2657802 w 4666063"/>
              <a:gd name="connsiteY24" fmla="*/ 2230452 h 2796189"/>
              <a:gd name="connsiteX25" fmla="*/ 2751805 w 4666063"/>
              <a:gd name="connsiteY25" fmla="*/ 2204814 h 2796189"/>
              <a:gd name="connsiteX26" fmla="*/ 2777443 w 4666063"/>
              <a:gd name="connsiteY26" fmla="*/ 2196269 h 2796189"/>
              <a:gd name="connsiteX27" fmla="*/ 2837263 w 4666063"/>
              <a:gd name="connsiteY27" fmla="*/ 2153540 h 2796189"/>
              <a:gd name="connsiteX28" fmla="*/ 2888538 w 4666063"/>
              <a:gd name="connsiteY28" fmla="*/ 2076628 h 2796189"/>
              <a:gd name="connsiteX29" fmla="*/ 2948359 w 4666063"/>
              <a:gd name="connsiteY29" fmla="*/ 2033899 h 2796189"/>
              <a:gd name="connsiteX30" fmla="*/ 2982542 w 4666063"/>
              <a:gd name="connsiteY30" fmla="*/ 2025353 h 2796189"/>
              <a:gd name="connsiteX31" fmla="*/ 3033817 w 4666063"/>
              <a:gd name="connsiteY31" fmla="*/ 1982624 h 2796189"/>
              <a:gd name="connsiteX32" fmla="*/ 3068000 w 4666063"/>
              <a:gd name="connsiteY32" fmla="*/ 1974078 h 2796189"/>
              <a:gd name="connsiteX33" fmla="*/ 3093637 w 4666063"/>
              <a:gd name="connsiteY33" fmla="*/ 1965532 h 2796189"/>
              <a:gd name="connsiteX34" fmla="*/ 3119275 w 4666063"/>
              <a:gd name="connsiteY34" fmla="*/ 1939895 h 2796189"/>
              <a:gd name="connsiteX35" fmla="*/ 3204733 w 4666063"/>
              <a:gd name="connsiteY35" fmla="*/ 1880074 h 2796189"/>
              <a:gd name="connsiteX36" fmla="*/ 3247462 w 4666063"/>
              <a:gd name="connsiteY36" fmla="*/ 1837345 h 2796189"/>
              <a:gd name="connsiteX37" fmla="*/ 3281645 w 4666063"/>
              <a:gd name="connsiteY37" fmla="*/ 1811708 h 2796189"/>
              <a:gd name="connsiteX38" fmla="*/ 3341465 w 4666063"/>
              <a:gd name="connsiteY38" fmla="*/ 1768979 h 2796189"/>
              <a:gd name="connsiteX39" fmla="*/ 3367103 w 4666063"/>
              <a:gd name="connsiteY39" fmla="*/ 1743342 h 2796189"/>
              <a:gd name="connsiteX40" fmla="*/ 3409832 w 4666063"/>
              <a:gd name="connsiteY40" fmla="*/ 1683521 h 2796189"/>
              <a:gd name="connsiteX41" fmla="*/ 3418377 w 4666063"/>
              <a:gd name="connsiteY41" fmla="*/ 1640792 h 2796189"/>
              <a:gd name="connsiteX42" fmla="*/ 3435469 w 4666063"/>
              <a:gd name="connsiteY42" fmla="*/ 1606609 h 2796189"/>
              <a:gd name="connsiteX43" fmla="*/ 3640568 w 4666063"/>
              <a:gd name="connsiteY43" fmla="*/ 1410056 h 2796189"/>
              <a:gd name="connsiteX44" fmla="*/ 3700389 w 4666063"/>
              <a:gd name="connsiteY44" fmla="*/ 1367327 h 2796189"/>
              <a:gd name="connsiteX45" fmla="*/ 3802938 w 4666063"/>
              <a:gd name="connsiteY45" fmla="*/ 1273323 h 2796189"/>
              <a:gd name="connsiteX46" fmla="*/ 3905488 w 4666063"/>
              <a:gd name="connsiteY46" fmla="*/ 1222048 h 2796189"/>
              <a:gd name="connsiteX47" fmla="*/ 3990946 w 4666063"/>
              <a:gd name="connsiteY47" fmla="*/ 1170773 h 2796189"/>
              <a:gd name="connsiteX48" fmla="*/ 4076404 w 4666063"/>
              <a:gd name="connsiteY48" fmla="*/ 1145136 h 2796189"/>
              <a:gd name="connsiteX49" fmla="*/ 4144770 w 4666063"/>
              <a:gd name="connsiteY49" fmla="*/ 1102407 h 2796189"/>
              <a:gd name="connsiteX50" fmla="*/ 4178953 w 4666063"/>
              <a:gd name="connsiteY50" fmla="*/ 1093861 h 2796189"/>
              <a:gd name="connsiteX51" fmla="*/ 4247319 w 4666063"/>
              <a:gd name="connsiteY51" fmla="*/ 1034041 h 2796189"/>
              <a:gd name="connsiteX52" fmla="*/ 4272957 w 4666063"/>
              <a:gd name="connsiteY52" fmla="*/ 1025495 h 2796189"/>
              <a:gd name="connsiteX53" fmla="*/ 4298594 w 4666063"/>
              <a:gd name="connsiteY53" fmla="*/ 1008403 h 2796189"/>
              <a:gd name="connsiteX54" fmla="*/ 4341323 w 4666063"/>
              <a:gd name="connsiteY54" fmla="*/ 999857 h 2796189"/>
              <a:gd name="connsiteX55" fmla="*/ 4375506 w 4666063"/>
              <a:gd name="connsiteY55" fmla="*/ 965674 h 2796189"/>
              <a:gd name="connsiteX56" fmla="*/ 4426781 w 4666063"/>
              <a:gd name="connsiteY56" fmla="*/ 931491 h 2796189"/>
              <a:gd name="connsiteX57" fmla="*/ 4460964 w 4666063"/>
              <a:gd name="connsiteY57" fmla="*/ 854579 h 2796189"/>
              <a:gd name="connsiteX58" fmla="*/ 4486602 w 4666063"/>
              <a:gd name="connsiteY58" fmla="*/ 794758 h 2796189"/>
              <a:gd name="connsiteX59" fmla="*/ 4503693 w 4666063"/>
              <a:gd name="connsiteY59" fmla="*/ 760575 h 2796189"/>
              <a:gd name="connsiteX60" fmla="*/ 4529331 w 4666063"/>
              <a:gd name="connsiteY60" fmla="*/ 666572 h 2796189"/>
              <a:gd name="connsiteX61" fmla="*/ 4537876 w 4666063"/>
              <a:gd name="connsiteY61" fmla="*/ 623843 h 2796189"/>
              <a:gd name="connsiteX62" fmla="*/ 4546422 w 4666063"/>
              <a:gd name="connsiteY62" fmla="*/ 589659 h 2796189"/>
              <a:gd name="connsiteX63" fmla="*/ 4554968 w 4666063"/>
              <a:gd name="connsiteY63" fmla="*/ 401652 h 2796189"/>
              <a:gd name="connsiteX64" fmla="*/ 4563514 w 4666063"/>
              <a:gd name="connsiteY64" fmla="*/ 350377 h 2796189"/>
              <a:gd name="connsiteX65" fmla="*/ 4589151 w 4666063"/>
              <a:gd name="connsiteY65" fmla="*/ 299102 h 2796189"/>
              <a:gd name="connsiteX66" fmla="*/ 4623334 w 4666063"/>
              <a:gd name="connsiteY66" fmla="*/ 213644 h 2796189"/>
              <a:gd name="connsiteX67" fmla="*/ 4648972 w 4666063"/>
              <a:gd name="connsiteY67" fmla="*/ 170915 h 2796189"/>
              <a:gd name="connsiteX68" fmla="*/ 4666063 w 4666063"/>
              <a:gd name="connsiteY68" fmla="*/ 136732 h 2796189"/>
              <a:gd name="connsiteX69" fmla="*/ 4648972 w 4666063"/>
              <a:gd name="connsiteY69" fmla="*/ 42729 h 2796189"/>
              <a:gd name="connsiteX70" fmla="*/ 4529331 w 4666063"/>
              <a:gd name="connsiteY70" fmla="*/ 25637 h 2796189"/>
              <a:gd name="connsiteX71" fmla="*/ 4452419 w 4666063"/>
              <a:gd name="connsiteY71" fmla="*/ 8545 h 2796189"/>
              <a:gd name="connsiteX72" fmla="*/ 4426781 w 4666063"/>
              <a:gd name="connsiteY72" fmla="*/ 0 h 2796189"/>
              <a:gd name="connsiteX73" fmla="*/ 4238774 w 4666063"/>
              <a:gd name="connsiteY73" fmla="*/ 8545 h 2796189"/>
              <a:gd name="connsiteX74" fmla="*/ 4136224 w 4666063"/>
              <a:gd name="connsiteY74" fmla="*/ 34183 h 2796189"/>
              <a:gd name="connsiteX75" fmla="*/ 3999491 w 4666063"/>
              <a:gd name="connsiteY75" fmla="*/ 51274 h 2796189"/>
              <a:gd name="connsiteX76" fmla="*/ 3922579 w 4666063"/>
              <a:gd name="connsiteY76" fmla="*/ 59820 h 2796189"/>
              <a:gd name="connsiteX77" fmla="*/ 3162004 w 4666063"/>
              <a:gd name="connsiteY77" fmla="*/ 68366 h 2796189"/>
              <a:gd name="connsiteX78" fmla="*/ 2862901 w 4666063"/>
              <a:gd name="connsiteY78" fmla="*/ 59820 h 2796189"/>
              <a:gd name="connsiteX79" fmla="*/ 2803080 w 4666063"/>
              <a:gd name="connsiteY79" fmla="*/ 51274 h 2796189"/>
              <a:gd name="connsiteX80" fmla="*/ 2589435 w 4666063"/>
              <a:gd name="connsiteY80" fmla="*/ 59820 h 2796189"/>
              <a:gd name="connsiteX81" fmla="*/ 2529615 w 4666063"/>
              <a:gd name="connsiteY81" fmla="*/ 51274 h 2796189"/>
              <a:gd name="connsiteX82" fmla="*/ 2486886 w 4666063"/>
              <a:gd name="connsiteY82" fmla="*/ 76912 h 2796189"/>
              <a:gd name="connsiteX83" fmla="*/ 2401428 w 4666063"/>
              <a:gd name="connsiteY83" fmla="*/ 119641 h 2796189"/>
              <a:gd name="connsiteX84" fmla="*/ 2367245 w 4666063"/>
              <a:gd name="connsiteY84" fmla="*/ 136732 h 2796189"/>
              <a:gd name="connsiteX85" fmla="*/ 2307424 w 4666063"/>
              <a:gd name="connsiteY85" fmla="*/ 145278 h 2796189"/>
              <a:gd name="connsiteX86" fmla="*/ 2204875 w 4666063"/>
              <a:gd name="connsiteY86" fmla="*/ 170915 h 2796189"/>
              <a:gd name="connsiteX87" fmla="*/ 1640852 w 4666063"/>
              <a:gd name="connsiteY87" fmla="*/ 188007 h 2796189"/>
              <a:gd name="connsiteX88" fmla="*/ 1589577 w 4666063"/>
              <a:gd name="connsiteY88" fmla="*/ 205099 h 2796189"/>
              <a:gd name="connsiteX89" fmla="*/ 1572486 w 4666063"/>
              <a:gd name="connsiteY89" fmla="*/ 290557 h 2796189"/>
              <a:gd name="connsiteX90" fmla="*/ 1555394 w 4666063"/>
              <a:gd name="connsiteY90" fmla="*/ 316194 h 2796189"/>
              <a:gd name="connsiteX91" fmla="*/ 1529757 w 4666063"/>
              <a:gd name="connsiteY91" fmla="*/ 367469 h 2796189"/>
              <a:gd name="connsiteX92" fmla="*/ 1487028 w 4666063"/>
              <a:gd name="connsiteY92" fmla="*/ 427289 h 2796189"/>
              <a:gd name="connsiteX93" fmla="*/ 1444299 w 4666063"/>
              <a:gd name="connsiteY93" fmla="*/ 452927 h 2796189"/>
              <a:gd name="connsiteX94" fmla="*/ 1418662 w 4666063"/>
              <a:gd name="connsiteY94" fmla="*/ 478564 h 2796189"/>
              <a:gd name="connsiteX95" fmla="*/ 1375933 w 4666063"/>
              <a:gd name="connsiteY95" fmla="*/ 512747 h 2796189"/>
              <a:gd name="connsiteX96" fmla="*/ 1333204 w 4666063"/>
              <a:gd name="connsiteY96" fmla="*/ 538385 h 2796189"/>
              <a:gd name="connsiteX97" fmla="*/ 1281929 w 4666063"/>
              <a:gd name="connsiteY97" fmla="*/ 572568 h 2796189"/>
              <a:gd name="connsiteX98" fmla="*/ 1205017 w 4666063"/>
              <a:gd name="connsiteY98" fmla="*/ 615297 h 2796189"/>
              <a:gd name="connsiteX99" fmla="*/ 1119559 w 4666063"/>
              <a:gd name="connsiteY99" fmla="*/ 675117 h 2796189"/>
              <a:gd name="connsiteX100" fmla="*/ 1008463 w 4666063"/>
              <a:gd name="connsiteY100" fmla="*/ 837487 h 2796189"/>
              <a:gd name="connsiteX101" fmla="*/ 948643 w 4666063"/>
              <a:gd name="connsiteY101" fmla="*/ 914400 h 2796189"/>
              <a:gd name="connsiteX102" fmla="*/ 863185 w 4666063"/>
              <a:gd name="connsiteY102" fmla="*/ 991312 h 2796189"/>
              <a:gd name="connsiteX103" fmla="*/ 829002 w 4666063"/>
              <a:gd name="connsiteY103" fmla="*/ 1042586 h 2796189"/>
              <a:gd name="connsiteX104" fmla="*/ 769181 w 4666063"/>
              <a:gd name="connsiteY104" fmla="*/ 1136590 h 2796189"/>
              <a:gd name="connsiteX105" fmla="*/ 734998 w 4666063"/>
              <a:gd name="connsiteY105" fmla="*/ 1204957 h 2796189"/>
              <a:gd name="connsiteX106" fmla="*/ 709361 w 4666063"/>
              <a:gd name="connsiteY106" fmla="*/ 1230594 h 2796189"/>
              <a:gd name="connsiteX107" fmla="*/ 658086 w 4666063"/>
              <a:gd name="connsiteY107" fmla="*/ 1290414 h 2796189"/>
              <a:gd name="connsiteX108" fmla="*/ 598265 w 4666063"/>
              <a:gd name="connsiteY108" fmla="*/ 1307506 h 2796189"/>
              <a:gd name="connsiteX109" fmla="*/ 529899 w 4666063"/>
              <a:gd name="connsiteY109" fmla="*/ 1298960 h 2796189"/>
              <a:gd name="connsiteX110" fmla="*/ 504262 w 4666063"/>
              <a:gd name="connsiteY110" fmla="*/ 1290414 h 2796189"/>
              <a:gd name="connsiteX111" fmla="*/ 393166 w 4666063"/>
              <a:gd name="connsiteY111" fmla="*/ 1298960 h 2796189"/>
              <a:gd name="connsiteX112" fmla="*/ 341891 w 4666063"/>
              <a:gd name="connsiteY112" fmla="*/ 1316052 h 2796189"/>
              <a:gd name="connsiteX113" fmla="*/ 316254 w 4666063"/>
              <a:gd name="connsiteY113" fmla="*/ 1324598 h 2796189"/>
              <a:gd name="connsiteX114" fmla="*/ 290617 w 4666063"/>
              <a:gd name="connsiteY114" fmla="*/ 1341689 h 2796189"/>
              <a:gd name="connsiteX115" fmla="*/ 324800 w 4666063"/>
              <a:gd name="connsiteY115" fmla="*/ 1375872 h 2796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4666063" h="2796189">
                <a:moveTo>
                  <a:pt x="324800" y="1375872"/>
                </a:moveTo>
                <a:lnTo>
                  <a:pt x="324800" y="1375872"/>
                </a:lnTo>
                <a:cubicBezTo>
                  <a:pt x="161495" y="1492518"/>
                  <a:pt x="239788" y="1421757"/>
                  <a:pt x="94063" y="1786071"/>
                </a:cubicBezTo>
                <a:cubicBezTo>
                  <a:pt x="32337" y="1940385"/>
                  <a:pt x="29822" y="1989996"/>
                  <a:pt x="8605" y="2127902"/>
                </a:cubicBezTo>
                <a:cubicBezTo>
                  <a:pt x="-2307" y="2269771"/>
                  <a:pt x="-8440" y="2237511"/>
                  <a:pt x="25697" y="2401368"/>
                </a:cubicBezTo>
                <a:cubicBezTo>
                  <a:pt x="28826" y="2416386"/>
                  <a:pt x="35339" y="2430687"/>
                  <a:pt x="42789" y="2444097"/>
                </a:cubicBezTo>
                <a:cubicBezTo>
                  <a:pt x="70065" y="2493194"/>
                  <a:pt x="115687" y="2513651"/>
                  <a:pt x="162430" y="2546646"/>
                </a:cubicBezTo>
                <a:cubicBezTo>
                  <a:pt x="179212" y="2558492"/>
                  <a:pt x="195332" y="2571642"/>
                  <a:pt x="213705" y="2580829"/>
                </a:cubicBezTo>
                <a:cubicBezTo>
                  <a:pt x="242191" y="2595072"/>
                  <a:pt x="269734" y="2611381"/>
                  <a:pt x="299162" y="2623558"/>
                </a:cubicBezTo>
                <a:cubicBezTo>
                  <a:pt x="415715" y="2671787"/>
                  <a:pt x="456556" y="2680162"/>
                  <a:pt x="564082" y="2717562"/>
                </a:cubicBezTo>
                <a:cubicBezTo>
                  <a:pt x="606675" y="2732377"/>
                  <a:pt x="696938" y="2768505"/>
                  <a:pt x="743544" y="2777383"/>
                </a:cubicBezTo>
                <a:cubicBezTo>
                  <a:pt x="774452" y="2783270"/>
                  <a:pt x="806213" y="2783080"/>
                  <a:pt x="837547" y="2785929"/>
                </a:cubicBezTo>
                <a:cubicBezTo>
                  <a:pt x="892958" y="2797010"/>
                  <a:pt x="896156" y="2801985"/>
                  <a:pt x="965734" y="2785929"/>
                </a:cubicBezTo>
                <a:cubicBezTo>
                  <a:pt x="975742" y="2783620"/>
                  <a:pt x="981931" y="2772883"/>
                  <a:pt x="991372" y="2768837"/>
                </a:cubicBezTo>
                <a:cubicBezTo>
                  <a:pt x="1002167" y="2764210"/>
                  <a:pt x="1014413" y="2764005"/>
                  <a:pt x="1025555" y="2760291"/>
                </a:cubicBezTo>
                <a:cubicBezTo>
                  <a:pt x="1040108" y="2755440"/>
                  <a:pt x="1053242" y="2746208"/>
                  <a:pt x="1068284" y="2743200"/>
                </a:cubicBezTo>
                <a:cubicBezTo>
                  <a:pt x="1096356" y="2737586"/>
                  <a:pt x="1125256" y="2737503"/>
                  <a:pt x="1153742" y="2734654"/>
                </a:cubicBezTo>
                <a:cubicBezTo>
                  <a:pt x="1507364" y="2646246"/>
                  <a:pt x="950436" y="2783317"/>
                  <a:pt x="1393024" y="2683379"/>
                </a:cubicBezTo>
                <a:cubicBezTo>
                  <a:pt x="1436160" y="2673639"/>
                  <a:pt x="1478234" y="2659615"/>
                  <a:pt x="1521211" y="2649196"/>
                </a:cubicBezTo>
                <a:cubicBezTo>
                  <a:pt x="1628017" y="2623304"/>
                  <a:pt x="1700214" y="2613490"/>
                  <a:pt x="1803222" y="2580829"/>
                </a:cubicBezTo>
                <a:cubicBezTo>
                  <a:pt x="1877932" y="2557140"/>
                  <a:pt x="1950703" y="2527605"/>
                  <a:pt x="2025413" y="2503917"/>
                </a:cubicBezTo>
                <a:cubicBezTo>
                  <a:pt x="2067567" y="2490551"/>
                  <a:pt x="2112828" y="2486858"/>
                  <a:pt x="2153600" y="2469734"/>
                </a:cubicBezTo>
                <a:cubicBezTo>
                  <a:pt x="2255792" y="2426814"/>
                  <a:pt x="2349791" y="2365621"/>
                  <a:pt x="2452703" y="2324456"/>
                </a:cubicBezTo>
                <a:cubicBezTo>
                  <a:pt x="2495432" y="2307364"/>
                  <a:pt x="2539054" y="2292356"/>
                  <a:pt x="2580890" y="2273181"/>
                </a:cubicBezTo>
                <a:cubicBezTo>
                  <a:pt x="2607551" y="2260961"/>
                  <a:pt x="2631225" y="2242855"/>
                  <a:pt x="2657802" y="2230452"/>
                </a:cubicBezTo>
                <a:cubicBezTo>
                  <a:pt x="2700108" y="2210709"/>
                  <a:pt x="2709750" y="2215327"/>
                  <a:pt x="2751805" y="2204814"/>
                </a:cubicBezTo>
                <a:cubicBezTo>
                  <a:pt x="2760544" y="2202629"/>
                  <a:pt x="2768897" y="2199117"/>
                  <a:pt x="2777443" y="2196269"/>
                </a:cubicBezTo>
                <a:cubicBezTo>
                  <a:pt x="2789705" y="2188094"/>
                  <a:pt x="2829845" y="2162017"/>
                  <a:pt x="2837263" y="2153540"/>
                </a:cubicBezTo>
                <a:cubicBezTo>
                  <a:pt x="2894224" y="2088443"/>
                  <a:pt x="2832360" y="2132807"/>
                  <a:pt x="2888538" y="2076628"/>
                </a:cubicBezTo>
                <a:cubicBezTo>
                  <a:pt x="2890731" y="2074435"/>
                  <a:pt x="2939863" y="2037540"/>
                  <a:pt x="2948359" y="2033899"/>
                </a:cubicBezTo>
                <a:cubicBezTo>
                  <a:pt x="2959154" y="2029272"/>
                  <a:pt x="2971148" y="2028202"/>
                  <a:pt x="2982542" y="2025353"/>
                </a:cubicBezTo>
                <a:cubicBezTo>
                  <a:pt x="2997945" y="2009950"/>
                  <a:pt x="3012992" y="1991549"/>
                  <a:pt x="3033817" y="1982624"/>
                </a:cubicBezTo>
                <a:cubicBezTo>
                  <a:pt x="3044612" y="1977997"/>
                  <a:pt x="3056707" y="1977305"/>
                  <a:pt x="3068000" y="1974078"/>
                </a:cubicBezTo>
                <a:cubicBezTo>
                  <a:pt x="3076661" y="1971603"/>
                  <a:pt x="3085091" y="1968381"/>
                  <a:pt x="3093637" y="1965532"/>
                </a:cubicBezTo>
                <a:cubicBezTo>
                  <a:pt x="3102183" y="1956986"/>
                  <a:pt x="3109735" y="1947315"/>
                  <a:pt x="3119275" y="1939895"/>
                </a:cubicBezTo>
                <a:cubicBezTo>
                  <a:pt x="3154272" y="1912675"/>
                  <a:pt x="3173620" y="1907730"/>
                  <a:pt x="3204733" y="1880074"/>
                </a:cubicBezTo>
                <a:cubicBezTo>
                  <a:pt x="3219788" y="1866692"/>
                  <a:pt x="3232407" y="1850727"/>
                  <a:pt x="3247462" y="1837345"/>
                </a:cubicBezTo>
                <a:cubicBezTo>
                  <a:pt x="3258107" y="1827883"/>
                  <a:pt x="3270055" y="1819987"/>
                  <a:pt x="3281645" y="1811708"/>
                </a:cubicBezTo>
                <a:cubicBezTo>
                  <a:pt x="3308693" y="1792388"/>
                  <a:pt x="3313543" y="1792912"/>
                  <a:pt x="3341465" y="1768979"/>
                </a:cubicBezTo>
                <a:cubicBezTo>
                  <a:pt x="3350641" y="1761114"/>
                  <a:pt x="3359238" y="1752518"/>
                  <a:pt x="3367103" y="1743342"/>
                </a:cubicBezTo>
                <a:cubicBezTo>
                  <a:pt x="3382995" y="1724801"/>
                  <a:pt x="3396310" y="1703803"/>
                  <a:pt x="3409832" y="1683521"/>
                </a:cubicBezTo>
                <a:cubicBezTo>
                  <a:pt x="3412680" y="1669278"/>
                  <a:pt x="3413784" y="1654572"/>
                  <a:pt x="3418377" y="1640792"/>
                </a:cubicBezTo>
                <a:cubicBezTo>
                  <a:pt x="3422405" y="1628706"/>
                  <a:pt x="3426632" y="1615785"/>
                  <a:pt x="3435469" y="1606609"/>
                </a:cubicBezTo>
                <a:cubicBezTo>
                  <a:pt x="3501151" y="1538401"/>
                  <a:pt x="3563514" y="1465094"/>
                  <a:pt x="3640568" y="1410056"/>
                </a:cubicBezTo>
                <a:cubicBezTo>
                  <a:pt x="3660508" y="1395813"/>
                  <a:pt x="3681682" y="1383156"/>
                  <a:pt x="3700389" y="1367327"/>
                </a:cubicBezTo>
                <a:cubicBezTo>
                  <a:pt x="3808846" y="1275555"/>
                  <a:pt x="3694940" y="1354321"/>
                  <a:pt x="3802938" y="1273323"/>
                </a:cubicBezTo>
                <a:cubicBezTo>
                  <a:pt x="3872806" y="1220922"/>
                  <a:pt x="3831566" y="1252849"/>
                  <a:pt x="3905488" y="1222048"/>
                </a:cubicBezTo>
                <a:cubicBezTo>
                  <a:pt x="4104603" y="1139083"/>
                  <a:pt x="3840773" y="1245860"/>
                  <a:pt x="3990946" y="1170773"/>
                </a:cubicBezTo>
                <a:cubicBezTo>
                  <a:pt x="4011750" y="1160371"/>
                  <a:pt x="4051871" y="1151269"/>
                  <a:pt x="4076404" y="1145136"/>
                </a:cubicBezTo>
                <a:cubicBezTo>
                  <a:pt x="4093558" y="1133700"/>
                  <a:pt x="4129303" y="1109281"/>
                  <a:pt x="4144770" y="1102407"/>
                </a:cubicBezTo>
                <a:cubicBezTo>
                  <a:pt x="4155503" y="1097637"/>
                  <a:pt x="4167559" y="1096710"/>
                  <a:pt x="4178953" y="1093861"/>
                </a:cubicBezTo>
                <a:cubicBezTo>
                  <a:pt x="4201017" y="1071797"/>
                  <a:pt x="4219859" y="1049732"/>
                  <a:pt x="4247319" y="1034041"/>
                </a:cubicBezTo>
                <a:cubicBezTo>
                  <a:pt x="4255140" y="1029572"/>
                  <a:pt x="4264411" y="1028344"/>
                  <a:pt x="4272957" y="1025495"/>
                </a:cubicBezTo>
                <a:cubicBezTo>
                  <a:pt x="4281503" y="1019798"/>
                  <a:pt x="4288977" y="1012009"/>
                  <a:pt x="4298594" y="1008403"/>
                </a:cubicBezTo>
                <a:cubicBezTo>
                  <a:pt x="4312194" y="1003303"/>
                  <a:pt x="4328626" y="1006911"/>
                  <a:pt x="4341323" y="999857"/>
                </a:cubicBezTo>
                <a:cubicBezTo>
                  <a:pt x="4355409" y="992031"/>
                  <a:pt x="4362923" y="975740"/>
                  <a:pt x="4375506" y="965674"/>
                </a:cubicBezTo>
                <a:cubicBezTo>
                  <a:pt x="4391546" y="952842"/>
                  <a:pt x="4426781" y="931491"/>
                  <a:pt x="4426781" y="931491"/>
                </a:cubicBezTo>
                <a:cubicBezTo>
                  <a:pt x="4440868" y="861058"/>
                  <a:pt x="4423918" y="913852"/>
                  <a:pt x="4460964" y="854579"/>
                </a:cubicBezTo>
                <a:cubicBezTo>
                  <a:pt x="4486730" y="813353"/>
                  <a:pt x="4470743" y="831764"/>
                  <a:pt x="4486602" y="794758"/>
                </a:cubicBezTo>
                <a:cubicBezTo>
                  <a:pt x="4491620" y="783049"/>
                  <a:pt x="4497996" y="771969"/>
                  <a:pt x="4503693" y="760575"/>
                </a:cubicBezTo>
                <a:cubicBezTo>
                  <a:pt x="4524359" y="615916"/>
                  <a:pt x="4496705" y="764452"/>
                  <a:pt x="4529331" y="666572"/>
                </a:cubicBezTo>
                <a:cubicBezTo>
                  <a:pt x="4533924" y="652792"/>
                  <a:pt x="4534725" y="638022"/>
                  <a:pt x="4537876" y="623843"/>
                </a:cubicBezTo>
                <a:cubicBezTo>
                  <a:pt x="4540424" y="612377"/>
                  <a:pt x="4543573" y="601054"/>
                  <a:pt x="4546422" y="589659"/>
                </a:cubicBezTo>
                <a:cubicBezTo>
                  <a:pt x="4549271" y="526990"/>
                  <a:pt x="4550498" y="464226"/>
                  <a:pt x="4554968" y="401652"/>
                </a:cubicBezTo>
                <a:cubicBezTo>
                  <a:pt x="4556203" y="384369"/>
                  <a:pt x="4558035" y="366815"/>
                  <a:pt x="4563514" y="350377"/>
                </a:cubicBezTo>
                <a:cubicBezTo>
                  <a:pt x="4569557" y="332249"/>
                  <a:pt x="4581492" y="316609"/>
                  <a:pt x="4589151" y="299102"/>
                </a:cubicBezTo>
                <a:cubicBezTo>
                  <a:pt x="4601448" y="270994"/>
                  <a:pt x="4610360" y="241446"/>
                  <a:pt x="4623334" y="213644"/>
                </a:cubicBezTo>
                <a:cubicBezTo>
                  <a:pt x="4630358" y="198592"/>
                  <a:pt x="4640905" y="185435"/>
                  <a:pt x="4648972" y="170915"/>
                </a:cubicBezTo>
                <a:cubicBezTo>
                  <a:pt x="4655159" y="159779"/>
                  <a:pt x="4660366" y="148126"/>
                  <a:pt x="4666063" y="136732"/>
                </a:cubicBezTo>
                <a:cubicBezTo>
                  <a:pt x="4660366" y="105398"/>
                  <a:pt x="4673690" y="62812"/>
                  <a:pt x="4648972" y="42729"/>
                </a:cubicBezTo>
                <a:cubicBezTo>
                  <a:pt x="4617706" y="17325"/>
                  <a:pt x="4568834" y="33538"/>
                  <a:pt x="4529331" y="25637"/>
                </a:cubicBezTo>
                <a:cubicBezTo>
                  <a:pt x="4499952" y="19761"/>
                  <a:pt x="4480586" y="16592"/>
                  <a:pt x="4452419" y="8545"/>
                </a:cubicBezTo>
                <a:cubicBezTo>
                  <a:pt x="4443757" y="6070"/>
                  <a:pt x="4435327" y="2848"/>
                  <a:pt x="4426781" y="0"/>
                </a:cubicBezTo>
                <a:cubicBezTo>
                  <a:pt x="4364112" y="2848"/>
                  <a:pt x="4301348" y="4076"/>
                  <a:pt x="4238774" y="8545"/>
                </a:cubicBezTo>
                <a:cubicBezTo>
                  <a:pt x="4182789" y="12544"/>
                  <a:pt x="4190357" y="19419"/>
                  <a:pt x="4136224" y="34183"/>
                </a:cubicBezTo>
                <a:cubicBezTo>
                  <a:pt x="4090986" y="46521"/>
                  <a:pt x="4046563" y="46567"/>
                  <a:pt x="3999491" y="51274"/>
                </a:cubicBezTo>
                <a:cubicBezTo>
                  <a:pt x="3973824" y="53841"/>
                  <a:pt x="3948369" y="59294"/>
                  <a:pt x="3922579" y="59820"/>
                </a:cubicBezTo>
                <a:lnTo>
                  <a:pt x="3162004" y="68366"/>
                </a:lnTo>
                <a:lnTo>
                  <a:pt x="2862901" y="59820"/>
                </a:lnTo>
                <a:cubicBezTo>
                  <a:pt x="2842781" y="58862"/>
                  <a:pt x="2823223" y="51274"/>
                  <a:pt x="2803080" y="51274"/>
                </a:cubicBezTo>
                <a:cubicBezTo>
                  <a:pt x="2731808" y="51274"/>
                  <a:pt x="2660650" y="56971"/>
                  <a:pt x="2589435" y="59820"/>
                </a:cubicBezTo>
                <a:cubicBezTo>
                  <a:pt x="2569495" y="56971"/>
                  <a:pt x="2549483" y="47963"/>
                  <a:pt x="2529615" y="51274"/>
                </a:cubicBezTo>
                <a:cubicBezTo>
                  <a:pt x="2513231" y="54005"/>
                  <a:pt x="2501542" y="69095"/>
                  <a:pt x="2486886" y="76912"/>
                </a:cubicBezTo>
                <a:cubicBezTo>
                  <a:pt x="2458785" y="91900"/>
                  <a:pt x="2429914" y="105398"/>
                  <a:pt x="2401428" y="119641"/>
                </a:cubicBezTo>
                <a:cubicBezTo>
                  <a:pt x="2390034" y="125338"/>
                  <a:pt x="2379856" y="134930"/>
                  <a:pt x="2367245" y="136732"/>
                </a:cubicBezTo>
                <a:cubicBezTo>
                  <a:pt x="2347305" y="139581"/>
                  <a:pt x="2327135" y="141128"/>
                  <a:pt x="2307424" y="145278"/>
                </a:cubicBezTo>
                <a:cubicBezTo>
                  <a:pt x="2272945" y="152537"/>
                  <a:pt x="2240038" y="168661"/>
                  <a:pt x="2204875" y="170915"/>
                </a:cubicBezTo>
                <a:cubicBezTo>
                  <a:pt x="2017166" y="182948"/>
                  <a:pt x="1640852" y="188007"/>
                  <a:pt x="1640852" y="188007"/>
                </a:cubicBezTo>
                <a:cubicBezTo>
                  <a:pt x="1623760" y="193704"/>
                  <a:pt x="1592539" y="187328"/>
                  <a:pt x="1589577" y="205099"/>
                </a:cubicBezTo>
                <a:cubicBezTo>
                  <a:pt x="1587649" y="216669"/>
                  <a:pt x="1579440" y="274330"/>
                  <a:pt x="1572486" y="290557"/>
                </a:cubicBezTo>
                <a:cubicBezTo>
                  <a:pt x="1568440" y="299997"/>
                  <a:pt x="1560382" y="307216"/>
                  <a:pt x="1555394" y="316194"/>
                </a:cubicBezTo>
                <a:cubicBezTo>
                  <a:pt x="1546114" y="332898"/>
                  <a:pt x="1539037" y="350765"/>
                  <a:pt x="1529757" y="367469"/>
                </a:cubicBezTo>
                <a:cubicBezTo>
                  <a:pt x="1524234" y="377410"/>
                  <a:pt x="1491828" y="423089"/>
                  <a:pt x="1487028" y="427289"/>
                </a:cubicBezTo>
                <a:cubicBezTo>
                  <a:pt x="1474528" y="438227"/>
                  <a:pt x="1457587" y="442961"/>
                  <a:pt x="1444299" y="452927"/>
                </a:cubicBezTo>
                <a:cubicBezTo>
                  <a:pt x="1434631" y="460178"/>
                  <a:pt x="1427757" y="470606"/>
                  <a:pt x="1418662" y="478564"/>
                </a:cubicBezTo>
                <a:cubicBezTo>
                  <a:pt x="1404935" y="490575"/>
                  <a:pt x="1390876" y="502287"/>
                  <a:pt x="1375933" y="512747"/>
                </a:cubicBezTo>
                <a:cubicBezTo>
                  <a:pt x="1362325" y="522272"/>
                  <a:pt x="1347217" y="529467"/>
                  <a:pt x="1333204" y="538385"/>
                </a:cubicBezTo>
                <a:cubicBezTo>
                  <a:pt x="1315874" y="549413"/>
                  <a:pt x="1299543" y="561999"/>
                  <a:pt x="1281929" y="572568"/>
                </a:cubicBezTo>
                <a:cubicBezTo>
                  <a:pt x="1256780" y="587657"/>
                  <a:pt x="1229814" y="599636"/>
                  <a:pt x="1205017" y="615297"/>
                </a:cubicBezTo>
                <a:cubicBezTo>
                  <a:pt x="1175618" y="633865"/>
                  <a:pt x="1148045" y="655177"/>
                  <a:pt x="1119559" y="675117"/>
                </a:cubicBezTo>
                <a:cubicBezTo>
                  <a:pt x="1082527" y="729240"/>
                  <a:pt x="1046580" y="784123"/>
                  <a:pt x="1008463" y="837487"/>
                </a:cubicBezTo>
                <a:cubicBezTo>
                  <a:pt x="989585" y="863916"/>
                  <a:pt x="974626" y="894913"/>
                  <a:pt x="948643" y="914400"/>
                </a:cubicBezTo>
                <a:cubicBezTo>
                  <a:pt x="919221" y="936466"/>
                  <a:pt x="883635" y="960638"/>
                  <a:pt x="863185" y="991312"/>
                </a:cubicBezTo>
                <a:cubicBezTo>
                  <a:pt x="851791" y="1008403"/>
                  <a:pt x="838188" y="1024213"/>
                  <a:pt x="829002" y="1042586"/>
                </a:cubicBezTo>
                <a:cubicBezTo>
                  <a:pt x="789414" y="1121763"/>
                  <a:pt x="812836" y="1092937"/>
                  <a:pt x="769181" y="1136590"/>
                </a:cubicBezTo>
                <a:cubicBezTo>
                  <a:pt x="757099" y="1166797"/>
                  <a:pt x="754692" y="1181325"/>
                  <a:pt x="734998" y="1204957"/>
                </a:cubicBezTo>
                <a:cubicBezTo>
                  <a:pt x="727261" y="1214241"/>
                  <a:pt x="717098" y="1221310"/>
                  <a:pt x="709361" y="1230594"/>
                </a:cubicBezTo>
                <a:cubicBezTo>
                  <a:pt x="682794" y="1262474"/>
                  <a:pt x="700373" y="1260209"/>
                  <a:pt x="658086" y="1290414"/>
                </a:cubicBezTo>
                <a:cubicBezTo>
                  <a:pt x="651485" y="1295129"/>
                  <a:pt x="601840" y="1306612"/>
                  <a:pt x="598265" y="1307506"/>
                </a:cubicBezTo>
                <a:cubicBezTo>
                  <a:pt x="575476" y="1304657"/>
                  <a:pt x="552495" y="1303068"/>
                  <a:pt x="529899" y="1298960"/>
                </a:cubicBezTo>
                <a:cubicBezTo>
                  <a:pt x="521036" y="1297349"/>
                  <a:pt x="513270" y="1290414"/>
                  <a:pt x="504262" y="1290414"/>
                </a:cubicBezTo>
                <a:cubicBezTo>
                  <a:pt x="467121" y="1290414"/>
                  <a:pt x="430198" y="1296111"/>
                  <a:pt x="393166" y="1298960"/>
                </a:cubicBezTo>
                <a:lnTo>
                  <a:pt x="341891" y="1316052"/>
                </a:lnTo>
                <a:cubicBezTo>
                  <a:pt x="333345" y="1318901"/>
                  <a:pt x="323749" y="1319601"/>
                  <a:pt x="316254" y="1324598"/>
                </a:cubicBezTo>
                <a:lnTo>
                  <a:pt x="290617" y="1341689"/>
                </a:lnTo>
                <a:cubicBezTo>
                  <a:pt x="299630" y="1395774"/>
                  <a:pt x="319103" y="1370175"/>
                  <a:pt x="324800" y="1375872"/>
                </a:cubicBezTo>
                <a:close/>
              </a:path>
            </a:pathLst>
          </a:cu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2948299" y="4563454"/>
            <a:ext cx="3837062" cy="2110811"/>
          </a:xfrm>
          <a:custGeom>
            <a:avLst/>
            <a:gdLst>
              <a:gd name="connsiteX0" fmla="*/ 2640651 w 3837062"/>
              <a:gd name="connsiteY0" fmla="*/ 51275 h 2110811"/>
              <a:gd name="connsiteX1" fmla="*/ 2640651 w 3837062"/>
              <a:gd name="connsiteY1" fmla="*/ 51275 h 2110811"/>
              <a:gd name="connsiteX2" fmla="*/ 2914116 w 3837062"/>
              <a:gd name="connsiteY2" fmla="*/ 461473 h 2110811"/>
              <a:gd name="connsiteX3" fmla="*/ 2973937 w 3837062"/>
              <a:gd name="connsiteY3" fmla="*/ 512748 h 2110811"/>
              <a:gd name="connsiteX4" fmla="*/ 3025211 w 3837062"/>
              <a:gd name="connsiteY4" fmla="*/ 572568 h 2110811"/>
              <a:gd name="connsiteX5" fmla="*/ 3179036 w 3837062"/>
              <a:gd name="connsiteY5" fmla="*/ 658026 h 2110811"/>
              <a:gd name="connsiteX6" fmla="*/ 3238856 w 3837062"/>
              <a:gd name="connsiteY6" fmla="*/ 717847 h 2110811"/>
              <a:gd name="connsiteX7" fmla="*/ 3273039 w 3837062"/>
              <a:gd name="connsiteY7" fmla="*/ 743484 h 2110811"/>
              <a:gd name="connsiteX8" fmla="*/ 3367043 w 3837062"/>
              <a:gd name="connsiteY8" fmla="*/ 811851 h 2110811"/>
              <a:gd name="connsiteX9" fmla="*/ 3443955 w 3837062"/>
              <a:gd name="connsiteY9" fmla="*/ 897309 h 2110811"/>
              <a:gd name="connsiteX10" fmla="*/ 3486684 w 3837062"/>
              <a:gd name="connsiteY10" fmla="*/ 922946 h 2110811"/>
              <a:gd name="connsiteX11" fmla="*/ 3546505 w 3837062"/>
              <a:gd name="connsiteY11" fmla="*/ 965675 h 2110811"/>
              <a:gd name="connsiteX12" fmla="*/ 3597780 w 3837062"/>
              <a:gd name="connsiteY12" fmla="*/ 1016950 h 2110811"/>
              <a:gd name="connsiteX13" fmla="*/ 3666146 w 3837062"/>
              <a:gd name="connsiteY13" fmla="*/ 1110953 h 2110811"/>
              <a:gd name="connsiteX14" fmla="*/ 3691783 w 3837062"/>
              <a:gd name="connsiteY14" fmla="*/ 1119499 h 2110811"/>
              <a:gd name="connsiteX15" fmla="*/ 3708875 w 3837062"/>
              <a:gd name="connsiteY15" fmla="*/ 1145137 h 2110811"/>
              <a:gd name="connsiteX16" fmla="*/ 3743058 w 3837062"/>
              <a:gd name="connsiteY16" fmla="*/ 1179320 h 2110811"/>
              <a:gd name="connsiteX17" fmla="*/ 3777241 w 3837062"/>
              <a:gd name="connsiteY17" fmla="*/ 1247686 h 2110811"/>
              <a:gd name="connsiteX18" fmla="*/ 3785787 w 3837062"/>
              <a:gd name="connsiteY18" fmla="*/ 1290415 h 2110811"/>
              <a:gd name="connsiteX19" fmla="*/ 3802879 w 3837062"/>
              <a:gd name="connsiteY19" fmla="*/ 1341690 h 2110811"/>
              <a:gd name="connsiteX20" fmla="*/ 3819970 w 3837062"/>
              <a:gd name="connsiteY20" fmla="*/ 1495514 h 2110811"/>
              <a:gd name="connsiteX21" fmla="*/ 3837062 w 3837062"/>
              <a:gd name="connsiteY21" fmla="*/ 1580972 h 2110811"/>
              <a:gd name="connsiteX22" fmla="*/ 3802879 w 3837062"/>
              <a:gd name="connsiteY22" fmla="*/ 1657884 h 2110811"/>
              <a:gd name="connsiteX23" fmla="*/ 3785787 w 3837062"/>
              <a:gd name="connsiteY23" fmla="*/ 1709159 h 2110811"/>
              <a:gd name="connsiteX24" fmla="*/ 3734512 w 3837062"/>
              <a:gd name="connsiteY24" fmla="*/ 1760434 h 2110811"/>
              <a:gd name="connsiteX25" fmla="*/ 3708875 w 3837062"/>
              <a:gd name="connsiteY25" fmla="*/ 1786071 h 2110811"/>
              <a:gd name="connsiteX26" fmla="*/ 3683237 w 3837062"/>
              <a:gd name="connsiteY26" fmla="*/ 1803163 h 2110811"/>
              <a:gd name="connsiteX27" fmla="*/ 3657600 w 3837062"/>
              <a:gd name="connsiteY27" fmla="*/ 1828800 h 2110811"/>
              <a:gd name="connsiteX28" fmla="*/ 3589234 w 3837062"/>
              <a:gd name="connsiteY28" fmla="*/ 1862983 h 2110811"/>
              <a:gd name="connsiteX29" fmla="*/ 3529413 w 3837062"/>
              <a:gd name="connsiteY29" fmla="*/ 1897167 h 2110811"/>
              <a:gd name="connsiteX30" fmla="*/ 3469593 w 3837062"/>
              <a:gd name="connsiteY30" fmla="*/ 1914258 h 2110811"/>
              <a:gd name="connsiteX31" fmla="*/ 3418318 w 3837062"/>
              <a:gd name="connsiteY31" fmla="*/ 1931350 h 2110811"/>
              <a:gd name="connsiteX32" fmla="*/ 3358497 w 3837062"/>
              <a:gd name="connsiteY32" fmla="*/ 1948441 h 2110811"/>
              <a:gd name="connsiteX33" fmla="*/ 3264494 w 3837062"/>
              <a:gd name="connsiteY33" fmla="*/ 1974079 h 2110811"/>
              <a:gd name="connsiteX34" fmla="*/ 3127761 w 3837062"/>
              <a:gd name="connsiteY34" fmla="*/ 1982625 h 2110811"/>
              <a:gd name="connsiteX35" fmla="*/ 3025211 w 3837062"/>
              <a:gd name="connsiteY35" fmla="*/ 2008262 h 2110811"/>
              <a:gd name="connsiteX36" fmla="*/ 2991028 w 3837062"/>
              <a:gd name="connsiteY36" fmla="*/ 2016808 h 2110811"/>
              <a:gd name="connsiteX37" fmla="*/ 2785929 w 3837062"/>
              <a:gd name="connsiteY37" fmla="*/ 2025353 h 2110811"/>
              <a:gd name="connsiteX38" fmla="*/ 2221907 w 3837062"/>
              <a:gd name="connsiteY38" fmla="*/ 2042445 h 2110811"/>
              <a:gd name="connsiteX39" fmla="*/ 1991170 w 3837062"/>
              <a:gd name="connsiteY39" fmla="*/ 2068082 h 2110811"/>
              <a:gd name="connsiteX40" fmla="*/ 1862983 w 3837062"/>
              <a:gd name="connsiteY40" fmla="*/ 2085174 h 2110811"/>
              <a:gd name="connsiteX41" fmla="*/ 1683522 w 3837062"/>
              <a:gd name="connsiteY41" fmla="*/ 2110811 h 2110811"/>
              <a:gd name="connsiteX42" fmla="*/ 1350236 w 3837062"/>
              <a:gd name="connsiteY42" fmla="*/ 2102266 h 2110811"/>
              <a:gd name="connsiteX43" fmla="*/ 1153682 w 3837062"/>
              <a:gd name="connsiteY43" fmla="*/ 2085174 h 2110811"/>
              <a:gd name="connsiteX44" fmla="*/ 1085316 w 3837062"/>
              <a:gd name="connsiteY44" fmla="*/ 2068082 h 2110811"/>
              <a:gd name="connsiteX45" fmla="*/ 1051133 w 3837062"/>
              <a:gd name="connsiteY45" fmla="*/ 2050991 h 2110811"/>
              <a:gd name="connsiteX46" fmla="*/ 999858 w 3837062"/>
              <a:gd name="connsiteY46" fmla="*/ 2033899 h 2110811"/>
              <a:gd name="connsiteX47" fmla="*/ 897308 w 3837062"/>
              <a:gd name="connsiteY47" fmla="*/ 1999716 h 2110811"/>
              <a:gd name="connsiteX48" fmla="*/ 863125 w 3837062"/>
              <a:gd name="connsiteY48" fmla="*/ 1991170 h 2110811"/>
              <a:gd name="connsiteX49" fmla="*/ 487110 w 3837062"/>
              <a:gd name="connsiteY49" fmla="*/ 1982625 h 2110811"/>
              <a:gd name="connsiteX50" fmla="*/ 461473 w 3837062"/>
              <a:gd name="connsiteY50" fmla="*/ 1974079 h 2110811"/>
              <a:gd name="connsiteX51" fmla="*/ 393107 w 3837062"/>
              <a:gd name="connsiteY51" fmla="*/ 1956987 h 2110811"/>
              <a:gd name="connsiteX52" fmla="*/ 341832 w 3837062"/>
              <a:gd name="connsiteY52" fmla="*/ 1931350 h 2110811"/>
              <a:gd name="connsiteX53" fmla="*/ 299103 w 3837062"/>
              <a:gd name="connsiteY53" fmla="*/ 1845892 h 2110811"/>
              <a:gd name="connsiteX54" fmla="*/ 273465 w 3837062"/>
              <a:gd name="connsiteY54" fmla="*/ 1811709 h 2110811"/>
              <a:gd name="connsiteX55" fmla="*/ 256374 w 3837062"/>
              <a:gd name="connsiteY55" fmla="*/ 1786071 h 2110811"/>
              <a:gd name="connsiteX56" fmla="*/ 239282 w 3837062"/>
              <a:gd name="connsiteY56" fmla="*/ 1751888 h 2110811"/>
              <a:gd name="connsiteX57" fmla="*/ 188008 w 3837062"/>
              <a:gd name="connsiteY57" fmla="*/ 1683522 h 2110811"/>
              <a:gd name="connsiteX58" fmla="*/ 162370 w 3837062"/>
              <a:gd name="connsiteY58" fmla="*/ 1632247 h 2110811"/>
              <a:gd name="connsiteX59" fmla="*/ 145279 w 3837062"/>
              <a:gd name="connsiteY59" fmla="*/ 1589518 h 2110811"/>
              <a:gd name="connsiteX60" fmla="*/ 111095 w 3837062"/>
              <a:gd name="connsiteY60" fmla="*/ 1538243 h 2110811"/>
              <a:gd name="connsiteX61" fmla="*/ 102550 w 3837062"/>
              <a:gd name="connsiteY61" fmla="*/ 1504060 h 2110811"/>
              <a:gd name="connsiteX62" fmla="*/ 85458 w 3837062"/>
              <a:gd name="connsiteY62" fmla="*/ 1452785 h 2110811"/>
              <a:gd name="connsiteX63" fmla="*/ 68366 w 3837062"/>
              <a:gd name="connsiteY63" fmla="*/ 1384419 h 2110811"/>
              <a:gd name="connsiteX64" fmla="*/ 51275 w 3837062"/>
              <a:gd name="connsiteY64" fmla="*/ 1350236 h 2110811"/>
              <a:gd name="connsiteX65" fmla="*/ 25637 w 3837062"/>
              <a:gd name="connsiteY65" fmla="*/ 1281869 h 2110811"/>
              <a:gd name="connsiteX66" fmla="*/ 17092 w 3837062"/>
              <a:gd name="connsiteY66" fmla="*/ 1222049 h 2110811"/>
              <a:gd name="connsiteX67" fmla="*/ 0 w 3837062"/>
              <a:gd name="connsiteY67" fmla="*/ 846034 h 2110811"/>
              <a:gd name="connsiteX68" fmla="*/ 8546 w 3837062"/>
              <a:gd name="connsiteY68" fmla="*/ 726393 h 2110811"/>
              <a:gd name="connsiteX69" fmla="*/ 25637 w 3837062"/>
              <a:gd name="connsiteY69" fmla="*/ 675118 h 2110811"/>
              <a:gd name="connsiteX70" fmla="*/ 51275 w 3837062"/>
              <a:gd name="connsiteY70" fmla="*/ 649481 h 2110811"/>
              <a:gd name="connsiteX71" fmla="*/ 68366 w 3837062"/>
              <a:gd name="connsiteY71" fmla="*/ 615297 h 2110811"/>
              <a:gd name="connsiteX72" fmla="*/ 94004 w 3837062"/>
              <a:gd name="connsiteY72" fmla="*/ 598206 h 2110811"/>
              <a:gd name="connsiteX73" fmla="*/ 145279 w 3837062"/>
              <a:gd name="connsiteY73" fmla="*/ 555477 h 2110811"/>
              <a:gd name="connsiteX74" fmla="*/ 179462 w 3837062"/>
              <a:gd name="connsiteY74" fmla="*/ 538385 h 2110811"/>
              <a:gd name="connsiteX75" fmla="*/ 230737 w 3837062"/>
              <a:gd name="connsiteY75" fmla="*/ 521294 h 2110811"/>
              <a:gd name="connsiteX76" fmla="*/ 333286 w 3837062"/>
              <a:gd name="connsiteY76" fmla="*/ 495656 h 2110811"/>
              <a:gd name="connsiteX77" fmla="*/ 358923 w 3837062"/>
              <a:gd name="connsiteY77" fmla="*/ 487110 h 2110811"/>
              <a:gd name="connsiteX78" fmla="*/ 393107 w 3837062"/>
              <a:gd name="connsiteY78" fmla="*/ 478565 h 2110811"/>
              <a:gd name="connsiteX79" fmla="*/ 444381 w 3837062"/>
              <a:gd name="connsiteY79" fmla="*/ 461473 h 2110811"/>
              <a:gd name="connsiteX80" fmla="*/ 495656 w 3837062"/>
              <a:gd name="connsiteY80" fmla="*/ 427290 h 2110811"/>
              <a:gd name="connsiteX81" fmla="*/ 555477 w 3837062"/>
              <a:gd name="connsiteY81" fmla="*/ 410198 h 2110811"/>
              <a:gd name="connsiteX82" fmla="*/ 615297 w 3837062"/>
              <a:gd name="connsiteY82" fmla="*/ 393107 h 2110811"/>
              <a:gd name="connsiteX83" fmla="*/ 658026 w 3837062"/>
              <a:gd name="connsiteY83" fmla="*/ 384561 h 2110811"/>
              <a:gd name="connsiteX84" fmla="*/ 683664 w 3837062"/>
              <a:gd name="connsiteY84" fmla="*/ 376015 h 2110811"/>
              <a:gd name="connsiteX85" fmla="*/ 760576 w 3837062"/>
              <a:gd name="connsiteY85" fmla="*/ 367469 h 2110811"/>
              <a:gd name="connsiteX86" fmla="*/ 811851 w 3837062"/>
              <a:gd name="connsiteY86" fmla="*/ 341832 h 2110811"/>
              <a:gd name="connsiteX87" fmla="*/ 854580 w 3837062"/>
              <a:gd name="connsiteY87" fmla="*/ 333286 h 2110811"/>
              <a:gd name="connsiteX88" fmla="*/ 905854 w 3837062"/>
              <a:gd name="connsiteY88" fmla="*/ 316195 h 2110811"/>
              <a:gd name="connsiteX89" fmla="*/ 982766 w 3837062"/>
              <a:gd name="connsiteY89" fmla="*/ 273466 h 2110811"/>
              <a:gd name="connsiteX90" fmla="*/ 1034041 w 3837062"/>
              <a:gd name="connsiteY90" fmla="*/ 239282 h 2110811"/>
              <a:gd name="connsiteX91" fmla="*/ 1076770 w 3837062"/>
              <a:gd name="connsiteY91" fmla="*/ 222191 h 2110811"/>
              <a:gd name="connsiteX92" fmla="*/ 1128045 w 3837062"/>
              <a:gd name="connsiteY92" fmla="*/ 188008 h 2110811"/>
              <a:gd name="connsiteX93" fmla="*/ 1281869 w 3837062"/>
              <a:gd name="connsiteY93" fmla="*/ 153825 h 2110811"/>
              <a:gd name="connsiteX94" fmla="*/ 1333144 w 3837062"/>
              <a:gd name="connsiteY94" fmla="*/ 136733 h 2110811"/>
              <a:gd name="connsiteX95" fmla="*/ 1392965 w 3837062"/>
              <a:gd name="connsiteY95" fmla="*/ 128187 h 2110811"/>
              <a:gd name="connsiteX96" fmla="*/ 1444239 w 3837062"/>
              <a:gd name="connsiteY96" fmla="*/ 119641 h 2110811"/>
              <a:gd name="connsiteX97" fmla="*/ 1478422 w 3837062"/>
              <a:gd name="connsiteY97" fmla="*/ 111096 h 2110811"/>
              <a:gd name="connsiteX98" fmla="*/ 1538243 w 3837062"/>
              <a:gd name="connsiteY98" fmla="*/ 94004 h 2110811"/>
              <a:gd name="connsiteX99" fmla="*/ 1623701 w 3837062"/>
              <a:gd name="connsiteY99" fmla="*/ 85458 h 2110811"/>
              <a:gd name="connsiteX100" fmla="*/ 1777525 w 3837062"/>
              <a:gd name="connsiteY100" fmla="*/ 68367 h 2110811"/>
              <a:gd name="connsiteX101" fmla="*/ 1837346 w 3837062"/>
              <a:gd name="connsiteY101" fmla="*/ 51275 h 2110811"/>
              <a:gd name="connsiteX102" fmla="*/ 2204815 w 3837062"/>
              <a:gd name="connsiteY102" fmla="*/ 17092 h 2110811"/>
              <a:gd name="connsiteX103" fmla="*/ 2238998 w 3837062"/>
              <a:gd name="connsiteY103" fmla="*/ 8546 h 2110811"/>
              <a:gd name="connsiteX104" fmla="*/ 2375731 w 3837062"/>
              <a:gd name="connsiteY104" fmla="*/ 17092 h 2110811"/>
              <a:gd name="connsiteX105" fmla="*/ 2427006 w 3837062"/>
              <a:gd name="connsiteY105" fmla="*/ 34183 h 2110811"/>
              <a:gd name="connsiteX106" fmla="*/ 2495372 w 3837062"/>
              <a:gd name="connsiteY106" fmla="*/ 25638 h 2110811"/>
              <a:gd name="connsiteX107" fmla="*/ 2589376 w 3837062"/>
              <a:gd name="connsiteY107" fmla="*/ 0 h 2110811"/>
              <a:gd name="connsiteX108" fmla="*/ 2640651 w 3837062"/>
              <a:gd name="connsiteY108" fmla="*/ 51275 h 211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3837062" h="2110811">
                <a:moveTo>
                  <a:pt x="2640651" y="51275"/>
                </a:moveTo>
                <a:lnTo>
                  <a:pt x="2640651" y="51275"/>
                </a:lnTo>
                <a:cubicBezTo>
                  <a:pt x="2826821" y="260717"/>
                  <a:pt x="2572614" y="-34256"/>
                  <a:pt x="2914116" y="461473"/>
                </a:cubicBezTo>
                <a:cubicBezTo>
                  <a:pt x="2929015" y="483101"/>
                  <a:pt x="2955366" y="494177"/>
                  <a:pt x="2973937" y="512748"/>
                </a:cubicBezTo>
                <a:cubicBezTo>
                  <a:pt x="2992507" y="531318"/>
                  <a:pt x="3003780" y="557388"/>
                  <a:pt x="3025211" y="572568"/>
                </a:cubicBezTo>
                <a:cubicBezTo>
                  <a:pt x="3073076" y="606472"/>
                  <a:pt x="3137560" y="616549"/>
                  <a:pt x="3179036" y="658026"/>
                </a:cubicBezTo>
                <a:cubicBezTo>
                  <a:pt x="3198976" y="677966"/>
                  <a:pt x="3217990" y="698878"/>
                  <a:pt x="3238856" y="717847"/>
                </a:cubicBezTo>
                <a:cubicBezTo>
                  <a:pt x="3249395" y="727428"/>
                  <a:pt x="3261917" y="734587"/>
                  <a:pt x="3273039" y="743484"/>
                </a:cubicBezTo>
                <a:cubicBezTo>
                  <a:pt x="3347748" y="803251"/>
                  <a:pt x="3297267" y="769985"/>
                  <a:pt x="3367043" y="811851"/>
                </a:cubicBezTo>
                <a:cubicBezTo>
                  <a:pt x="3398729" y="864662"/>
                  <a:pt x="3387150" y="855996"/>
                  <a:pt x="3443955" y="897309"/>
                </a:cubicBezTo>
                <a:cubicBezTo>
                  <a:pt x="3457388" y="907078"/>
                  <a:pt x="3472599" y="914143"/>
                  <a:pt x="3486684" y="922946"/>
                </a:cubicBezTo>
                <a:cubicBezTo>
                  <a:pt x="3501814" y="932402"/>
                  <a:pt x="3535110" y="955420"/>
                  <a:pt x="3546505" y="965675"/>
                </a:cubicBezTo>
                <a:cubicBezTo>
                  <a:pt x="3564471" y="981845"/>
                  <a:pt x="3584969" y="996453"/>
                  <a:pt x="3597780" y="1016950"/>
                </a:cubicBezTo>
                <a:cubicBezTo>
                  <a:pt x="3611467" y="1038850"/>
                  <a:pt x="3637446" y="1091820"/>
                  <a:pt x="3666146" y="1110953"/>
                </a:cubicBezTo>
                <a:cubicBezTo>
                  <a:pt x="3673641" y="1115950"/>
                  <a:pt x="3683237" y="1116650"/>
                  <a:pt x="3691783" y="1119499"/>
                </a:cubicBezTo>
                <a:cubicBezTo>
                  <a:pt x="3697480" y="1128045"/>
                  <a:pt x="3702191" y="1137339"/>
                  <a:pt x="3708875" y="1145137"/>
                </a:cubicBezTo>
                <a:cubicBezTo>
                  <a:pt x="3719362" y="1157372"/>
                  <a:pt x="3733165" y="1166600"/>
                  <a:pt x="3743058" y="1179320"/>
                </a:cubicBezTo>
                <a:cubicBezTo>
                  <a:pt x="3759706" y="1200725"/>
                  <a:pt x="3770831" y="1222045"/>
                  <a:pt x="3777241" y="1247686"/>
                </a:cubicBezTo>
                <a:cubicBezTo>
                  <a:pt x="3780764" y="1261777"/>
                  <a:pt x="3781965" y="1276402"/>
                  <a:pt x="3785787" y="1290415"/>
                </a:cubicBezTo>
                <a:cubicBezTo>
                  <a:pt x="3790527" y="1307796"/>
                  <a:pt x="3802879" y="1341690"/>
                  <a:pt x="3802879" y="1341690"/>
                </a:cubicBezTo>
                <a:cubicBezTo>
                  <a:pt x="3822108" y="1457073"/>
                  <a:pt x="3799998" y="1315768"/>
                  <a:pt x="3819970" y="1495514"/>
                </a:cubicBezTo>
                <a:cubicBezTo>
                  <a:pt x="3824161" y="1533231"/>
                  <a:pt x="3828574" y="1547022"/>
                  <a:pt x="3837062" y="1580972"/>
                </a:cubicBezTo>
                <a:cubicBezTo>
                  <a:pt x="3817937" y="1676592"/>
                  <a:pt x="3844865" y="1573912"/>
                  <a:pt x="3802879" y="1657884"/>
                </a:cubicBezTo>
                <a:cubicBezTo>
                  <a:pt x="3794822" y="1673998"/>
                  <a:pt x="3795781" y="1694169"/>
                  <a:pt x="3785787" y="1709159"/>
                </a:cubicBezTo>
                <a:cubicBezTo>
                  <a:pt x="3772379" y="1729271"/>
                  <a:pt x="3751604" y="1743342"/>
                  <a:pt x="3734512" y="1760434"/>
                </a:cubicBezTo>
                <a:cubicBezTo>
                  <a:pt x="3725966" y="1768980"/>
                  <a:pt x="3718931" y="1779367"/>
                  <a:pt x="3708875" y="1786071"/>
                </a:cubicBezTo>
                <a:cubicBezTo>
                  <a:pt x="3700329" y="1791768"/>
                  <a:pt x="3691127" y="1796588"/>
                  <a:pt x="3683237" y="1803163"/>
                </a:cubicBezTo>
                <a:cubicBezTo>
                  <a:pt x="3673953" y="1810900"/>
                  <a:pt x="3666884" y="1821063"/>
                  <a:pt x="3657600" y="1828800"/>
                </a:cubicBezTo>
                <a:cubicBezTo>
                  <a:pt x="3627899" y="1853551"/>
                  <a:pt x="3628506" y="1843347"/>
                  <a:pt x="3589234" y="1862983"/>
                </a:cubicBezTo>
                <a:cubicBezTo>
                  <a:pt x="3503409" y="1905895"/>
                  <a:pt x="3634286" y="1852222"/>
                  <a:pt x="3529413" y="1897167"/>
                </a:cubicBezTo>
                <a:cubicBezTo>
                  <a:pt x="3507084" y="1906737"/>
                  <a:pt x="3493674" y="1907034"/>
                  <a:pt x="3469593" y="1914258"/>
                </a:cubicBezTo>
                <a:cubicBezTo>
                  <a:pt x="3452337" y="1919435"/>
                  <a:pt x="3435410" y="1925653"/>
                  <a:pt x="3418318" y="1931350"/>
                </a:cubicBezTo>
                <a:cubicBezTo>
                  <a:pt x="3356846" y="1951841"/>
                  <a:pt x="3433612" y="1926980"/>
                  <a:pt x="3358497" y="1948441"/>
                </a:cubicBezTo>
                <a:cubicBezTo>
                  <a:pt x="3325186" y="1957958"/>
                  <a:pt x="3303498" y="1971641"/>
                  <a:pt x="3264494" y="1974079"/>
                </a:cubicBezTo>
                <a:lnTo>
                  <a:pt x="3127761" y="1982625"/>
                </a:lnTo>
                <a:cubicBezTo>
                  <a:pt x="3042097" y="2011179"/>
                  <a:pt x="3111522" y="1990999"/>
                  <a:pt x="3025211" y="2008262"/>
                </a:cubicBezTo>
                <a:cubicBezTo>
                  <a:pt x="3013694" y="2010565"/>
                  <a:pt x="3002743" y="2015971"/>
                  <a:pt x="2991028" y="2016808"/>
                </a:cubicBezTo>
                <a:cubicBezTo>
                  <a:pt x="2922776" y="2021683"/>
                  <a:pt x="2854309" y="2022867"/>
                  <a:pt x="2785929" y="2025353"/>
                </a:cubicBezTo>
                <a:lnTo>
                  <a:pt x="2221907" y="2042445"/>
                </a:lnTo>
                <a:cubicBezTo>
                  <a:pt x="2095146" y="2063572"/>
                  <a:pt x="2244107" y="2039977"/>
                  <a:pt x="1991170" y="2068082"/>
                </a:cubicBezTo>
                <a:cubicBezTo>
                  <a:pt x="1839914" y="2084889"/>
                  <a:pt x="1978073" y="2068124"/>
                  <a:pt x="1862983" y="2085174"/>
                </a:cubicBezTo>
                <a:lnTo>
                  <a:pt x="1683522" y="2110811"/>
                </a:lnTo>
                <a:lnTo>
                  <a:pt x="1350236" y="2102266"/>
                </a:lnTo>
                <a:cubicBezTo>
                  <a:pt x="1271618" y="2099299"/>
                  <a:pt x="1227265" y="2093350"/>
                  <a:pt x="1153682" y="2085174"/>
                </a:cubicBezTo>
                <a:cubicBezTo>
                  <a:pt x="1130893" y="2079477"/>
                  <a:pt x="1107601" y="2075510"/>
                  <a:pt x="1085316" y="2068082"/>
                </a:cubicBezTo>
                <a:cubicBezTo>
                  <a:pt x="1073231" y="2064054"/>
                  <a:pt x="1062961" y="2055722"/>
                  <a:pt x="1051133" y="2050991"/>
                </a:cubicBezTo>
                <a:cubicBezTo>
                  <a:pt x="1034405" y="2044300"/>
                  <a:pt x="1016586" y="2040590"/>
                  <a:pt x="999858" y="2033899"/>
                </a:cubicBezTo>
                <a:cubicBezTo>
                  <a:pt x="907871" y="1997104"/>
                  <a:pt x="1045879" y="2036859"/>
                  <a:pt x="897308" y="1999716"/>
                </a:cubicBezTo>
                <a:cubicBezTo>
                  <a:pt x="885914" y="1996867"/>
                  <a:pt x="874867" y="1991437"/>
                  <a:pt x="863125" y="1991170"/>
                </a:cubicBezTo>
                <a:lnTo>
                  <a:pt x="487110" y="1982625"/>
                </a:lnTo>
                <a:cubicBezTo>
                  <a:pt x="478564" y="1979776"/>
                  <a:pt x="470164" y="1976449"/>
                  <a:pt x="461473" y="1974079"/>
                </a:cubicBezTo>
                <a:cubicBezTo>
                  <a:pt x="438811" y="1967898"/>
                  <a:pt x="414117" y="1967492"/>
                  <a:pt x="393107" y="1956987"/>
                </a:cubicBezTo>
                <a:lnTo>
                  <a:pt x="341832" y="1931350"/>
                </a:lnTo>
                <a:cubicBezTo>
                  <a:pt x="279774" y="1848609"/>
                  <a:pt x="353092" y="1953870"/>
                  <a:pt x="299103" y="1845892"/>
                </a:cubicBezTo>
                <a:cubicBezTo>
                  <a:pt x="292733" y="1833153"/>
                  <a:pt x="281744" y="1823299"/>
                  <a:pt x="273465" y="1811709"/>
                </a:cubicBezTo>
                <a:cubicBezTo>
                  <a:pt x="267495" y="1803351"/>
                  <a:pt x="261470" y="1794989"/>
                  <a:pt x="256374" y="1786071"/>
                </a:cubicBezTo>
                <a:cubicBezTo>
                  <a:pt x="250054" y="1775010"/>
                  <a:pt x="245602" y="1762949"/>
                  <a:pt x="239282" y="1751888"/>
                </a:cubicBezTo>
                <a:cubicBezTo>
                  <a:pt x="225676" y="1728078"/>
                  <a:pt x="204449" y="1704074"/>
                  <a:pt x="188008" y="1683522"/>
                </a:cubicBezTo>
                <a:cubicBezTo>
                  <a:pt x="166526" y="1619076"/>
                  <a:pt x="195505" y="1698517"/>
                  <a:pt x="162370" y="1632247"/>
                </a:cubicBezTo>
                <a:cubicBezTo>
                  <a:pt x="155510" y="1618526"/>
                  <a:pt x="152625" y="1602985"/>
                  <a:pt x="145279" y="1589518"/>
                </a:cubicBezTo>
                <a:cubicBezTo>
                  <a:pt x="135443" y="1571484"/>
                  <a:pt x="111095" y="1538243"/>
                  <a:pt x="111095" y="1538243"/>
                </a:cubicBezTo>
                <a:cubicBezTo>
                  <a:pt x="108247" y="1526849"/>
                  <a:pt x="105925" y="1515310"/>
                  <a:pt x="102550" y="1504060"/>
                </a:cubicBezTo>
                <a:cubicBezTo>
                  <a:pt x="97373" y="1486804"/>
                  <a:pt x="88991" y="1470451"/>
                  <a:pt x="85458" y="1452785"/>
                </a:cubicBezTo>
                <a:cubicBezTo>
                  <a:pt x="80441" y="1427702"/>
                  <a:pt x="78221" y="1407414"/>
                  <a:pt x="68366" y="1384419"/>
                </a:cubicBezTo>
                <a:cubicBezTo>
                  <a:pt x="63348" y="1372710"/>
                  <a:pt x="56449" y="1361877"/>
                  <a:pt x="51275" y="1350236"/>
                </a:cubicBezTo>
                <a:cubicBezTo>
                  <a:pt x="37648" y="1319576"/>
                  <a:pt x="35034" y="1310061"/>
                  <a:pt x="25637" y="1281869"/>
                </a:cubicBezTo>
                <a:cubicBezTo>
                  <a:pt x="22789" y="1261929"/>
                  <a:pt x="18765" y="1242122"/>
                  <a:pt x="17092" y="1222049"/>
                </a:cubicBezTo>
                <a:cubicBezTo>
                  <a:pt x="8381" y="1117516"/>
                  <a:pt x="3432" y="938700"/>
                  <a:pt x="0" y="846034"/>
                </a:cubicBezTo>
                <a:cubicBezTo>
                  <a:pt x="2849" y="806154"/>
                  <a:pt x="2615" y="765933"/>
                  <a:pt x="8546" y="726393"/>
                </a:cubicBezTo>
                <a:cubicBezTo>
                  <a:pt x="11218" y="708576"/>
                  <a:pt x="12897" y="687857"/>
                  <a:pt x="25637" y="675118"/>
                </a:cubicBezTo>
                <a:lnTo>
                  <a:pt x="51275" y="649481"/>
                </a:lnTo>
                <a:cubicBezTo>
                  <a:pt x="56972" y="638086"/>
                  <a:pt x="60210" y="625084"/>
                  <a:pt x="68366" y="615297"/>
                </a:cubicBezTo>
                <a:cubicBezTo>
                  <a:pt x="74941" y="607407"/>
                  <a:pt x="86114" y="604781"/>
                  <a:pt x="94004" y="598206"/>
                </a:cubicBezTo>
                <a:cubicBezTo>
                  <a:pt x="132577" y="566062"/>
                  <a:pt x="104764" y="578628"/>
                  <a:pt x="145279" y="555477"/>
                </a:cubicBezTo>
                <a:cubicBezTo>
                  <a:pt x="156340" y="549157"/>
                  <a:pt x="167634" y="543116"/>
                  <a:pt x="179462" y="538385"/>
                </a:cubicBezTo>
                <a:cubicBezTo>
                  <a:pt x="196190" y="531694"/>
                  <a:pt x="230737" y="521294"/>
                  <a:pt x="230737" y="521294"/>
                </a:cubicBezTo>
                <a:cubicBezTo>
                  <a:pt x="281691" y="487323"/>
                  <a:pt x="236486" y="511790"/>
                  <a:pt x="333286" y="495656"/>
                </a:cubicBezTo>
                <a:cubicBezTo>
                  <a:pt x="342171" y="494175"/>
                  <a:pt x="350262" y="489585"/>
                  <a:pt x="358923" y="487110"/>
                </a:cubicBezTo>
                <a:cubicBezTo>
                  <a:pt x="370216" y="483883"/>
                  <a:pt x="381857" y="481940"/>
                  <a:pt x="393107" y="478565"/>
                </a:cubicBezTo>
                <a:cubicBezTo>
                  <a:pt x="410363" y="473388"/>
                  <a:pt x="429391" y="471466"/>
                  <a:pt x="444381" y="461473"/>
                </a:cubicBezTo>
                <a:cubicBezTo>
                  <a:pt x="461473" y="450079"/>
                  <a:pt x="476169" y="433786"/>
                  <a:pt x="495656" y="427290"/>
                </a:cubicBezTo>
                <a:cubicBezTo>
                  <a:pt x="557113" y="406804"/>
                  <a:pt x="480381" y="431653"/>
                  <a:pt x="555477" y="410198"/>
                </a:cubicBezTo>
                <a:cubicBezTo>
                  <a:pt x="605430" y="395926"/>
                  <a:pt x="555199" y="406463"/>
                  <a:pt x="615297" y="393107"/>
                </a:cubicBezTo>
                <a:cubicBezTo>
                  <a:pt x="629476" y="389956"/>
                  <a:pt x="643935" y="388084"/>
                  <a:pt x="658026" y="384561"/>
                </a:cubicBezTo>
                <a:cubicBezTo>
                  <a:pt x="666765" y="382376"/>
                  <a:pt x="674778" y="377496"/>
                  <a:pt x="683664" y="376015"/>
                </a:cubicBezTo>
                <a:cubicBezTo>
                  <a:pt x="709108" y="371774"/>
                  <a:pt x="734939" y="370318"/>
                  <a:pt x="760576" y="367469"/>
                </a:cubicBezTo>
                <a:cubicBezTo>
                  <a:pt x="777668" y="358923"/>
                  <a:pt x="793892" y="348362"/>
                  <a:pt x="811851" y="341832"/>
                </a:cubicBezTo>
                <a:cubicBezTo>
                  <a:pt x="825502" y="336868"/>
                  <a:pt x="840567" y="337108"/>
                  <a:pt x="854580" y="333286"/>
                </a:cubicBezTo>
                <a:cubicBezTo>
                  <a:pt x="871961" y="328546"/>
                  <a:pt x="888763" y="321892"/>
                  <a:pt x="905854" y="316195"/>
                </a:cubicBezTo>
                <a:cubicBezTo>
                  <a:pt x="979895" y="266834"/>
                  <a:pt x="861834" y="344011"/>
                  <a:pt x="982766" y="273466"/>
                </a:cubicBezTo>
                <a:cubicBezTo>
                  <a:pt x="1000509" y="263116"/>
                  <a:pt x="1016007" y="249118"/>
                  <a:pt x="1034041" y="239282"/>
                </a:cubicBezTo>
                <a:cubicBezTo>
                  <a:pt x="1047508" y="231936"/>
                  <a:pt x="1063303" y="229537"/>
                  <a:pt x="1076770" y="222191"/>
                </a:cubicBezTo>
                <a:cubicBezTo>
                  <a:pt x="1094803" y="212355"/>
                  <a:pt x="1109051" y="195829"/>
                  <a:pt x="1128045" y="188008"/>
                </a:cubicBezTo>
                <a:cubicBezTo>
                  <a:pt x="1182834" y="165448"/>
                  <a:pt x="1226267" y="161767"/>
                  <a:pt x="1281869" y="153825"/>
                </a:cubicBezTo>
                <a:cubicBezTo>
                  <a:pt x="1298961" y="148128"/>
                  <a:pt x="1315589" y="140784"/>
                  <a:pt x="1333144" y="136733"/>
                </a:cubicBezTo>
                <a:cubicBezTo>
                  <a:pt x="1352771" y="132204"/>
                  <a:pt x="1373056" y="131250"/>
                  <a:pt x="1392965" y="128187"/>
                </a:cubicBezTo>
                <a:cubicBezTo>
                  <a:pt x="1410091" y="125552"/>
                  <a:pt x="1427248" y="123039"/>
                  <a:pt x="1444239" y="119641"/>
                </a:cubicBezTo>
                <a:cubicBezTo>
                  <a:pt x="1455756" y="117338"/>
                  <a:pt x="1467091" y="114186"/>
                  <a:pt x="1478422" y="111096"/>
                </a:cubicBezTo>
                <a:cubicBezTo>
                  <a:pt x="1498430" y="105639"/>
                  <a:pt x="1517820" y="97608"/>
                  <a:pt x="1538243" y="94004"/>
                </a:cubicBezTo>
                <a:cubicBezTo>
                  <a:pt x="1566435" y="89029"/>
                  <a:pt x="1595269" y="88803"/>
                  <a:pt x="1623701" y="85458"/>
                </a:cubicBezTo>
                <a:cubicBezTo>
                  <a:pt x="1800407" y="64669"/>
                  <a:pt x="1529538" y="90909"/>
                  <a:pt x="1777525" y="68367"/>
                </a:cubicBezTo>
                <a:cubicBezTo>
                  <a:pt x="1797465" y="62670"/>
                  <a:pt x="1816750" y="53698"/>
                  <a:pt x="1837346" y="51275"/>
                </a:cubicBezTo>
                <a:cubicBezTo>
                  <a:pt x="1866728" y="47818"/>
                  <a:pt x="2138757" y="33607"/>
                  <a:pt x="2204815" y="17092"/>
                </a:cubicBezTo>
                <a:lnTo>
                  <a:pt x="2238998" y="8546"/>
                </a:lnTo>
                <a:cubicBezTo>
                  <a:pt x="2284576" y="11395"/>
                  <a:pt x="2330483" y="10922"/>
                  <a:pt x="2375731" y="17092"/>
                </a:cubicBezTo>
                <a:cubicBezTo>
                  <a:pt x="2393582" y="19526"/>
                  <a:pt x="2427006" y="34183"/>
                  <a:pt x="2427006" y="34183"/>
                </a:cubicBezTo>
                <a:cubicBezTo>
                  <a:pt x="2449795" y="31335"/>
                  <a:pt x="2472799" y="29870"/>
                  <a:pt x="2495372" y="25638"/>
                </a:cubicBezTo>
                <a:cubicBezTo>
                  <a:pt x="2539428" y="17378"/>
                  <a:pt x="2554128" y="11749"/>
                  <a:pt x="2589376" y="0"/>
                </a:cubicBezTo>
                <a:cubicBezTo>
                  <a:pt x="2691841" y="10247"/>
                  <a:pt x="2632105" y="42729"/>
                  <a:pt x="2640651" y="51275"/>
                </a:cubicBezTo>
                <a:close/>
              </a:path>
            </a:pathLst>
          </a:cu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734938" y="2871387"/>
            <a:ext cx="4059253" cy="2444097"/>
          </a:xfrm>
          <a:custGeom>
            <a:avLst/>
            <a:gdLst>
              <a:gd name="connsiteX0" fmla="*/ 658026 w 4059253"/>
              <a:gd name="connsiteY0" fmla="*/ 179462 h 2444097"/>
              <a:gd name="connsiteX1" fmla="*/ 658026 w 4059253"/>
              <a:gd name="connsiteY1" fmla="*/ 179462 h 2444097"/>
              <a:gd name="connsiteX2" fmla="*/ 316195 w 4059253"/>
              <a:gd name="connsiteY2" fmla="*/ 623843 h 2444097"/>
              <a:gd name="connsiteX3" fmla="*/ 264920 w 4059253"/>
              <a:gd name="connsiteY3" fmla="*/ 675118 h 2444097"/>
              <a:gd name="connsiteX4" fmla="*/ 205099 w 4059253"/>
              <a:gd name="connsiteY4" fmla="*/ 760576 h 2444097"/>
              <a:gd name="connsiteX5" fmla="*/ 170916 w 4059253"/>
              <a:gd name="connsiteY5" fmla="*/ 803305 h 2444097"/>
              <a:gd name="connsiteX6" fmla="*/ 119641 w 4059253"/>
              <a:gd name="connsiteY6" fmla="*/ 905854 h 2444097"/>
              <a:gd name="connsiteX7" fmla="*/ 85458 w 4059253"/>
              <a:gd name="connsiteY7" fmla="*/ 1016949 h 2444097"/>
              <a:gd name="connsiteX8" fmla="*/ 68367 w 4059253"/>
              <a:gd name="connsiteY8" fmla="*/ 1042587 h 2444097"/>
              <a:gd name="connsiteX9" fmla="*/ 42729 w 4059253"/>
              <a:gd name="connsiteY9" fmla="*/ 1136591 h 2444097"/>
              <a:gd name="connsiteX10" fmla="*/ 25638 w 4059253"/>
              <a:gd name="connsiteY10" fmla="*/ 1222049 h 2444097"/>
              <a:gd name="connsiteX11" fmla="*/ 0 w 4059253"/>
              <a:gd name="connsiteY11" fmla="*/ 1290415 h 2444097"/>
              <a:gd name="connsiteX12" fmla="*/ 17092 w 4059253"/>
              <a:gd name="connsiteY12" fmla="*/ 1589518 h 2444097"/>
              <a:gd name="connsiteX13" fmla="*/ 42729 w 4059253"/>
              <a:gd name="connsiteY13" fmla="*/ 1657884 h 2444097"/>
              <a:gd name="connsiteX14" fmla="*/ 51275 w 4059253"/>
              <a:gd name="connsiteY14" fmla="*/ 1683521 h 2444097"/>
              <a:gd name="connsiteX15" fmla="*/ 111096 w 4059253"/>
              <a:gd name="connsiteY15" fmla="*/ 1751888 h 2444097"/>
              <a:gd name="connsiteX16" fmla="*/ 136733 w 4059253"/>
              <a:gd name="connsiteY16" fmla="*/ 1803163 h 2444097"/>
              <a:gd name="connsiteX17" fmla="*/ 153825 w 4059253"/>
              <a:gd name="connsiteY17" fmla="*/ 1828800 h 2444097"/>
              <a:gd name="connsiteX18" fmla="*/ 162370 w 4059253"/>
              <a:gd name="connsiteY18" fmla="*/ 1862983 h 2444097"/>
              <a:gd name="connsiteX19" fmla="*/ 179462 w 4059253"/>
              <a:gd name="connsiteY19" fmla="*/ 2008262 h 2444097"/>
              <a:gd name="connsiteX20" fmla="*/ 196554 w 4059253"/>
              <a:gd name="connsiteY20" fmla="*/ 2033899 h 2444097"/>
              <a:gd name="connsiteX21" fmla="*/ 247828 w 4059253"/>
              <a:gd name="connsiteY21" fmla="*/ 2102265 h 2444097"/>
              <a:gd name="connsiteX22" fmla="*/ 290557 w 4059253"/>
              <a:gd name="connsiteY22" fmla="*/ 2170632 h 2444097"/>
              <a:gd name="connsiteX23" fmla="*/ 341832 w 4059253"/>
              <a:gd name="connsiteY23" fmla="*/ 2221906 h 2444097"/>
              <a:gd name="connsiteX24" fmla="*/ 410198 w 4059253"/>
              <a:gd name="connsiteY24" fmla="*/ 2256090 h 2444097"/>
              <a:gd name="connsiteX25" fmla="*/ 461473 w 4059253"/>
              <a:gd name="connsiteY25" fmla="*/ 2273181 h 2444097"/>
              <a:gd name="connsiteX26" fmla="*/ 529840 w 4059253"/>
              <a:gd name="connsiteY26" fmla="*/ 2298819 h 2444097"/>
              <a:gd name="connsiteX27" fmla="*/ 564023 w 4059253"/>
              <a:gd name="connsiteY27" fmla="*/ 2315910 h 2444097"/>
              <a:gd name="connsiteX28" fmla="*/ 589660 w 4059253"/>
              <a:gd name="connsiteY28" fmla="*/ 2324456 h 2444097"/>
              <a:gd name="connsiteX29" fmla="*/ 615298 w 4059253"/>
              <a:gd name="connsiteY29" fmla="*/ 2341548 h 2444097"/>
              <a:gd name="connsiteX30" fmla="*/ 692210 w 4059253"/>
              <a:gd name="connsiteY30" fmla="*/ 2392822 h 2444097"/>
              <a:gd name="connsiteX31" fmla="*/ 743484 w 4059253"/>
              <a:gd name="connsiteY31" fmla="*/ 2427006 h 2444097"/>
              <a:gd name="connsiteX32" fmla="*/ 905855 w 4059253"/>
              <a:gd name="connsiteY32" fmla="*/ 2444097 h 2444097"/>
              <a:gd name="connsiteX33" fmla="*/ 1837346 w 4059253"/>
              <a:gd name="connsiteY33" fmla="*/ 2427006 h 2444097"/>
              <a:gd name="connsiteX34" fmla="*/ 1905712 w 4059253"/>
              <a:gd name="connsiteY34" fmla="*/ 2401368 h 2444097"/>
              <a:gd name="connsiteX35" fmla="*/ 1965533 w 4059253"/>
              <a:gd name="connsiteY35" fmla="*/ 2384277 h 2444097"/>
              <a:gd name="connsiteX36" fmla="*/ 2050991 w 4059253"/>
              <a:gd name="connsiteY36" fmla="*/ 2341548 h 2444097"/>
              <a:gd name="connsiteX37" fmla="*/ 2076628 w 4059253"/>
              <a:gd name="connsiteY37" fmla="*/ 2324456 h 2444097"/>
              <a:gd name="connsiteX38" fmla="*/ 2136449 w 4059253"/>
              <a:gd name="connsiteY38" fmla="*/ 2315910 h 2444097"/>
              <a:gd name="connsiteX39" fmla="*/ 2170632 w 4059253"/>
              <a:gd name="connsiteY39" fmla="*/ 2298819 h 2444097"/>
              <a:gd name="connsiteX40" fmla="*/ 2213361 w 4059253"/>
              <a:gd name="connsiteY40" fmla="*/ 2290273 h 2444097"/>
              <a:gd name="connsiteX41" fmla="*/ 2315911 w 4059253"/>
              <a:gd name="connsiteY41" fmla="*/ 2273181 h 2444097"/>
              <a:gd name="connsiteX42" fmla="*/ 2427006 w 4059253"/>
              <a:gd name="connsiteY42" fmla="*/ 2238998 h 2444097"/>
              <a:gd name="connsiteX43" fmla="*/ 2563739 w 4059253"/>
              <a:gd name="connsiteY43" fmla="*/ 2221906 h 2444097"/>
              <a:gd name="connsiteX44" fmla="*/ 2615013 w 4059253"/>
              <a:gd name="connsiteY44" fmla="*/ 2204815 h 2444097"/>
              <a:gd name="connsiteX45" fmla="*/ 2657742 w 4059253"/>
              <a:gd name="connsiteY45" fmla="*/ 2196269 h 2444097"/>
              <a:gd name="connsiteX46" fmla="*/ 2734655 w 4059253"/>
              <a:gd name="connsiteY46" fmla="*/ 2162086 h 2444097"/>
              <a:gd name="connsiteX47" fmla="*/ 2768838 w 4059253"/>
              <a:gd name="connsiteY47" fmla="*/ 2153540 h 2444097"/>
              <a:gd name="connsiteX48" fmla="*/ 2803021 w 4059253"/>
              <a:gd name="connsiteY48" fmla="*/ 2136449 h 2444097"/>
              <a:gd name="connsiteX49" fmla="*/ 2837204 w 4059253"/>
              <a:gd name="connsiteY49" fmla="*/ 2127903 h 2444097"/>
              <a:gd name="connsiteX50" fmla="*/ 2862841 w 4059253"/>
              <a:gd name="connsiteY50" fmla="*/ 2119357 h 2444097"/>
              <a:gd name="connsiteX51" fmla="*/ 2939754 w 4059253"/>
              <a:gd name="connsiteY51" fmla="*/ 2102265 h 2444097"/>
              <a:gd name="connsiteX52" fmla="*/ 2973937 w 4059253"/>
              <a:gd name="connsiteY52" fmla="*/ 2093720 h 2444097"/>
              <a:gd name="connsiteX53" fmla="*/ 3170490 w 4059253"/>
              <a:gd name="connsiteY53" fmla="*/ 2076628 h 2444097"/>
              <a:gd name="connsiteX54" fmla="*/ 3264494 w 4059253"/>
              <a:gd name="connsiteY54" fmla="*/ 2042445 h 2444097"/>
              <a:gd name="connsiteX55" fmla="*/ 3392681 w 4059253"/>
              <a:gd name="connsiteY55" fmla="*/ 2016807 h 2444097"/>
              <a:gd name="connsiteX56" fmla="*/ 3478139 w 4059253"/>
              <a:gd name="connsiteY56" fmla="*/ 1991170 h 2444097"/>
              <a:gd name="connsiteX57" fmla="*/ 3529413 w 4059253"/>
              <a:gd name="connsiteY57" fmla="*/ 1982624 h 2444097"/>
              <a:gd name="connsiteX58" fmla="*/ 3563597 w 4059253"/>
              <a:gd name="connsiteY58" fmla="*/ 1965533 h 2444097"/>
              <a:gd name="connsiteX59" fmla="*/ 3631963 w 4059253"/>
              <a:gd name="connsiteY59" fmla="*/ 1948441 h 2444097"/>
              <a:gd name="connsiteX60" fmla="*/ 3734512 w 4059253"/>
              <a:gd name="connsiteY60" fmla="*/ 1931349 h 2444097"/>
              <a:gd name="connsiteX61" fmla="*/ 3777241 w 4059253"/>
              <a:gd name="connsiteY61" fmla="*/ 1905712 h 2444097"/>
              <a:gd name="connsiteX62" fmla="*/ 3811425 w 4059253"/>
              <a:gd name="connsiteY62" fmla="*/ 1888620 h 2444097"/>
              <a:gd name="connsiteX63" fmla="*/ 3837062 w 4059253"/>
              <a:gd name="connsiteY63" fmla="*/ 1871529 h 2444097"/>
              <a:gd name="connsiteX64" fmla="*/ 3896883 w 4059253"/>
              <a:gd name="connsiteY64" fmla="*/ 1845892 h 2444097"/>
              <a:gd name="connsiteX65" fmla="*/ 3956703 w 4059253"/>
              <a:gd name="connsiteY65" fmla="*/ 1794617 h 2444097"/>
              <a:gd name="connsiteX66" fmla="*/ 4007978 w 4059253"/>
              <a:gd name="connsiteY66" fmla="*/ 1760434 h 2444097"/>
              <a:gd name="connsiteX67" fmla="*/ 4025069 w 4059253"/>
              <a:gd name="connsiteY67" fmla="*/ 1734796 h 2444097"/>
              <a:gd name="connsiteX68" fmla="*/ 4050707 w 4059253"/>
              <a:gd name="connsiteY68" fmla="*/ 1709159 h 2444097"/>
              <a:gd name="connsiteX69" fmla="*/ 4059253 w 4059253"/>
              <a:gd name="connsiteY69" fmla="*/ 1657884 h 2444097"/>
              <a:gd name="connsiteX70" fmla="*/ 4050707 w 4059253"/>
              <a:gd name="connsiteY70" fmla="*/ 1478422 h 2444097"/>
              <a:gd name="connsiteX71" fmla="*/ 4042161 w 4059253"/>
              <a:gd name="connsiteY71" fmla="*/ 1452785 h 2444097"/>
              <a:gd name="connsiteX72" fmla="*/ 4033615 w 4059253"/>
              <a:gd name="connsiteY72" fmla="*/ 1410056 h 2444097"/>
              <a:gd name="connsiteX73" fmla="*/ 4025069 w 4059253"/>
              <a:gd name="connsiteY73" fmla="*/ 1358781 h 2444097"/>
              <a:gd name="connsiteX74" fmla="*/ 4016524 w 4059253"/>
              <a:gd name="connsiteY74" fmla="*/ 1333144 h 2444097"/>
              <a:gd name="connsiteX75" fmla="*/ 4007978 w 4059253"/>
              <a:gd name="connsiteY75" fmla="*/ 1281869 h 2444097"/>
              <a:gd name="connsiteX76" fmla="*/ 3990886 w 4059253"/>
              <a:gd name="connsiteY76" fmla="*/ 1213503 h 2444097"/>
              <a:gd name="connsiteX77" fmla="*/ 3982341 w 4059253"/>
              <a:gd name="connsiteY77" fmla="*/ 1179320 h 2444097"/>
              <a:gd name="connsiteX78" fmla="*/ 3965249 w 4059253"/>
              <a:gd name="connsiteY78" fmla="*/ 1128045 h 2444097"/>
              <a:gd name="connsiteX79" fmla="*/ 3956703 w 4059253"/>
              <a:gd name="connsiteY79" fmla="*/ 1076770 h 2444097"/>
              <a:gd name="connsiteX80" fmla="*/ 3948157 w 4059253"/>
              <a:gd name="connsiteY80" fmla="*/ 1051133 h 2444097"/>
              <a:gd name="connsiteX81" fmla="*/ 3905428 w 4059253"/>
              <a:gd name="connsiteY81" fmla="*/ 974220 h 2444097"/>
              <a:gd name="connsiteX82" fmla="*/ 3879791 w 4059253"/>
              <a:gd name="connsiteY82" fmla="*/ 965675 h 2444097"/>
              <a:gd name="connsiteX83" fmla="*/ 3845608 w 4059253"/>
              <a:gd name="connsiteY83" fmla="*/ 940037 h 2444097"/>
              <a:gd name="connsiteX84" fmla="*/ 3802879 w 4059253"/>
              <a:gd name="connsiteY84" fmla="*/ 888763 h 2444097"/>
              <a:gd name="connsiteX85" fmla="*/ 3760150 w 4059253"/>
              <a:gd name="connsiteY85" fmla="*/ 863125 h 2444097"/>
              <a:gd name="connsiteX86" fmla="*/ 3683238 w 4059253"/>
              <a:gd name="connsiteY86" fmla="*/ 794759 h 2444097"/>
              <a:gd name="connsiteX87" fmla="*/ 3631963 w 4059253"/>
              <a:gd name="connsiteY87" fmla="*/ 777667 h 2444097"/>
              <a:gd name="connsiteX88" fmla="*/ 3520868 w 4059253"/>
              <a:gd name="connsiteY88" fmla="*/ 700755 h 2444097"/>
              <a:gd name="connsiteX89" fmla="*/ 3469593 w 4059253"/>
              <a:gd name="connsiteY89" fmla="*/ 658026 h 2444097"/>
              <a:gd name="connsiteX90" fmla="*/ 3332860 w 4059253"/>
              <a:gd name="connsiteY90" fmla="*/ 589660 h 2444097"/>
              <a:gd name="connsiteX91" fmla="*/ 3281585 w 4059253"/>
              <a:gd name="connsiteY91" fmla="*/ 564022 h 2444097"/>
              <a:gd name="connsiteX92" fmla="*/ 3247402 w 4059253"/>
              <a:gd name="connsiteY92" fmla="*/ 546931 h 2444097"/>
              <a:gd name="connsiteX93" fmla="*/ 3213219 w 4059253"/>
              <a:gd name="connsiteY93" fmla="*/ 538385 h 2444097"/>
              <a:gd name="connsiteX94" fmla="*/ 3136307 w 4059253"/>
              <a:gd name="connsiteY94" fmla="*/ 504202 h 2444097"/>
              <a:gd name="connsiteX95" fmla="*/ 3008120 w 4059253"/>
              <a:gd name="connsiteY95" fmla="*/ 470019 h 2444097"/>
              <a:gd name="connsiteX96" fmla="*/ 2948299 w 4059253"/>
              <a:gd name="connsiteY96" fmla="*/ 435835 h 2444097"/>
              <a:gd name="connsiteX97" fmla="*/ 2922662 w 4059253"/>
              <a:gd name="connsiteY97" fmla="*/ 410198 h 2444097"/>
              <a:gd name="connsiteX98" fmla="*/ 2888479 w 4059253"/>
              <a:gd name="connsiteY98" fmla="*/ 393106 h 2444097"/>
              <a:gd name="connsiteX99" fmla="*/ 2862841 w 4059253"/>
              <a:gd name="connsiteY99" fmla="*/ 367469 h 2444097"/>
              <a:gd name="connsiteX100" fmla="*/ 2811567 w 4059253"/>
              <a:gd name="connsiteY100" fmla="*/ 350377 h 2444097"/>
              <a:gd name="connsiteX101" fmla="*/ 2785929 w 4059253"/>
              <a:gd name="connsiteY101" fmla="*/ 333286 h 2444097"/>
              <a:gd name="connsiteX102" fmla="*/ 2751746 w 4059253"/>
              <a:gd name="connsiteY102" fmla="*/ 307649 h 2444097"/>
              <a:gd name="connsiteX103" fmla="*/ 2726109 w 4059253"/>
              <a:gd name="connsiteY103" fmla="*/ 299103 h 2444097"/>
              <a:gd name="connsiteX104" fmla="*/ 2700471 w 4059253"/>
              <a:gd name="connsiteY104" fmla="*/ 282011 h 2444097"/>
              <a:gd name="connsiteX105" fmla="*/ 2615013 w 4059253"/>
              <a:gd name="connsiteY105" fmla="*/ 256374 h 2444097"/>
              <a:gd name="connsiteX106" fmla="*/ 2589376 w 4059253"/>
              <a:gd name="connsiteY106" fmla="*/ 239282 h 2444097"/>
              <a:gd name="connsiteX107" fmla="*/ 2529555 w 4059253"/>
              <a:gd name="connsiteY107" fmla="*/ 230736 h 2444097"/>
              <a:gd name="connsiteX108" fmla="*/ 2495372 w 4059253"/>
              <a:gd name="connsiteY108" fmla="*/ 222191 h 2444097"/>
              <a:gd name="connsiteX109" fmla="*/ 2435552 w 4059253"/>
              <a:gd name="connsiteY109" fmla="*/ 196553 h 2444097"/>
              <a:gd name="connsiteX110" fmla="*/ 2375731 w 4059253"/>
              <a:gd name="connsiteY110" fmla="*/ 188007 h 2444097"/>
              <a:gd name="connsiteX111" fmla="*/ 2341548 w 4059253"/>
              <a:gd name="connsiteY111" fmla="*/ 179462 h 2444097"/>
              <a:gd name="connsiteX112" fmla="*/ 2264636 w 4059253"/>
              <a:gd name="connsiteY112" fmla="*/ 170916 h 2444097"/>
              <a:gd name="connsiteX113" fmla="*/ 2204815 w 4059253"/>
              <a:gd name="connsiteY113" fmla="*/ 162370 h 2444097"/>
              <a:gd name="connsiteX114" fmla="*/ 2162086 w 4059253"/>
              <a:gd name="connsiteY114" fmla="*/ 145278 h 2444097"/>
              <a:gd name="connsiteX115" fmla="*/ 2136449 w 4059253"/>
              <a:gd name="connsiteY115" fmla="*/ 136733 h 2444097"/>
              <a:gd name="connsiteX116" fmla="*/ 2050991 w 4059253"/>
              <a:gd name="connsiteY116" fmla="*/ 102549 h 2444097"/>
              <a:gd name="connsiteX117" fmla="*/ 2008262 w 4059253"/>
              <a:gd name="connsiteY117" fmla="*/ 94004 h 2444097"/>
              <a:gd name="connsiteX118" fmla="*/ 1956987 w 4059253"/>
              <a:gd name="connsiteY118" fmla="*/ 85458 h 2444097"/>
              <a:gd name="connsiteX119" fmla="*/ 1888621 w 4059253"/>
              <a:gd name="connsiteY119" fmla="*/ 68366 h 2444097"/>
              <a:gd name="connsiteX120" fmla="*/ 1786071 w 4059253"/>
              <a:gd name="connsiteY120" fmla="*/ 51275 h 2444097"/>
              <a:gd name="connsiteX121" fmla="*/ 1760434 w 4059253"/>
              <a:gd name="connsiteY121" fmla="*/ 42729 h 2444097"/>
              <a:gd name="connsiteX122" fmla="*/ 1666430 w 4059253"/>
              <a:gd name="connsiteY122" fmla="*/ 25637 h 2444097"/>
              <a:gd name="connsiteX123" fmla="*/ 1640793 w 4059253"/>
              <a:gd name="connsiteY123" fmla="*/ 17092 h 2444097"/>
              <a:gd name="connsiteX124" fmla="*/ 1563881 w 4059253"/>
              <a:gd name="connsiteY124" fmla="*/ 0 h 2444097"/>
              <a:gd name="connsiteX125" fmla="*/ 1273324 w 4059253"/>
              <a:gd name="connsiteY125" fmla="*/ 8546 h 2444097"/>
              <a:gd name="connsiteX126" fmla="*/ 1196412 w 4059253"/>
              <a:gd name="connsiteY126" fmla="*/ 34183 h 2444097"/>
              <a:gd name="connsiteX127" fmla="*/ 1145137 w 4059253"/>
              <a:gd name="connsiteY127" fmla="*/ 42729 h 2444097"/>
              <a:gd name="connsiteX128" fmla="*/ 1068225 w 4059253"/>
              <a:gd name="connsiteY128" fmla="*/ 68366 h 2444097"/>
              <a:gd name="connsiteX129" fmla="*/ 1042587 w 4059253"/>
              <a:gd name="connsiteY129" fmla="*/ 76912 h 2444097"/>
              <a:gd name="connsiteX130" fmla="*/ 1016950 w 4059253"/>
              <a:gd name="connsiteY130" fmla="*/ 85458 h 2444097"/>
              <a:gd name="connsiteX131" fmla="*/ 922946 w 4059253"/>
              <a:gd name="connsiteY131" fmla="*/ 102549 h 2444097"/>
              <a:gd name="connsiteX132" fmla="*/ 846034 w 4059253"/>
              <a:gd name="connsiteY132" fmla="*/ 145278 h 2444097"/>
              <a:gd name="connsiteX133" fmla="*/ 760576 w 4059253"/>
              <a:gd name="connsiteY133" fmla="*/ 162370 h 2444097"/>
              <a:gd name="connsiteX134" fmla="*/ 683664 w 4059253"/>
              <a:gd name="connsiteY134" fmla="*/ 179462 h 2444097"/>
              <a:gd name="connsiteX135" fmla="*/ 658026 w 4059253"/>
              <a:gd name="connsiteY135" fmla="*/ 179462 h 2444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4059253" h="2444097">
                <a:moveTo>
                  <a:pt x="658026" y="179462"/>
                </a:moveTo>
                <a:lnTo>
                  <a:pt x="658026" y="179462"/>
                </a:lnTo>
                <a:cubicBezTo>
                  <a:pt x="463591" y="349592"/>
                  <a:pt x="647172" y="179637"/>
                  <a:pt x="316195" y="623843"/>
                </a:cubicBezTo>
                <a:cubicBezTo>
                  <a:pt x="301753" y="643226"/>
                  <a:pt x="281253" y="657300"/>
                  <a:pt x="264920" y="675118"/>
                </a:cubicBezTo>
                <a:cubicBezTo>
                  <a:pt x="169887" y="778789"/>
                  <a:pt x="257420" y="682093"/>
                  <a:pt x="205099" y="760576"/>
                </a:cubicBezTo>
                <a:cubicBezTo>
                  <a:pt x="194981" y="775753"/>
                  <a:pt x="180164" y="787583"/>
                  <a:pt x="170916" y="803305"/>
                </a:cubicBezTo>
                <a:cubicBezTo>
                  <a:pt x="151539" y="836246"/>
                  <a:pt x="130140" y="869107"/>
                  <a:pt x="119641" y="905854"/>
                </a:cubicBezTo>
                <a:cubicBezTo>
                  <a:pt x="113931" y="925841"/>
                  <a:pt x="94922" y="995655"/>
                  <a:pt x="85458" y="1016949"/>
                </a:cubicBezTo>
                <a:cubicBezTo>
                  <a:pt x="81287" y="1026335"/>
                  <a:pt x="74064" y="1034041"/>
                  <a:pt x="68367" y="1042587"/>
                </a:cubicBezTo>
                <a:cubicBezTo>
                  <a:pt x="59821" y="1073922"/>
                  <a:pt x="50252" y="1104995"/>
                  <a:pt x="42729" y="1136591"/>
                </a:cubicBezTo>
                <a:cubicBezTo>
                  <a:pt x="36000" y="1164851"/>
                  <a:pt x="33413" y="1194059"/>
                  <a:pt x="25638" y="1222049"/>
                </a:cubicBezTo>
                <a:cubicBezTo>
                  <a:pt x="19124" y="1245499"/>
                  <a:pt x="8546" y="1267626"/>
                  <a:pt x="0" y="1290415"/>
                </a:cubicBezTo>
                <a:cubicBezTo>
                  <a:pt x="5697" y="1390116"/>
                  <a:pt x="9433" y="1489949"/>
                  <a:pt x="17092" y="1589518"/>
                </a:cubicBezTo>
                <a:cubicBezTo>
                  <a:pt x="19554" y="1621519"/>
                  <a:pt x="30336" y="1628967"/>
                  <a:pt x="42729" y="1657884"/>
                </a:cubicBezTo>
                <a:cubicBezTo>
                  <a:pt x="46277" y="1666164"/>
                  <a:pt x="46806" y="1675700"/>
                  <a:pt x="51275" y="1683521"/>
                </a:cubicBezTo>
                <a:cubicBezTo>
                  <a:pt x="72542" y="1720739"/>
                  <a:pt x="82723" y="1718786"/>
                  <a:pt x="111096" y="1751888"/>
                </a:cubicBezTo>
                <a:cubicBezTo>
                  <a:pt x="140484" y="1786174"/>
                  <a:pt x="118536" y="1766770"/>
                  <a:pt x="136733" y="1803163"/>
                </a:cubicBezTo>
                <a:cubicBezTo>
                  <a:pt x="141326" y="1812349"/>
                  <a:pt x="148128" y="1820254"/>
                  <a:pt x="153825" y="1828800"/>
                </a:cubicBezTo>
                <a:cubicBezTo>
                  <a:pt x="156673" y="1840194"/>
                  <a:pt x="161073" y="1851310"/>
                  <a:pt x="162370" y="1862983"/>
                </a:cubicBezTo>
                <a:cubicBezTo>
                  <a:pt x="164684" y="1883813"/>
                  <a:pt x="159821" y="1968981"/>
                  <a:pt x="179462" y="2008262"/>
                </a:cubicBezTo>
                <a:cubicBezTo>
                  <a:pt x="184055" y="2017448"/>
                  <a:pt x="190513" y="2025593"/>
                  <a:pt x="196554" y="2033899"/>
                </a:cubicBezTo>
                <a:cubicBezTo>
                  <a:pt x="213309" y="2056936"/>
                  <a:pt x="247828" y="2102265"/>
                  <a:pt x="247828" y="2102265"/>
                </a:cubicBezTo>
                <a:cubicBezTo>
                  <a:pt x="260590" y="2140550"/>
                  <a:pt x="253890" y="2130298"/>
                  <a:pt x="290557" y="2170632"/>
                </a:cubicBezTo>
                <a:cubicBezTo>
                  <a:pt x="306816" y="2188517"/>
                  <a:pt x="320213" y="2211096"/>
                  <a:pt x="341832" y="2221906"/>
                </a:cubicBezTo>
                <a:cubicBezTo>
                  <a:pt x="364621" y="2233301"/>
                  <a:pt x="386027" y="2248033"/>
                  <a:pt x="410198" y="2256090"/>
                </a:cubicBezTo>
                <a:lnTo>
                  <a:pt x="461473" y="2273181"/>
                </a:lnTo>
                <a:cubicBezTo>
                  <a:pt x="489663" y="2282577"/>
                  <a:pt x="499183" y="2285194"/>
                  <a:pt x="529840" y="2298819"/>
                </a:cubicBezTo>
                <a:cubicBezTo>
                  <a:pt x="541481" y="2303993"/>
                  <a:pt x="552314" y="2310892"/>
                  <a:pt x="564023" y="2315910"/>
                </a:cubicBezTo>
                <a:cubicBezTo>
                  <a:pt x="572303" y="2319458"/>
                  <a:pt x="581603" y="2320427"/>
                  <a:pt x="589660" y="2324456"/>
                </a:cubicBezTo>
                <a:cubicBezTo>
                  <a:pt x="598847" y="2329049"/>
                  <a:pt x="606380" y="2336452"/>
                  <a:pt x="615298" y="2341548"/>
                </a:cubicBezTo>
                <a:cubicBezTo>
                  <a:pt x="668587" y="2371998"/>
                  <a:pt x="635537" y="2343232"/>
                  <a:pt x="692210" y="2392822"/>
                </a:cubicBezTo>
                <a:cubicBezTo>
                  <a:pt x="720311" y="2417410"/>
                  <a:pt x="709293" y="2420168"/>
                  <a:pt x="743484" y="2427006"/>
                </a:cubicBezTo>
                <a:cubicBezTo>
                  <a:pt x="791321" y="2436573"/>
                  <a:pt x="861467" y="2440398"/>
                  <a:pt x="905855" y="2444097"/>
                </a:cubicBezTo>
                <a:cubicBezTo>
                  <a:pt x="1216352" y="2438400"/>
                  <a:pt x="1527080" y="2440265"/>
                  <a:pt x="1837346" y="2427006"/>
                </a:cubicBezTo>
                <a:cubicBezTo>
                  <a:pt x="1861662" y="2425967"/>
                  <a:pt x="1882623" y="2409064"/>
                  <a:pt x="1905712" y="2401368"/>
                </a:cubicBezTo>
                <a:cubicBezTo>
                  <a:pt x="1925386" y="2394810"/>
                  <a:pt x="1945593" y="2389974"/>
                  <a:pt x="1965533" y="2384277"/>
                </a:cubicBezTo>
                <a:cubicBezTo>
                  <a:pt x="2097564" y="2296255"/>
                  <a:pt x="1956294" y="2382132"/>
                  <a:pt x="2050991" y="2341548"/>
                </a:cubicBezTo>
                <a:cubicBezTo>
                  <a:pt x="2060431" y="2337502"/>
                  <a:pt x="2066790" y="2327407"/>
                  <a:pt x="2076628" y="2324456"/>
                </a:cubicBezTo>
                <a:cubicBezTo>
                  <a:pt x="2095921" y="2318668"/>
                  <a:pt x="2116509" y="2318759"/>
                  <a:pt x="2136449" y="2315910"/>
                </a:cubicBezTo>
                <a:cubicBezTo>
                  <a:pt x="2147843" y="2310213"/>
                  <a:pt x="2158547" y="2302847"/>
                  <a:pt x="2170632" y="2298819"/>
                </a:cubicBezTo>
                <a:cubicBezTo>
                  <a:pt x="2184412" y="2294226"/>
                  <a:pt x="2199182" y="2293424"/>
                  <a:pt x="2213361" y="2290273"/>
                </a:cubicBezTo>
                <a:cubicBezTo>
                  <a:pt x="2310027" y="2268791"/>
                  <a:pt x="2157277" y="2297587"/>
                  <a:pt x="2315911" y="2273181"/>
                </a:cubicBezTo>
                <a:cubicBezTo>
                  <a:pt x="2383927" y="2262717"/>
                  <a:pt x="2342658" y="2264951"/>
                  <a:pt x="2427006" y="2238998"/>
                </a:cubicBezTo>
                <a:cubicBezTo>
                  <a:pt x="2464036" y="2227604"/>
                  <a:pt x="2534448" y="2224569"/>
                  <a:pt x="2563739" y="2221906"/>
                </a:cubicBezTo>
                <a:cubicBezTo>
                  <a:pt x="2580830" y="2216209"/>
                  <a:pt x="2597632" y="2209555"/>
                  <a:pt x="2615013" y="2204815"/>
                </a:cubicBezTo>
                <a:cubicBezTo>
                  <a:pt x="2629026" y="2200993"/>
                  <a:pt x="2643830" y="2200443"/>
                  <a:pt x="2657742" y="2196269"/>
                </a:cubicBezTo>
                <a:cubicBezTo>
                  <a:pt x="2735685" y="2172886"/>
                  <a:pt x="2667329" y="2187333"/>
                  <a:pt x="2734655" y="2162086"/>
                </a:cubicBezTo>
                <a:cubicBezTo>
                  <a:pt x="2745652" y="2157962"/>
                  <a:pt x="2757841" y="2157664"/>
                  <a:pt x="2768838" y="2153540"/>
                </a:cubicBezTo>
                <a:cubicBezTo>
                  <a:pt x="2780766" y="2149067"/>
                  <a:pt x="2791093" y="2140922"/>
                  <a:pt x="2803021" y="2136449"/>
                </a:cubicBezTo>
                <a:cubicBezTo>
                  <a:pt x="2814018" y="2132325"/>
                  <a:pt x="2825911" y="2131130"/>
                  <a:pt x="2837204" y="2127903"/>
                </a:cubicBezTo>
                <a:cubicBezTo>
                  <a:pt x="2845865" y="2125428"/>
                  <a:pt x="2854180" y="2121832"/>
                  <a:pt x="2862841" y="2119357"/>
                </a:cubicBezTo>
                <a:cubicBezTo>
                  <a:pt x="2899305" y="2108939"/>
                  <a:pt x="2900115" y="2111073"/>
                  <a:pt x="2939754" y="2102265"/>
                </a:cubicBezTo>
                <a:cubicBezTo>
                  <a:pt x="2951219" y="2099717"/>
                  <a:pt x="2962420" y="2096023"/>
                  <a:pt x="2973937" y="2093720"/>
                </a:cubicBezTo>
                <a:cubicBezTo>
                  <a:pt x="3049663" y="2078575"/>
                  <a:pt x="3073421" y="2082338"/>
                  <a:pt x="3170490" y="2076628"/>
                </a:cubicBezTo>
                <a:cubicBezTo>
                  <a:pt x="3251205" y="2056449"/>
                  <a:pt x="3146804" y="2084477"/>
                  <a:pt x="3264494" y="2042445"/>
                </a:cubicBezTo>
                <a:cubicBezTo>
                  <a:pt x="3321199" y="2022193"/>
                  <a:pt x="3331642" y="2024437"/>
                  <a:pt x="3392681" y="2016807"/>
                </a:cubicBezTo>
                <a:cubicBezTo>
                  <a:pt x="3421167" y="2008261"/>
                  <a:pt x="3449287" y="1998383"/>
                  <a:pt x="3478139" y="1991170"/>
                </a:cubicBezTo>
                <a:cubicBezTo>
                  <a:pt x="3494949" y="1986968"/>
                  <a:pt x="3512817" y="1987603"/>
                  <a:pt x="3529413" y="1982624"/>
                </a:cubicBezTo>
                <a:cubicBezTo>
                  <a:pt x="3541615" y="1978963"/>
                  <a:pt x="3551511" y="1969562"/>
                  <a:pt x="3563597" y="1965533"/>
                </a:cubicBezTo>
                <a:cubicBezTo>
                  <a:pt x="3585882" y="1958105"/>
                  <a:pt x="3609174" y="1954138"/>
                  <a:pt x="3631963" y="1948441"/>
                </a:cubicBezTo>
                <a:cubicBezTo>
                  <a:pt x="3688426" y="1934325"/>
                  <a:pt x="3654492" y="1941352"/>
                  <a:pt x="3734512" y="1931349"/>
                </a:cubicBezTo>
                <a:cubicBezTo>
                  <a:pt x="3748755" y="1922803"/>
                  <a:pt x="3762721" y="1913778"/>
                  <a:pt x="3777241" y="1905712"/>
                </a:cubicBezTo>
                <a:cubicBezTo>
                  <a:pt x="3788377" y="1899525"/>
                  <a:pt x="3800364" y="1894941"/>
                  <a:pt x="3811425" y="1888620"/>
                </a:cubicBezTo>
                <a:cubicBezTo>
                  <a:pt x="3820342" y="1883524"/>
                  <a:pt x="3828145" y="1876625"/>
                  <a:pt x="3837062" y="1871529"/>
                </a:cubicBezTo>
                <a:cubicBezTo>
                  <a:pt x="3866634" y="1854630"/>
                  <a:pt x="3868117" y="1855480"/>
                  <a:pt x="3896883" y="1845892"/>
                </a:cubicBezTo>
                <a:cubicBezTo>
                  <a:pt x="3960492" y="1782281"/>
                  <a:pt x="3879971" y="1860387"/>
                  <a:pt x="3956703" y="1794617"/>
                </a:cubicBezTo>
                <a:cubicBezTo>
                  <a:pt x="3997440" y="1759700"/>
                  <a:pt x="3964369" y="1774969"/>
                  <a:pt x="4007978" y="1760434"/>
                </a:cubicBezTo>
                <a:cubicBezTo>
                  <a:pt x="4013675" y="1751888"/>
                  <a:pt x="4018494" y="1742686"/>
                  <a:pt x="4025069" y="1734796"/>
                </a:cubicBezTo>
                <a:cubicBezTo>
                  <a:pt x="4032806" y="1725512"/>
                  <a:pt x="4045798" y="1720203"/>
                  <a:pt x="4050707" y="1709159"/>
                </a:cubicBezTo>
                <a:cubicBezTo>
                  <a:pt x="4057744" y="1693325"/>
                  <a:pt x="4056404" y="1674976"/>
                  <a:pt x="4059253" y="1657884"/>
                </a:cubicBezTo>
                <a:cubicBezTo>
                  <a:pt x="4056404" y="1598063"/>
                  <a:pt x="4055681" y="1538104"/>
                  <a:pt x="4050707" y="1478422"/>
                </a:cubicBezTo>
                <a:cubicBezTo>
                  <a:pt x="4049959" y="1469445"/>
                  <a:pt x="4044346" y="1461524"/>
                  <a:pt x="4042161" y="1452785"/>
                </a:cubicBezTo>
                <a:cubicBezTo>
                  <a:pt x="4038638" y="1438694"/>
                  <a:pt x="4036213" y="1424347"/>
                  <a:pt x="4033615" y="1410056"/>
                </a:cubicBezTo>
                <a:cubicBezTo>
                  <a:pt x="4030515" y="1393008"/>
                  <a:pt x="4028828" y="1375696"/>
                  <a:pt x="4025069" y="1358781"/>
                </a:cubicBezTo>
                <a:cubicBezTo>
                  <a:pt x="4023115" y="1349988"/>
                  <a:pt x="4018478" y="1341937"/>
                  <a:pt x="4016524" y="1333144"/>
                </a:cubicBezTo>
                <a:cubicBezTo>
                  <a:pt x="4012765" y="1316229"/>
                  <a:pt x="4011609" y="1298812"/>
                  <a:pt x="4007978" y="1281869"/>
                </a:cubicBezTo>
                <a:cubicBezTo>
                  <a:pt x="4003056" y="1258900"/>
                  <a:pt x="3996583" y="1236292"/>
                  <a:pt x="3990886" y="1213503"/>
                </a:cubicBezTo>
                <a:cubicBezTo>
                  <a:pt x="3988037" y="1202109"/>
                  <a:pt x="3986055" y="1190462"/>
                  <a:pt x="3982341" y="1179320"/>
                </a:cubicBezTo>
                <a:cubicBezTo>
                  <a:pt x="3976644" y="1162228"/>
                  <a:pt x="3969619" y="1145523"/>
                  <a:pt x="3965249" y="1128045"/>
                </a:cubicBezTo>
                <a:cubicBezTo>
                  <a:pt x="3961046" y="1111235"/>
                  <a:pt x="3960462" y="1093685"/>
                  <a:pt x="3956703" y="1076770"/>
                </a:cubicBezTo>
                <a:cubicBezTo>
                  <a:pt x="3954749" y="1067977"/>
                  <a:pt x="3951320" y="1059567"/>
                  <a:pt x="3948157" y="1051133"/>
                </a:cubicBezTo>
                <a:cubicBezTo>
                  <a:pt x="3938044" y="1024165"/>
                  <a:pt x="3928879" y="993763"/>
                  <a:pt x="3905428" y="974220"/>
                </a:cubicBezTo>
                <a:cubicBezTo>
                  <a:pt x="3898508" y="968453"/>
                  <a:pt x="3888337" y="968523"/>
                  <a:pt x="3879791" y="965675"/>
                </a:cubicBezTo>
                <a:cubicBezTo>
                  <a:pt x="3868397" y="957129"/>
                  <a:pt x="3855679" y="950108"/>
                  <a:pt x="3845608" y="940037"/>
                </a:cubicBezTo>
                <a:cubicBezTo>
                  <a:pt x="3802184" y="896613"/>
                  <a:pt x="3858875" y="930760"/>
                  <a:pt x="3802879" y="888763"/>
                </a:cubicBezTo>
                <a:cubicBezTo>
                  <a:pt x="3789591" y="878797"/>
                  <a:pt x="3773261" y="873323"/>
                  <a:pt x="3760150" y="863125"/>
                </a:cubicBezTo>
                <a:cubicBezTo>
                  <a:pt x="3721575" y="833122"/>
                  <a:pt x="3728922" y="819678"/>
                  <a:pt x="3683238" y="794759"/>
                </a:cubicBezTo>
                <a:cubicBezTo>
                  <a:pt x="3667422" y="786132"/>
                  <a:pt x="3649055" y="783364"/>
                  <a:pt x="3631963" y="777667"/>
                </a:cubicBezTo>
                <a:cubicBezTo>
                  <a:pt x="3497332" y="665475"/>
                  <a:pt x="3667838" y="802503"/>
                  <a:pt x="3520868" y="700755"/>
                </a:cubicBezTo>
                <a:cubicBezTo>
                  <a:pt x="3502576" y="688091"/>
                  <a:pt x="3488747" y="669344"/>
                  <a:pt x="3469593" y="658026"/>
                </a:cubicBezTo>
                <a:cubicBezTo>
                  <a:pt x="3425722" y="632103"/>
                  <a:pt x="3378438" y="612449"/>
                  <a:pt x="3332860" y="589660"/>
                </a:cubicBezTo>
                <a:lnTo>
                  <a:pt x="3281585" y="564022"/>
                </a:lnTo>
                <a:cubicBezTo>
                  <a:pt x="3270191" y="558325"/>
                  <a:pt x="3259761" y="550021"/>
                  <a:pt x="3247402" y="546931"/>
                </a:cubicBezTo>
                <a:cubicBezTo>
                  <a:pt x="3236008" y="544082"/>
                  <a:pt x="3224216" y="542509"/>
                  <a:pt x="3213219" y="538385"/>
                </a:cubicBezTo>
                <a:cubicBezTo>
                  <a:pt x="3138481" y="510357"/>
                  <a:pt x="3223177" y="530931"/>
                  <a:pt x="3136307" y="504202"/>
                </a:cubicBezTo>
                <a:cubicBezTo>
                  <a:pt x="3086614" y="488912"/>
                  <a:pt x="3056280" y="487532"/>
                  <a:pt x="3008120" y="470019"/>
                </a:cubicBezTo>
                <a:cubicBezTo>
                  <a:pt x="2993292" y="464627"/>
                  <a:pt x="2961526" y="446857"/>
                  <a:pt x="2948299" y="435835"/>
                </a:cubicBezTo>
                <a:cubicBezTo>
                  <a:pt x="2939015" y="428098"/>
                  <a:pt x="2932496" y="417223"/>
                  <a:pt x="2922662" y="410198"/>
                </a:cubicBezTo>
                <a:cubicBezTo>
                  <a:pt x="2912296" y="402793"/>
                  <a:pt x="2898845" y="400511"/>
                  <a:pt x="2888479" y="393106"/>
                </a:cubicBezTo>
                <a:cubicBezTo>
                  <a:pt x="2878644" y="386081"/>
                  <a:pt x="2873406" y="373338"/>
                  <a:pt x="2862841" y="367469"/>
                </a:cubicBezTo>
                <a:cubicBezTo>
                  <a:pt x="2847092" y="358720"/>
                  <a:pt x="2826557" y="360370"/>
                  <a:pt x="2811567" y="350377"/>
                </a:cubicBezTo>
                <a:cubicBezTo>
                  <a:pt x="2803021" y="344680"/>
                  <a:pt x="2794287" y="339256"/>
                  <a:pt x="2785929" y="333286"/>
                </a:cubicBezTo>
                <a:cubicBezTo>
                  <a:pt x="2774339" y="325008"/>
                  <a:pt x="2764112" y="314715"/>
                  <a:pt x="2751746" y="307649"/>
                </a:cubicBezTo>
                <a:cubicBezTo>
                  <a:pt x="2743925" y="303180"/>
                  <a:pt x="2734166" y="303132"/>
                  <a:pt x="2726109" y="299103"/>
                </a:cubicBezTo>
                <a:cubicBezTo>
                  <a:pt x="2716922" y="294510"/>
                  <a:pt x="2709857" y="286182"/>
                  <a:pt x="2700471" y="282011"/>
                </a:cubicBezTo>
                <a:cubicBezTo>
                  <a:pt x="2673723" y="270123"/>
                  <a:pt x="2643421" y="263476"/>
                  <a:pt x="2615013" y="256374"/>
                </a:cubicBezTo>
                <a:cubicBezTo>
                  <a:pt x="2606467" y="250677"/>
                  <a:pt x="2599214" y="242233"/>
                  <a:pt x="2589376" y="239282"/>
                </a:cubicBezTo>
                <a:cubicBezTo>
                  <a:pt x="2570083" y="233494"/>
                  <a:pt x="2549373" y="234339"/>
                  <a:pt x="2529555" y="230736"/>
                </a:cubicBezTo>
                <a:cubicBezTo>
                  <a:pt x="2517999" y="228635"/>
                  <a:pt x="2506766" y="225039"/>
                  <a:pt x="2495372" y="222191"/>
                </a:cubicBezTo>
                <a:cubicBezTo>
                  <a:pt x="2476843" y="212926"/>
                  <a:pt x="2456508" y="200744"/>
                  <a:pt x="2435552" y="196553"/>
                </a:cubicBezTo>
                <a:cubicBezTo>
                  <a:pt x="2415800" y="192603"/>
                  <a:pt x="2395549" y="191610"/>
                  <a:pt x="2375731" y="188007"/>
                </a:cubicBezTo>
                <a:cubicBezTo>
                  <a:pt x="2364175" y="185906"/>
                  <a:pt x="2353156" y="181248"/>
                  <a:pt x="2341548" y="179462"/>
                </a:cubicBezTo>
                <a:cubicBezTo>
                  <a:pt x="2316053" y="175540"/>
                  <a:pt x="2290232" y="174116"/>
                  <a:pt x="2264636" y="170916"/>
                </a:cubicBezTo>
                <a:cubicBezTo>
                  <a:pt x="2244649" y="168418"/>
                  <a:pt x="2224755" y="165219"/>
                  <a:pt x="2204815" y="162370"/>
                </a:cubicBezTo>
                <a:cubicBezTo>
                  <a:pt x="2190572" y="156673"/>
                  <a:pt x="2176450" y="150664"/>
                  <a:pt x="2162086" y="145278"/>
                </a:cubicBezTo>
                <a:cubicBezTo>
                  <a:pt x="2153652" y="142115"/>
                  <a:pt x="2144729" y="140281"/>
                  <a:pt x="2136449" y="136733"/>
                </a:cubicBezTo>
                <a:cubicBezTo>
                  <a:pt x="2096569" y="119642"/>
                  <a:pt x="2099619" y="112274"/>
                  <a:pt x="2050991" y="102549"/>
                </a:cubicBezTo>
                <a:lnTo>
                  <a:pt x="2008262" y="94004"/>
                </a:lnTo>
                <a:cubicBezTo>
                  <a:pt x="1991214" y="90904"/>
                  <a:pt x="1973930" y="89089"/>
                  <a:pt x="1956987" y="85458"/>
                </a:cubicBezTo>
                <a:cubicBezTo>
                  <a:pt x="1934018" y="80536"/>
                  <a:pt x="1911791" y="72228"/>
                  <a:pt x="1888621" y="68366"/>
                </a:cubicBezTo>
                <a:lnTo>
                  <a:pt x="1786071" y="51275"/>
                </a:lnTo>
                <a:cubicBezTo>
                  <a:pt x="1777525" y="48426"/>
                  <a:pt x="1769173" y="44914"/>
                  <a:pt x="1760434" y="42729"/>
                </a:cubicBezTo>
                <a:cubicBezTo>
                  <a:pt x="1698252" y="27183"/>
                  <a:pt x="1734969" y="40867"/>
                  <a:pt x="1666430" y="25637"/>
                </a:cubicBezTo>
                <a:cubicBezTo>
                  <a:pt x="1657637" y="23683"/>
                  <a:pt x="1649454" y="19567"/>
                  <a:pt x="1640793" y="17092"/>
                </a:cubicBezTo>
                <a:cubicBezTo>
                  <a:pt x="1612628" y="9045"/>
                  <a:pt x="1593258" y="5876"/>
                  <a:pt x="1563881" y="0"/>
                </a:cubicBezTo>
                <a:cubicBezTo>
                  <a:pt x="1467029" y="2849"/>
                  <a:pt x="1369947" y="1299"/>
                  <a:pt x="1273324" y="8546"/>
                </a:cubicBezTo>
                <a:cubicBezTo>
                  <a:pt x="1226693" y="12043"/>
                  <a:pt x="1232546" y="28161"/>
                  <a:pt x="1196412" y="34183"/>
                </a:cubicBezTo>
                <a:cubicBezTo>
                  <a:pt x="1179320" y="37032"/>
                  <a:pt x="1161879" y="38264"/>
                  <a:pt x="1145137" y="42729"/>
                </a:cubicBezTo>
                <a:cubicBezTo>
                  <a:pt x="1119025" y="49692"/>
                  <a:pt x="1093862" y="59820"/>
                  <a:pt x="1068225" y="68366"/>
                </a:cubicBezTo>
                <a:lnTo>
                  <a:pt x="1042587" y="76912"/>
                </a:lnTo>
                <a:cubicBezTo>
                  <a:pt x="1034041" y="79761"/>
                  <a:pt x="1025783" y="83691"/>
                  <a:pt x="1016950" y="85458"/>
                </a:cubicBezTo>
                <a:cubicBezTo>
                  <a:pt x="957230" y="97402"/>
                  <a:pt x="988548" y="91616"/>
                  <a:pt x="922946" y="102549"/>
                </a:cubicBezTo>
                <a:cubicBezTo>
                  <a:pt x="888382" y="125592"/>
                  <a:pt x="880544" y="137314"/>
                  <a:pt x="846034" y="145278"/>
                </a:cubicBezTo>
                <a:cubicBezTo>
                  <a:pt x="817728" y="151810"/>
                  <a:pt x="788759" y="155324"/>
                  <a:pt x="760576" y="162370"/>
                </a:cubicBezTo>
                <a:cubicBezTo>
                  <a:pt x="740374" y="167421"/>
                  <a:pt x="703193" y="177292"/>
                  <a:pt x="683664" y="179462"/>
                </a:cubicBezTo>
                <a:cubicBezTo>
                  <a:pt x="672339" y="180720"/>
                  <a:pt x="662299" y="179462"/>
                  <a:pt x="658026" y="179462"/>
                </a:cubicBez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666572" y="-155574"/>
            <a:ext cx="5341121" cy="2941503"/>
          </a:xfrm>
          <a:custGeom>
            <a:avLst/>
            <a:gdLst>
              <a:gd name="connsiteX0" fmla="*/ 0 w 5341121"/>
              <a:gd name="connsiteY0" fmla="*/ 198303 h 2941503"/>
              <a:gd name="connsiteX1" fmla="*/ 0 w 5341121"/>
              <a:gd name="connsiteY1" fmla="*/ 198303 h 2941503"/>
              <a:gd name="connsiteX2" fmla="*/ 8546 w 5341121"/>
              <a:gd name="connsiteY2" fmla="*/ 377765 h 2941503"/>
              <a:gd name="connsiteX3" fmla="*/ 68366 w 5341121"/>
              <a:gd name="connsiteY3" fmla="*/ 437585 h 2941503"/>
              <a:gd name="connsiteX4" fmla="*/ 94004 w 5341121"/>
              <a:gd name="connsiteY4" fmla="*/ 463223 h 2941503"/>
              <a:gd name="connsiteX5" fmla="*/ 128187 w 5341121"/>
              <a:gd name="connsiteY5" fmla="*/ 488860 h 2941503"/>
              <a:gd name="connsiteX6" fmla="*/ 153824 w 5341121"/>
              <a:gd name="connsiteY6" fmla="*/ 505952 h 2941503"/>
              <a:gd name="connsiteX7" fmla="*/ 213645 w 5341121"/>
              <a:gd name="connsiteY7" fmla="*/ 582864 h 2941503"/>
              <a:gd name="connsiteX8" fmla="*/ 222191 w 5341121"/>
              <a:gd name="connsiteY8" fmla="*/ 608501 h 2941503"/>
              <a:gd name="connsiteX9" fmla="*/ 213645 w 5341121"/>
              <a:gd name="connsiteY9" fmla="*/ 685413 h 2941503"/>
              <a:gd name="connsiteX10" fmla="*/ 162370 w 5341121"/>
              <a:gd name="connsiteY10" fmla="*/ 728142 h 2941503"/>
              <a:gd name="connsiteX11" fmla="*/ 153824 w 5341121"/>
              <a:gd name="connsiteY11" fmla="*/ 753780 h 2941503"/>
              <a:gd name="connsiteX12" fmla="*/ 145278 w 5341121"/>
              <a:gd name="connsiteY12" fmla="*/ 839238 h 2941503"/>
              <a:gd name="connsiteX13" fmla="*/ 170916 w 5341121"/>
              <a:gd name="connsiteY13" fmla="*/ 847783 h 2941503"/>
              <a:gd name="connsiteX14" fmla="*/ 307649 w 5341121"/>
              <a:gd name="connsiteY14" fmla="*/ 864875 h 2941503"/>
              <a:gd name="connsiteX15" fmla="*/ 683664 w 5341121"/>
              <a:gd name="connsiteY15" fmla="*/ 881967 h 2941503"/>
              <a:gd name="connsiteX16" fmla="*/ 863125 w 5341121"/>
              <a:gd name="connsiteY16" fmla="*/ 890512 h 2941503"/>
              <a:gd name="connsiteX17" fmla="*/ 974221 w 5341121"/>
              <a:gd name="connsiteY17" fmla="*/ 907604 h 2941503"/>
              <a:gd name="connsiteX18" fmla="*/ 1059678 w 5341121"/>
              <a:gd name="connsiteY18" fmla="*/ 958879 h 2941503"/>
              <a:gd name="connsiteX19" fmla="*/ 1145136 w 5341121"/>
              <a:gd name="connsiteY19" fmla="*/ 1027245 h 2941503"/>
              <a:gd name="connsiteX20" fmla="*/ 1162228 w 5341121"/>
              <a:gd name="connsiteY20" fmla="*/ 1052882 h 2941503"/>
              <a:gd name="connsiteX21" fmla="*/ 1179320 w 5341121"/>
              <a:gd name="connsiteY21" fmla="*/ 1104157 h 2941503"/>
              <a:gd name="connsiteX22" fmla="*/ 1153682 w 5341121"/>
              <a:gd name="connsiteY22" fmla="*/ 1189615 h 2941503"/>
              <a:gd name="connsiteX23" fmla="*/ 1119499 w 5341121"/>
              <a:gd name="connsiteY23" fmla="*/ 1249436 h 2941503"/>
              <a:gd name="connsiteX24" fmla="*/ 1153682 w 5341121"/>
              <a:gd name="connsiteY24" fmla="*/ 1403260 h 2941503"/>
              <a:gd name="connsiteX25" fmla="*/ 1187865 w 5341121"/>
              <a:gd name="connsiteY25" fmla="*/ 1411806 h 2941503"/>
              <a:gd name="connsiteX26" fmla="*/ 1239140 w 5341121"/>
              <a:gd name="connsiteY26" fmla="*/ 1454535 h 2941503"/>
              <a:gd name="connsiteX27" fmla="*/ 1264778 w 5341121"/>
              <a:gd name="connsiteY27" fmla="*/ 1488718 h 2941503"/>
              <a:gd name="connsiteX28" fmla="*/ 1290415 w 5341121"/>
              <a:gd name="connsiteY28" fmla="*/ 1531447 h 2941503"/>
              <a:gd name="connsiteX29" fmla="*/ 1316052 w 5341121"/>
              <a:gd name="connsiteY29" fmla="*/ 1548538 h 2941503"/>
              <a:gd name="connsiteX30" fmla="*/ 1324598 w 5341121"/>
              <a:gd name="connsiteY30" fmla="*/ 1574176 h 2941503"/>
              <a:gd name="connsiteX31" fmla="*/ 1367327 w 5341121"/>
              <a:gd name="connsiteY31" fmla="*/ 1625451 h 2941503"/>
              <a:gd name="connsiteX32" fmla="*/ 1384419 w 5341121"/>
              <a:gd name="connsiteY32" fmla="*/ 1676725 h 2941503"/>
              <a:gd name="connsiteX33" fmla="*/ 1410056 w 5341121"/>
              <a:gd name="connsiteY33" fmla="*/ 1728000 h 2941503"/>
              <a:gd name="connsiteX34" fmla="*/ 1657884 w 5341121"/>
              <a:gd name="connsiteY34" fmla="*/ 1719454 h 2941503"/>
              <a:gd name="connsiteX35" fmla="*/ 1726250 w 5341121"/>
              <a:gd name="connsiteY35" fmla="*/ 1728000 h 2941503"/>
              <a:gd name="connsiteX36" fmla="*/ 1803163 w 5341121"/>
              <a:gd name="connsiteY36" fmla="*/ 1736546 h 2941503"/>
              <a:gd name="connsiteX37" fmla="*/ 1871529 w 5341121"/>
              <a:gd name="connsiteY37" fmla="*/ 1753638 h 2941503"/>
              <a:gd name="connsiteX38" fmla="*/ 1939895 w 5341121"/>
              <a:gd name="connsiteY38" fmla="*/ 1770729 h 2941503"/>
              <a:gd name="connsiteX39" fmla="*/ 1974078 w 5341121"/>
              <a:gd name="connsiteY39" fmla="*/ 1779275 h 2941503"/>
              <a:gd name="connsiteX40" fmla="*/ 2025353 w 5341121"/>
              <a:gd name="connsiteY40" fmla="*/ 1796367 h 2941503"/>
              <a:gd name="connsiteX41" fmla="*/ 2093720 w 5341121"/>
              <a:gd name="connsiteY41" fmla="*/ 1822004 h 2941503"/>
              <a:gd name="connsiteX42" fmla="*/ 2153540 w 5341121"/>
              <a:gd name="connsiteY42" fmla="*/ 1864733 h 2941503"/>
              <a:gd name="connsiteX43" fmla="*/ 2213361 w 5341121"/>
              <a:gd name="connsiteY43" fmla="*/ 1916008 h 2941503"/>
              <a:gd name="connsiteX44" fmla="*/ 2256090 w 5341121"/>
              <a:gd name="connsiteY44" fmla="*/ 2001466 h 2941503"/>
              <a:gd name="connsiteX45" fmla="*/ 2264635 w 5341121"/>
              <a:gd name="connsiteY45" fmla="*/ 2027103 h 2941503"/>
              <a:gd name="connsiteX46" fmla="*/ 2290273 w 5341121"/>
              <a:gd name="connsiteY46" fmla="*/ 2061286 h 2941503"/>
              <a:gd name="connsiteX47" fmla="*/ 2341548 w 5341121"/>
              <a:gd name="connsiteY47" fmla="*/ 2155290 h 2941503"/>
              <a:gd name="connsiteX48" fmla="*/ 2367185 w 5341121"/>
              <a:gd name="connsiteY48" fmla="*/ 2206565 h 2941503"/>
              <a:gd name="connsiteX49" fmla="*/ 2384277 w 5341121"/>
              <a:gd name="connsiteY49" fmla="*/ 2300568 h 2941503"/>
              <a:gd name="connsiteX50" fmla="*/ 2392822 w 5341121"/>
              <a:gd name="connsiteY50" fmla="*/ 2351843 h 2941503"/>
              <a:gd name="connsiteX51" fmla="*/ 2401368 w 5341121"/>
              <a:gd name="connsiteY51" fmla="*/ 2625309 h 2941503"/>
              <a:gd name="connsiteX52" fmla="*/ 2427006 w 5341121"/>
              <a:gd name="connsiteY52" fmla="*/ 2762041 h 2941503"/>
              <a:gd name="connsiteX53" fmla="*/ 2452643 w 5341121"/>
              <a:gd name="connsiteY53" fmla="*/ 2787679 h 2941503"/>
              <a:gd name="connsiteX54" fmla="*/ 2495372 w 5341121"/>
              <a:gd name="connsiteY54" fmla="*/ 2847499 h 2941503"/>
              <a:gd name="connsiteX55" fmla="*/ 2546647 w 5341121"/>
              <a:gd name="connsiteY55" fmla="*/ 2873137 h 2941503"/>
              <a:gd name="connsiteX56" fmla="*/ 2580830 w 5341121"/>
              <a:gd name="connsiteY56" fmla="*/ 2881682 h 2941503"/>
              <a:gd name="connsiteX57" fmla="*/ 2606467 w 5341121"/>
              <a:gd name="connsiteY57" fmla="*/ 2890228 h 2941503"/>
              <a:gd name="connsiteX58" fmla="*/ 2973936 w 5341121"/>
              <a:gd name="connsiteY58" fmla="*/ 2898774 h 2941503"/>
              <a:gd name="connsiteX59" fmla="*/ 3025211 w 5341121"/>
              <a:gd name="connsiteY59" fmla="*/ 2907320 h 2941503"/>
              <a:gd name="connsiteX60" fmla="*/ 3067940 w 5341121"/>
              <a:gd name="connsiteY60" fmla="*/ 2924411 h 2941503"/>
              <a:gd name="connsiteX61" fmla="*/ 3213219 w 5341121"/>
              <a:gd name="connsiteY61" fmla="*/ 2941503 h 2941503"/>
              <a:gd name="connsiteX62" fmla="*/ 3597779 w 5341121"/>
              <a:gd name="connsiteY62" fmla="*/ 2924411 h 2941503"/>
              <a:gd name="connsiteX63" fmla="*/ 3691783 w 5341121"/>
              <a:gd name="connsiteY63" fmla="*/ 2907320 h 2941503"/>
              <a:gd name="connsiteX64" fmla="*/ 3743058 w 5341121"/>
              <a:gd name="connsiteY64" fmla="*/ 2873137 h 2941503"/>
              <a:gd name="connsiteX65" fmla="*/ 3854153 w 5341121"/>
              <a:gd name="connsiteY65" fmla="*/ 2770587 h 2941503"/>
              <a:gd name="connsiteX66" fmla="*/ 3871245 w 5341121"/>
              <a:gd name="connsiteY66" fmla="*/ 2702221 h 2941503"/>
              <a:gd name="connsiteX67" fmla="*/ 3905428 w 5341121"/>
              <a:gd name="connsiteY67" fmla="*/ 2685129 h 2941503"/>
              <a:gd name="connsiteX68" fmla="*/ 3948157 w 5341121"/>
              <a:gd name="connsiteY68" fmla="*/ 2659492 h 2941503"/>
              <a:gd name="connsiteX69" fmla="*/ 4033615 w 5341121"/>
              <a:gd name="connsiteY69" fmla="*/ 2625309 h 2941503"/>
              <a:gd name="connsiteX70" fmla="*/ 4119073 w 5341121"/>
              <a:gd name="connsiteY70" fmla="*/ 2565488 h 2941503"/>
              <a:gd name="connsiteX71" fmla="*/ 4144710 w 5341121"/>
              <a:gd name="connsiteY71" fmla="*/ 2548396 h 2941503"/>
              <a:gd name="connsiteX72" fmla="*/ 4178893 w 5341121"/>
              <a:gd name="connsiteY72" fmla="*/ 2531305 h 2941503"/>
              <a:gd name="connsiteX73" fmla="*/ 4213077 w 5341121"/>
              <a:gd name="connsiteY73" fmla="*/ 2497122 h 2941503"/>
              <a:gd name="connsiteX74" fmla="*/ 4289989 w 5341121"/>
              <a:gd name="connsiteY74" fmla="*/ 2428755 h 2941503"/>
              <a:gd name="connsiteX75" fmla="*/ 4392538 w 5341121"/>
              <a:gd name="connsiteY75" fmla="*/ 2300568 h 2941503"/>
              <a:gd name="connsiteX76" fmla="*/ 4443813 w 5341121"/>
              <a:gd name="connsiteY76" fmla="*/ 2249294 h 2941503"/>
              <a:gd name="connsiteX77" fmla="*/ 4503634 w 5341121"/>
              <a:gd name="connsiteY77" fmla="*/ 2189473 h 2941503"/>
              <a:gd name="connsiteX78" fmla="*/ 4537817 w 5341121"/>
              <a:gd name="connsiteY78" fmla="*/ 2104015 h 2941503"/>
              <a:gd name="connsiteX79" fmla="*/ 4614729 w 5341121"/>
              <a:gd name="connsiteY79" fmla="*/ 1958737 h 2941503"/>
              <a:gd name="connsiteX80" fmla="*/ 4666004 w 5341121"/>
              <a:gd name="connsiteY80" fmla="*/ 1881824 h 2941503"/>
              <a:gd name="connsiteX81" fmla="*/ 4691641 w 5341121"/>
              <a:gd name="connsiteY81" fmla="*/ 1856187 h 2941503"/>
              <a:gd name="connsiteX82" fmla="*/ 4725824 w 5341121"/>
              <a:gd name="connsiteY82" fmla="*/ 1796367 h 2941503"/>
              <a:gd name="connsiteX83" fmla="*/ 4751462 w 5341121"/>
              <a:gd name="connsiteY83" fmla="*/ 1770729 h 2941503"/>
              <a:gd name="connsiteX84" fmla="*/ 4768553 w 5341121"/>
              <a:gd name="connsiteY84" fmla="*/ 1745092 h 2941503"/>
              <a:gd name="connsiteX85" fmla="*/ 4794191 w 5341121"/>
              <a:gd name="connsiteY85" fmla="*/ 1710909 h 2941503"/>
              <a:gd name="connsiteX86" fmla="*/ 4811282 w 5341121"/>
              <a:gd name="connsiteY86" fmla="*/ 1685271 h 2941503"/>
              <a:gd name="connsiteX87" fmla="*/ 4819828 w 5341121"/>
              <a:gd name="connsiteY87" fmla="*/ 1659634 h 2941503"/>
              <a:gd name="connsiteX88" fmla="*/ 4854011 w 5341121"/>
              <a:gd name="connsiteY88" fmla="*/ 1616905 h 2941503"/>
              <a:gd name="connsiteX89" fmla="*/ 4888194 w 5341121"/>
              <a:gd name="connsiteY89" fmla="*/ 1565630 h 2941503"/>
              <a:gd name="connsiteX90" fmla="*/ 4956561 w 5341121"/>
              <a:gd name="connsiteY90" fmla="*/ 1497264 h 2941503"/>
              <a:gd name="connsiteX91" fmla="*/ 5042019 w 5341121"/>
              <a:gd name="connsiteY91" fmla="*/ 1394714 h 2941503"/>
              <a:gd name="connsiteX92" fmla="*/ 5067656 w 5341121"/>
              <a:gd name="connsiteY92" fmla="*/ 1360531 h 2941503"/>
              <a:gd name="connsiteX93" fmla="*/ 5110385 w 5341121"/>
              <a:gd name="connsiteY93" fmla="*/ 1317802 h 2941503"/>
              <a:gd name="connsiteX94" fmla="*/ 5153114 w 5341121"/>
              <a:gd name="connsiteY94" fmla="*/ 1223798 h 2941503"/>
              <a:gd name="connsiteX95" fmla="*/ 5161660 w 5341121"/>
              <a:gd name="connsiteY95" fmla="*/ 1027245 h 2941503"/>
              <a:gd name="connsiteX96" fmla="*/ 5170206 w 5341121"/>
              <a:gd name="connsiteY96" fmla="*/ 941787 h 2941503"/>
              <a:gd name="connsiteX97" fmla="*/ 5212935 w 5341121"/>
              <a:gd name="connsiteY97" fmla="*/ 437585 h 2941503"/>
              <a:gd name="connsiteX98" fmla="*/ 5230026 w 5341121"/>
              <a:gd name="connsiteY98" fmla="*/ 335036 h 2941503"/>
              <a:gd name="connsiteX99" fmla="*/ 5238572 w 5341121"/>
              <a:gd name="connsiteY99" fmla="*/ 292307 h 2941503"/>
              <a:gd name="connsiteX100" fmla="*/ 5264209 w 5341121"/>
              <a:gd name="connsiteY100" fmla="*/ 223940 h 2941503"/>
              <a:gd name="connsiteX101" fmla="*/ 5272755 w 5341121"/>
              <a:gd name="connsiteY101" fmla="*/ 181211 h 2941503"/>
              <a:gd name="connsiteX102" fmla="*/ 5289847 w 5341121"/>
              <a:gd name="connsiteY102" fmla="*/ 138482 h 2941503"/>
              <a:gd name="connsiteX103" fmla="*/ 5298392 w 5341121"/>
              <a:gd name="connsiteY103" fmla="*/ 104299 h 2941503"/>
              <a:gd name="connsiteX104" fmla="*/ 5324030 w 5341121"/>
              <a:gd name="connsiteY104" fmla="*/ 70116 h 2941503"/>
              <a:gd name="connsiteX105" fmla="*/ 5341121 w 5341121"/>
              <a:gd name="connsiteY105" fmla="*/ 35933 h 2941503"/>
              <a:gd name="connsiteX106" fmla="*/ 5332576 w 5341121"/>
              <a:gd name="connsiteY106" fmla="*/ 1750 h 2941503"/>
              <a:gd name="connsiteX107" fmla="*/ 5306938 w 5341121"/>
              <a:gd name="connsiteY107" fmla="*/ 10295 h 2941503"/>
              <a:gd name="connsiteX108" fmla="*/ 5289847 w 5341121"/>
              <a:gd name="connsiteY108" fmla="*/ 35933 h 2941503"/>
              <a:gd name="connsiteX109" fmla="*/ 5230026 w 5341121"/>
              <a:gd name="connsiteY109" fmla="*/ 78662 h 2941503"/>
              <a:gd name="connsiteX110" fmla="*/ 5195843 w 5341121"/>
              <a:gd name="connsiteY110" fmla="*/ 87208 h 2941503"/>
              <a:gd name="connsiteX111" fmla="*/ 5170206 w 5341121"/>
              <a:gd name="connsiteY111" fmla="*/ 95753 h 2941503"/>
              <a:gd name="connsiteX112" fmla="*/ 5084748 w 5341121"/>
              <a:gd name="connsiteY112" fmla="*/ 112845 h 2941503"/>
              <a:gd name="connsiteX113" fmla="*/ 4999290 w 5341121"/>
              <a:gd name="connsiteY113" fmla="*/ 147028 h 2941503"/>
              <a:gd name="connsiteX114" fmla="*/ 4836920 w 5341121"/>
              <a:gd name="connsiteY114" fmla="*/ 172666 h 2941503"/>
              <a:gd name="connsiteX115" fmla="*/ 4785645 w 5341121"/>
              <a:gd name="connsiteY115" fmla="*/ 189757 h 2941503"/>
              <a:gd name="connsiteX116" fmla="*/ 4657458 w 5341121"/>
              <a:gd name="connsiteY116" fmla="*/ 223940 h 2941503"/>
              <a:gd name="connsiteX117" fmla="*/ 4563454 w 5341121"/>
              <a:gd name="connsiteY117" fmla="*/ 241032 h 2941503"/>
              <a:gd name="connsiteX118" fmla="*/ 4520725 w 5341121"/>
              <a:gd name="connsiteY118" fmla="*/ 249578 h 2941503"/>
              <a:gd name="connsiteX119" fmla="*/ 4469450 w 5341121"/>
              <a:gd name="connsiteY119" fmla="*/ 266669 h 2941503"/>
              <a:gd name="connsiteX120" fmla="*/ 4247260 w 5341121"/>
              <a:gd name="connsiteY120" fmla="*/ 283761 h 2941503"/>
              <a:gd name="connsiteX121" fmla="*/ 3751604 w 5341121"/>
              <a:gd name="connsiteY121" fmla="*/ 300853 h 2941503"/>
              <a:gd name="connsiteX122" fmla="*/ 3631963 w 5341121"/>
              <a:gd name="connsiteY122" fmla="*/ 317944 h 2941503"/>
              <a:gd name="connsiteX123" fmla="*/ 3520867 w 5341121"/>
              <a:gd name="connsiteY123" fmla="*/ 343581 h 2941503"/>
              <a:gd name="connsiteX124" fmla="*/ 3367043 w 5341121"/>
              <a:gd name="connsiteY124" fmla="*/ 335036 h 2941503"/>
              <a:gd name="connsiteX125" fmla="*/ 3332860 w 5341121"/>
              <a:gd name="connsiteY125" fmla="*/ 326490 h 2941503"/>
              <a:gd name="connsiteX126" fmla="*/ 3221764 w 5341121"/>
              <a:gd name="connsiteY126" fmla="*/ 317944 h 2941503"/>
              <a:gd name="connsiteX127" fmla="*/ 3085032 w 5341121"/>
              <a:gd name="connsiteY127" fmla="*/ 300853 h 2941503"/>
              <a:gd name="connsiteX128" fmla="*/ 3050849 w 5341121"/>
              <a:gd name="connsiteY128" fmla="*/ 292307 h 2941503"/>
              <a:gd name="connsiteX129" fmla="*/ 2922662 w 5341121"/>
              <a:gd name="connsiteY129" fmla="*/ 275215 h 2941503"/>
              <a:gd name="connsiteX130" fmla="*/ 2521009 w 5341121"/>
              <a:gd name="connsiteY130" fmla="*/ 275215 h 2941503"/>
              <a:gd name="connsiteX131" fmla="*/ 2469735 w 5341121"/>
              <a:gd name="connsiteY131" fmla="*/ 258124 h 2941503"/>
              <a:gd name="connsiteX132" fmla="*/ 2418460 w 5341121"/>
              <a:gd name="connsiteY132" fmla="*/ 249578 h 2941503"/>
              <a:gd name="connsiteX133" fmla="*/ 2367185 w 5341121"/>
              <a:gd name="connsiteY133" fmla="*/ 232486 h 2941503"/>
              <a:gd name="connsiteX134" fmla="*/ 2256090 w 5341121"/>
              <a:gd name="connsiteY134" fmla="*/ 215395 h 2941503"/>
              <a:gd name="connsiteX135" fmla="*/ 2196269 w 5341121"/>
              <a:gd name="connsiteY135" fmla="*/ 198303 h 2941503"/>
              <a:gd name="connsiteX136" fmla="*/ 2136449 w 5341121"/>
              <a:gd name="connsiteY136" fmla="*/ 189757 h 2941503"/>
              <a:gd name="connsiteX137" fmla="*/ 1743342 w 5341121"/>
              <a:gd name="connsiteY137" fmla="*/ 172666 h 2941503"/>
              <a:gd name="connsiteX138" fmla="*/ 1666430 w 5341121"/>
              <a:gd name="connsiteY138" fmla="*/ 164120 h 2941503"/>
              <a:gd name="connsiteX139" fmla="*/ 1606609 w 5341121"/>
              <a:gd name="connsiteY139" fmla="*/ 147028 h 2941503"/>
              <a:gd name="connsiteX140" fmla="*/ 1563880 w 5341121"/>
              <a:gd name="connsiteY140" fmla="*/ 138482 h 2941503"/>
              <a:gd name="connsiteX141" fmla="*/ 1495514 w 5341121"/>
              <a:gd name="connsiteY141" fmla="*/ 121391 h 2941503"/>
              <a:gd name="connsiteX142" fmla="*/ 1316052 w 5341121"/>
              <a:gd name="connsiteY142" fmla="*/ 129937 h 2941503"/>
              <a:gd name="connsiteX143" fmla="*/ 1256232 w 5341121"/>
              <a:gd name="connsiteY143" fmla="*/ 138482 h 2941503"/>
              <a:gd name="connsiteX144" fmla="*/ 1059678 w 5341121"/>
              <a:gd name="connsiteY144" fmla="*/ 147028 h 2941503"/>
              <a:gd name="connsiteX145" fmla="*/ 940037 w 5341121"/>
              <a:gd name="connsiteY145" fmla="*/ 164120 h 2941503"/>
              <a:gd name="connsiteX146" fmla="*/ 820396 w 5341121"/>
              <a:gd name="connsiteY146" fmla="*/ 172666 h 2941503"/>
              <a:gd name="connsiteX147" fmla="*/ 470019 w 5341121"/>
              <a:gd name="connsiteY147" fmla="*/ 189757 h 2941503"/>
              <a:gd name="connsiteX148" fmla="*/ 119641 w 5341121"/>
              <a:gd name="connsiteY148" fmla="*/ 189757 h 2941503"/>
              <a:gd name="connsiteX149" fmla="*/ 94004 w 5341121"/>
              <a:gd name="connsiteY149" fmla="*/ 198303 h 2941503"/>
              <a:gd name="connsiteX150" fmla="*/ 59821 w 5341121"/>
              <a:gd name="connsiteY150" fmla="*/ 198303 h 2941503"/>
              <a:gd name="connsiteX151" fmla="*/ 0 w 5341121"/>
              <a:gd name="connsiteY151" fmla="*/ 198303 h 2941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5341121" h="2941503">
                <a:moveTo>
                  <a:pt x="0" y="198303"/>
                </a:moveTo>
                <a:lnTo>
                  <a:pt x="0" y="198303"/>
                </a:lnTo>
                <a:cubicBezTo>
                  <a:pt x="2849" y="258124"/>
                  <a:pt x="-2764" y="318954"/>
                  <a:pt x="8546" y="377765"/>
                </a:cubicBezTo>
                <a:cubicBezTo>
                  <a:pt x="15187" y="412297"/>
                  <a:pt x="46674" y="419508"/>
                  <a:pt x="68366" y="437585"/>
                </a:cubicBezTo>
                <a:cubicBezTo>
                  <a:pt x="77651" y="445322"/>
                  <a:pt x="84828" y="455358"/>
                  <a:pt x="94004" y="463223"/>
                </a:cubicBezTo>
                <a:cubicBezTo>
                  <a:pt x="104818" y="472492"/>
                  <a:pt x="116597" y="480581"/>
                  <a:pt x="128187" y="488860"/>
                </a:cubicBezTo>
                <a:cubicBezTo>
                  <a:pt x="136545" y="494830"/>
                  <a:pt x="145934" y="499377"/>
                  <a:pt x="153824" y="505952"/>
                </a:cubicBezTo>
                <a:cubicBezTo>
                  <a:pt x="174245" y="522969"/>
                  <a:pt x="206314" y="560871"/>
                  <a:pt x="213645" y="582864"/>
                </a:cubicBezTo>
                <a:lnTo>
                  <a:pt x="222191" y="608501"/>
                </a:lnTo>
                <a:cubicBezTo>
                  <a:pt x="219342" y="634138"/>
                  <a:pt x="221802" y="660942"/>
                  <a:pt x="213645" y="685413"/>
                </a:cubicBezTo>
                <a:cubicBezTo>
                  <a:pt x="208945" y="699514"/>
                  <a:pt x="174099" y="720323"/>
                  <a:pt x="162370" y="728142"/>
                </a:cubicBezTo>
                <a:cubicBezTo>
                  <a:pt x="159521" y="736688"/>
                  <a:pt x="157853" y="745723"/>
                  <a:pt x="153824" y="753780"/>
                </a:cubicBezTo>
                <a:cubicBezTo>
                  <a:pt x="135466" y="790497"/>
                  <a:pt x="115853" y="780389"/>
                  <a:pt x="145278" y="839238"/>
                </a:cubicBezTo>
                <a:cubicBezTo>
                  <a:pt x="149307" y="847295"/>
                  <a:pt x="162018" y="846378"/>
                  <a:pt x="170916" y="847783"/>
                </a:cubicBezTo>
                <a:cubicBezTo>
                  <a:pt x="216286" y="854947"/>
                  <a:pt x="262178" y="858379"/>
                  <a:pt x="307649" y="864875"/>
                </a:cubicBezTo>
                <a:cubicBezTo>
                  <a:pt x="476265" y="888964"/>
                  <a:pt x="324203" y="869572"/>
                  <a:pt x="683664" y="881967"/>
                </a:cubicBezTo>
                <a:cubicBezTo>
                  <a:pt x="743517" y="884031"/>
                  <a:pt x="803305" y="887664"/>
                  <a:pt x="863125" y="890512"/>
                </a:cubicBezTo>
                <a:cubicBezTo>
                  <a:pt x="890117" y="893511"/>
                  <a:pt x="943058" y="895918"/>
                  <a:pt x="974221" y="907604"/>
                </a:cubicBezTo>
                <a:cubicBezTo>
                  <a:pt x="1004258" y="918868"/>
                  <a:pt x="1034116" y="941837"/>
                  <a:pt x="1059678" y="958879"/>
                </a:cubicBezTo>
                <a:cubicBezTo>
                  <a:pt x="1090049" y="979127"/>
                  <a:pt x="1121465" y="998840"/>
                  <a:pt x="1145136" y="1027245"/>
                </a:cubicBezTo>
                <a:cubicBezTo>
                  <a:pt x="1151711" y="1035135"/>
                  <a:pt x="1156531" y="1044336"/>
                  <a:pt x="1162228" y="1052882"/>
                </a:cubicBezTo>
                <a:cubicBezTo>
                  <a:pt x="1167925" y="1069974"/>
                  <a:pt x="1184497" y="1086901"/>
                  <a:pt x="1179320" y="1104157"/>
                </a:cubicBezTo>
                <a:cubicBezTo>
                  <a:pt x="1170774" y="1132643"/>
                  <a:pt x="1163685" y="1161607"/>
                  <a:pt x="1153682" y="1189615"/>
                </a:cubicBezTo>
                <a:cubicBezTo>
                  <a:pt x="1145341" y="1212970"/>
                  <a:pt x="1132899" y="1229335"/>
                  <a:pt x="1119499" y="1249436"/>
                </a:cubicBezTo>
                <a:cubicBezTo>
                  <a:pt x="1127474" y="1385015"/>
                  <a:pt x="1082229" y="1382844"/>
                  <a:pt x="1153682" y="1403260"/>
                </a:cubicBezTo>
                <a:cubicBezTo>
                  <a:pt x="1164975" y="1406487"/>
                  <a:pt x="1176471" y="1408957"/>
                  <a:pt x="1187865" y="1411806"/>
                </a:cubicBezTo>
                <a:cubicBezTo>
                  <a:pt x="1214242" y="1429390"/>
                  <a:pt x="1217204" y="1428943"/>
                  <a:pt x="1239140" y="1454535"/>
                </a:cubicBezTo>
                <a:cubicBezTo>
                  <a:pt x="1248409" y="1465349"/>
                  <a:pt x="1256877" y="1476867"/>
                  <a:pt x="1264778" y="1488718"/>
                </a:cubicBezTo>
                <a:cubicBezTo>
                  <a:pt x="1273992" y="1502538"/>
                  <a:pt x="1279605" y="1518836"/>
                  <a:pt x="1290415" y="1531447"/>
                </a:cubicBezTo>
                <a:cubicBezTo>
                  <a:pt x="1297099" y="1539245"/>
                  <a:pt x="1307506" y="1542841"/>
                  <a:pt x="1316052" y="1548538"/>
                </a:cubicBezTo>
                <a:cubicBezTo>
                  <a:pt x="1318901" y="1557084"/>
                  <a:pt x="1319601" y="1566681"/>
                  <a:pt x="1324598" y="1574176"/>
                </a:cubicBezTo>
                <a:cubicBezTo>
                  <a:pt x="1351434" y="1614430"/>
                  <a:pt x="1348685" y="1583507"/>
                  <a:pt x="1367327" y="1625451"/>
                </a:cubicBezTo>
                <a:cubicBezTo>
                  <a:pt x="1374644" y="1641914"/>
                  <a:pt x="1376362" y="1660611"/>
                  <a:pt x="1384419" y="1676725"/>
                </a:cubicBezTo>
                <a:lnTo>
                  <a:pt x="1410056" y="1728000"/>
                </a:lnTo>
                <a:cubicBezTo>
                  <a:pt x="1536522" y="1696384"/>
                  <a:pt x="1454959" y="1709792"/>
                  <a:pt x="1657884" y="1719454"/>
                </a:cubicBezTo>
                <a:lnTo>
                  <a:pt x="1726250" y="1728000"/>
                </a:lnTo>
                <a:cubicBezTo>
                  <a:pt x="1751869" y="1731014"/>
                  <a:pt x="1777760" y="1732063"/>
                  <a:pt x="1803163" y="1736546"/>
                </a:cubicBezTo>
                <a:cubicBezTo>
                  <a:pt x="1826296" y="1740628"/>
                  <a:pt x="1848740" y="1747941"/>
                  <a:pt x="1871529" y="1753638"/>
                </a:cubicBezTo>
                <a:lnTo>
                  <a:pt x="1939895" y="1770729"/>
                </a:lnTo>
                <a:cubicBezTo>
                  <a:pt x="1951289" y="1773578"/>
                  <a:pt x="1962936" y="1775561"/>
                  <a:pt x="1974078" y="1779275"/>
                </a:cubicBezTo>
                <a:cubicBezTo>
                  <a:pt x="1991170" y="1784972"/>
                  <a:pt x="2009239" y="1788310"/>
                  <a:pt x="2025353" y="1796367"/>
                </a:cubicBezTo>
                <a:cubicBezTo>
                  <a:pt x="2070041" y="1818711"/>
                  <a:pt x="2047177" y="1810368"/>
                  <a:pt x="2093720" y="1822004"/>
                </a:cubicBezTo>
                <a:cubicBezTo>
                  <a:pt x="2154152" y="1862291"/>
                  <a:pt x="2079323" y="1811721"/>
                  <a:pt x="2153540" y="1864733"/>
                </a:cubicBezTo>
                <a:cubicBezTo>
                  <a:pt x="2182635" y="1885515"/>
                  <a:pt x="2187528" y="1882794"/>
                  <a:pt x="2213361" y="1916008"/>
                </a:cubicBezTo>
                <a:cubicBezTo>
                  <a:pt x="2234600" y="1943315"/>
                  <a:pt x="2244180" y="1969706"/>
                  <a:pt x="2256090" y="2001466"/>
                </a:cubicBezTo>
                <a:cubicBezTo>
                  <a:pt x="2259253" y="2009900"/>
                  <a:pt x="2260166" y="2019282"/>
                  <a:pt x="2264635" y="2027103"/>
                </a:cubicBezTo>
                <a:cubicBezTo>
                  <a:pt x="2271702" y="2039469"/>
                  <a:pt x="2281994" y="2049696"/>
                  <a:pt x="2290273" y="2061286"/>
                </a:cubicBezTo>
                <a:cubicBezTo>
                  <a:pt x="2316287" y="2097706"/>
                  <a:pt x="2315693" y="2103581"/>
                  <a:pt x="2341548" y="2155290"/>
                </a:cubicBezTo>
                <a:lnTo>
                  <a:pt x="2367185" y="2206565"/>
                </a:lnTo>
                <a:cubicBezTo>
                  <a:pt x="2392389" y="2357783"/>
                  <a:pt x="2360370" y="2169077"/>
                  <a:pt x="2384277" y="2300568"/>
                </a:cubicBezTo>
                <a:cubicBezTo>
                  <a:pt x="2387377" y="2317616"/>
                  <a:pt x="2389974" y="2334751"/>
                  <a:pt x="2392822" y="2351843"/>
                </a:cubicBezTo>
                <a:cubicBezTo>
                  <a:pt x="2395671" y="2442998"/>
                  <a:pt x="2393794" y="2534424"/>
                  <a:pt x="2401368" y="2625309"/>
                </a:cubicBezTo>
                <a:cubicBezTo>
                  <a:pt x="2405219" y="2671520"/>
                  <a:pt x="2394217" y="2729251"/>
                  <a:pt x="2427006" y="2762041"/>
                </a:cubicBezTo>
                <a:cubicBezTo>
                  <a:pt x="2435552" y="2770587"/>
                  <a:pt x="2445618" y="2777844"/>
                  <a:pt x="2452643" y="2787679"/>
                </a:cubicBezTo>
                <a:cubicBezTo>
                  <a:pt x="2488217" y="2837483"/>
                  <a:pt x="2448321" y="2808289"/>
                  <a:pt x="2495372" y="2847499"/>
                </a:cubicBezTo>
                <a:cubicBezTo>
                  <a:pt x="2514913" y="2863784"/>
                  <a:pt x="2523186" y="2866434"/>
                  <a:pt x="2546647" y="2873137"/>
                </a:cubicBezTo>
                <a:cubicBezTo>
                  <a:pt x="2557940" y="2876363"/>
                  <a:pt x="2569537" y="2878455"/>
                  <a:pt x="2580830" y="2881682"/>
                </a:cubicBezTo>
                <a:cubicBezTo>
                  <a:pt x="2589491" y="2884157"/>
                  <a:pt x="2597468" y="2889837"/>
                  <a:pt x="2606467" y="2890228"/>
                </a:cubicBezTo>
                <a:cubicBezTo>
                  <a:pt x="2728874" y="2895550"/>
                  <a:pt x="2851446" y="2895925"/>
                  <a:pt x="2973936" y="2898774"/>
                </a:cubicBezTo>
                <a:cubicBezTo>
                  <a:pt x="2991028" y="2901623"/>
                  <a:pt x="3008494" y="2902761"/>
                  <a:pt x="3025211" y="2907320"/>
                </a:cubicBezTo>
                <a:cubicBezTo>
                  <a:pt x="3040011" y="2911356"/>
                  <a:pt x="3052993" y="2920962"/>
                  <a:pt x="3067940" y="2924411"/>
                </a:cubicBezTo>
                <a:cubicBezTo>
                  <a:pt x="3078846" y="2926928"/>
                  <a:pt x="3206768" y="2940786"/>
                  <a:pt x="3213219" y="2941503"/>
                </a:cubicBezTo>
                <a:cubicBezTo>
                  <a:pt x="3341406" y="2935806"/>
                  <a:pt x="3469792" y="2933553"/>
                  <a:pt x="3597779" y="2924411"/>
                </a:cubicBezTo>
                <a:cubicBezTo>
                  <a:pt x="3629546" y="2922142"/>
                  <a:pt x="3661750" y="2917920"/>
                  <a:pt x="3691783" y="2907320"/>
                </a:cubicBezTo>
                <a:cubicBezTo>
                  <a:pt x="3711154" y="2900483"/>
                  <a:pt x="3726625" y="2885462"/>
                  <a:pt x="3743058" y="2873137"/>
                </a:cubicBezTo>
                <a:cubicBezTo>
                  <a:pt x="3831359" y="2806911"/>
                  <a:pt x="3809860" y="2829644"/>
                  <a:pt x="3854153" y="2770587"/>
                </a:cubicBezTo>
                <a:cubicBezTo>
                  <a:pt x="3859850" y="2747798"/>
                  <a:pt x="3859159" y="2722364"/>
                  <a:pt x="3871245" y="2702221"/>
                </a:cubicBezTo>
                <a:cubicBezTo>
                  <a:pt x="3877799" y="2691297"/>
                  <a:pt x="3894292" y="2691316"/>
                  <a:pt x="3905428" y="2685129"/>
                </a:cubicBezTo>
                <a:cubicBezTo>
                  <a:pt x="3919948" y="2677062"/>
                  <a:pt x="3933036" y="2666365"/>
                  <a:pt x="3948157" y="2659492"/>
                </a:cubicBezTo>
                <a:cubicBezTo>
                  <a:pt x="3998331" y="2636686"/>
                  <a:pt x="3992642" y="2651649"/>
                  <a:pt x="4033615" y="2625309"/>
                </a:cubicBezTo>
                <a:cubicBezTo>
                  <a:pt x="4062864" y="2606506"/>
                  <a:pt x="4090484" y="2585281"/>
                  <a:pt x="4119073" y="2565488"/>
                </a:cubicBezTo>
                <a:cubicBezTo>
                  <a:pt x="4127517" y="2559642"/>
                  <a:pt x="4135524" y="2552989"/>
                  <a:pt x="4144710" y="2548396"/>
                </a:cubicBezTo>
                <a:lnTo>
                  <a:pt x="4178893" y="2531305"/>
                </a:lnTo>
                <a:cubicBezTo>
                  <a:pt x="4190288" y="2519911"/>
                  <a:pt x="4201033" y="2507828"/>
                  <a:pt x="4213077" y="2497122"/>
                </a:cubicBezTo>
                <a:cubicBezTo>
                  <a:pt x="4257766" y="2457399"/>
                  <a:pt x="4252293" y="2471836"/>
                  <a:pt x="4289989" y="2428755"/>
                </a:cubicBezTo>
                <a:cubicBezTo>
                  <a:pt x="4359459" y="2349361"/>
                  <a:pt x="4251061" y="2442043"/>
                  <a:pt x="4392538" y="2300568"/>
                </a:cubicBezTo>
                <a:cubicBezTo>
                  <a:pt x="4409630" y="2283477"/>
                  <a:pt x="4428714" y="2268168"/>
                  <a:pt x="4443813" y="2249294"/>
                </a:cubicBezTo>
                <a:cubicBezTo>
                  <a:pt x="4484412" y="2198545"/>
                  <a:pt x="4462819" y="2216683"/>
                  <a:pt x="4503634" y="2189473"/>
                </a:cubicBezTo>
                <a:cubicBezTo>
                  <a:pt x="4558655" y="2079428"/>
                  <a:pt x="4474449" y="2251872"/>
                  <a:pt x="4537817" y="2104015"/>
                </a:cubicBezTo>
                <a:cubicBezTo>
                  <a:pt x="4551256" y="2072657"/>
                  <a:pt x="4598602" y="1985127"/>
                  <a:pt x="4614729" y="1958737"/>
                </a:cubicBezTo>
                <a:cubicBezTo>
                  <a:pt x="4630796" y="1932445"/>
                  <a:pt x="4644216" y="1903612"/>
                  <a:pt x="4666004" y="1881824"/>
                </a:cubicBezTo>
                <a:cubicBezTo>
                  <a:pt x="4674550" y="1873278"/>
                  <a:pt x="4684616" y="1866021"/>
                  <a:pt x="4691641" y="1856187"/>
                </a:cubicBezTo>
                <a:cubicBezTo>
                  <a:pt x="4733429" y="1797684"/>
                  <a:pt x="4685460" y="1844804"/>
                  <a:pt x="4725824" y="1796367"/>
                </a:cubicBezTo>
                <a:cubicBezTo>
                  <a:pt x="4733561" y="1787082"/>
                  <a:pt x="4743725" y="1780014"/>
                  <a:pt x="4751462" y="1770729"/>
                </a:cubicBezTo>
                <a:cubicBezTo>
                  <a:pt x="4758037" y="1762839"/>
                  <a:pt x="4762583" y="1753449"/>
                  <a:pt x="4768553" y="1745092"/>
                </a:cubicBezTo>
                <a:cubicBezTo>
                  <a:pt x="4776832" y="1733502"/>
                  <a:pt x="4785912" y="1722499"/>
                  <a:pt x="4794191" y="1710909"/>
                </a:cubicBezTo>
                <a:cubicBezTo>
                  <a:pt x="4800161" y="1702551"/>
                  <a:pt x="4806689" y="1694458"/>
                  <a:pt x="4811282" y="1685271"/>
                </a:cubicBezTo>
                <a:cubicBezTo>
                  <a:pt x="4815310" y="1677214"/>
                  <a:pt x="4815054" y="1667273"/>
                  <a:pt x="4819828" y="1659634"/>
                </a:cubicBezTo>
                <a:cubicBezTo>
                  <a:pt x="4829495" y="1644167"/>
                  <a:pt x="4843283" y="1631656"/>
                  <a:pt x="4854011" y="1616905"/>
                </a:cubicBezTo>
                <a:cubicBezTo>
                  <a:pt x="4866093" y="1600292"/>
                  <a:pt x="4873669" y="1580155"/>
                  <a:pt x="4888194" y="1565630"/>
                </a:cubicBezTo>
                <a:cubicBezTo>
                  <a:pt x="4910983" y="1542841"/>
                  <a:pt x="4935929" y="1522022"/>
                  <a:pt x="4956561" y="1497264"/>
                </a:cubicBezTo>
                <a:cubicBezTo>
                  <a:pt x="4985047" y="1463081"/>
                  <a:pt x="5015321" y="1430311"/>
                  <a:pt x="5042019" y="1394714"/>
                </a:cubicBezTo>
                <a:cubicBezTo>
                  <a:pt x="5050565" y="1383320"/>
                  <a:pt x="5058194" y="1371176"/>
                  <a:pt x="5067656" y="1360531"/>
                </a:cubicBezTo>
                <a:cubicBezTo>
                  <a:pt x="5081038" y="1345476"/>
                  <a:pt x="5098920" y="1334363"/>
                  <a:pt x="5110385" y="1317802"/>
                </a:cubicBezTo>
                <a:cubicBezTo>
                  <a:pt x="5134950" y="1282320"/>
                  <a:pt x="5141336" y="1259132"/>
                  <a:pt x="5153114" y="1223798"/>
                </a:cubicBezTo>
                <a:cubicBezTo>
                  <a:pt x="5155963" y="1158280"/>
                  <a:pt x="5157693" y="1092704"/>
                  <a:pt x="5161660" y="1027245"/>
                </a:cubicBezTo>
                <a:cubicBezTo>
                  <a:pt x="5163392" y="998669"/>
                  <a:pt x="5168647" y="970373"/>
                  <a:pt x="5170206" y="941787"/>
                </a:cubicBezTo>
                <a:cubicBezTo>
                  <a:pt x="5201817" y="362249"/>
                  <a:pt x="5156371" y="731715"/>
                  <a:pt x="5212935" y="437585"/>
                </a:cubicBezTo>
                <a:cubicBezTo>
                  <a:pt x="5219479" y="403554"/>
                  <a:pt x="5224004" y="369163"/>
                  <a:pt x="5230026" y="335036"/>
                </a:cubicBezTo>
                <a:cubicBezTo>
                  <a:pt x="5232550" y="320732"/>
                  <a:pt x="5234300" y="306190"/>
                  <a:pt x="5238572" y="292307"/>
                </a:cubicBezTo>
                <a:cubicBezTo>
                  <a:pt x="5245730" y="269045"/>
                  <a:pt x="5257051" y="247202"/>
                  <a:pt x="5264209" y="223940"/>
                </a:cubicBezTo>
                <a:cubicBezTo>
                  <a:pt x="5268481" y="210057"/>
                  <a:pt x="5268581" y="195123"/>
                  <a:pt x="5272755" y="181211"/>
                </a:cubicBezTo>
                <a:cubicBezTo>
                  <a:pt x="5277163" y="166518"/>
                  <a:pt x="5284996" y="153035"/>
                  <a:pt x="5289847" y="138482"/>
                </a:cubicBezTo>
                <a:cubicBezTo>
                  <a:pt x="5293561" y="127340"/>
                  <a:pt x="5293139" y="114804"/>
                  <a:pt x="5298392" y="104299"/>
                </a:cubicBezTo>
                <a:cubicBezTo>
                  <a:pt x="5304762" y="91560"/>
                  <a:pt x="5316481" y="82194"/>
                  <a:pt x="5324030" y="70116"/>
                </a:cubicBezTo>
                <a:cubicBezTo>
                  <a:pt x="5330782" y="59313"/>
                  <a:pt x="5335424" y="47327"/>
                  <a:pt x="5341121" y="35933"/>
                </a:cubicBezTo>
                <a:cubicBezTo>
                  <a:pt x="5338273" y="24539"/>
                  <a:pt x="5341972" y="8797"/>
                  <a:pt x="5332576" y="1750"/>
                </a:cubicBezTo>
                <a:cubicBezTo>
                  <a:pt x="5325370" y="-3655"/>
                  <a:pt x="5313972" y="4668"/>
                  <a:pt x="5306938" y="10295"/>
                </a:cubicBezTo>
                <a:cubicBezTo>
                  <a:pt x="5298918" y="16711"/>
                  <a:pt x="5297110" y="28670"/>
                  <a:pt x="5289847" y="35933"/>
                </a:cubicBezTo>
                <a:cubicBezTo>
                  <a:pt x="5287658" y="38122"/>
                  <a:pt x="5238517" y="75023"/>
                  <a:pt x="5230026" y="78662"/>
                </a:cubicBezTo>
                <a:cubicBezTo>
                  <a:pt x="5219231" y="83289"/>
                  <a:pt x="5207136" y="83981"/>
                  <a:pt x="5195843" y="87208"/>
                </a:cubicBezTo>
                <a:cubicBezTo>
                  <a:pt x="5187182" y="89683"/>
                  <a:pt x="5178999" y="93799"/>
                  <a:pt x="5170206" y="95753"/>
                </a:cubicBezTo>
                <a:cubicBezTo>
                  <a:pt x="5141203" y="102198"/>
                  <a:pt x="5112792" y="102829"/>
                  <a:pt x="5084748" y="112845"/>
                </a:cubicBezTo>
                <a:cubicBezTo>
                  <a:pt x="5055855" y="123164"/>
                  <a:pt x="5029553" y="141984"/>
                  <a:pt x="4999290" y="147028"/>
                </a:cubicBezTo>
                <a:cubicBezTo>
                  <a:pt x="4876872" y="167431"/>
                  <a:pt x="4931047" y="159219"/>
                  <a:pt x="4836920" y="172666"/>
                </a:cubicBezTo>
                <a:cubicBezTo>
                  <a:pt x="4819828" y="178363"/>
                  <a:pt x="4802864" y="184459"/>
                  <a:pt x="4785645" y="189757"/>
                </a:cubicBezTo>
                <a:cubicBezTo>
                  <a:pt x="4746300" y="201863"/>
                  <a:pt x="4697168" y="214776"/>
                  <a:pt x="4657458" y="223940"/>
                </a:cubicBezTo>
                <a:cubicBezTo>
                  <a:pt x="4618248" y="232988"/>
                  <a:pt x="4604590" y="233553"/>
                  <a:pt x="4563454" y="241032"/>
                </a:cubicBezTo>
                <a:cubicBezTo>
                  <a:pt x="4549163" y="243630"/>
                  <a:pt x="4534738" y="245756"/>
                  <a:pt x="4520725" y="249578"/>
                </a:cubicBezTo>
                <a:cubicBezTo>
                  <a:pt x="4503344" y="254318"/>
                  <a:pt x="4487192" y="263538"/>
                  <a:pt x="4469450" y="266669"/>
                </a:cubicBezTo>
                <a:cubicBezTo>
                  <a:pt x="4438789" y="272080"/>
                  <a:pt x="4262581" y="282667"/>
                  <a:pt x="4247260" y="283761"/>
                </a:cubicBezTo>
                <a:cubicBezTo>
                  <a:pt x="3981644" y="302734"/>
                  <a:pt x="4265397" y="289435"/>
                  <a:pt x="3751604" y="300853"/>
                </a:cubicBezTo>
                <a:cubicBezTo>
                  <a:pt x="3711724" y="306550"/>
                  <a:pt x="3670698" y="306877"/>
                  <a:pt x="3631963" y="317944"/>
                </a:cubicBezTo>
                <a:cubicBezTo>
                  <a:pt x="3555481" y="339796"/>
                  <a:pt x="3592598" y="331627"/>
                  <a:pt x="3520867" y="343581"/>
                </a:cubicBezTo>
                <a:cubicBezTo>
                  <a:pt x="3469592" y="340733"/>
                  <a:pt x="3418186" y="339685"/>
                  <a:pt x="3367043" y="335036"/>
                </a:cubicBezTo>
                <a:cubicBezTo>
                  <a:pt x="3355346" y="333973"/>
                  <a:pt x="3344525" y="327862"/>
                  <a:pt x="3332860" y="326490"/>
                </a:cubicBezTo>
                <a:cubicBezTo>
                  <a:pt x="3295973" y="322150"/>
                  <a:pt x="3258708" y="321766"/>
                  <a:pt x="3221764" y="317944"/>
                </a:cubicBezTo>
                <a:cubicBezTo>
                  <a:pt x="3176076" y="313218"/>
                  <a:pt x="3130609" y="306550"/>
                  <a:pt x="3085032" y="300853"/>
                </a:cubicBezTo>
                <a:cubicBezTo>
                  <a:pt x="3073638" y="298004"/>
                  <a:pt x="3062366" y="294610"/>
                  <a:pt x="3050849" y="292307"/>
                </a:cubicBezTo>
                <a:cubicBezTo>
                  <a:pt x="3002900" y="282717"/>
                  <a:pt x="2973965" y="280916"/>
                  <a:pt x="2922662" y="275215"/>
                </a:cubicBezTo>
                <a:cubicBezTo>
                  <a:pt x="2795562" y="279452"/>
                  <a:pt x="2650798" y="292144"/>
                  <a:pt x="2521009" y="275215"/>
                </a:cubicBezTo>
                <a:cubicBezTo>
                  <a:pt x="2503145" y="272885"/>
                  <a:pt x="2487213" y="262493"/>
                  <a:pt x="2469735" y="258124"/>
                </a:cubicBezTo>
                <a:cubicBezTo>
                  <a:pt x="2452925" y="253922"/>
                  <a:pt x="2435270" y="253781"/>
                  <a:pt x="2418460" y="249578"/>
                </a:cubicBezTo>
                <a:cubicBezTo>
                  <a:pt x="2400982" y="245208"/>
                  <a:pt x="2384663" y="236856"/>
                  <a:pt x="2367185" y="232486"/>
                </a:cubicBezTo>
                <a:cubicBezTo>
                  <a:pt x="2351368" y="228532"/>
                  <a:pt x="2268749" y="217203"/>
                  <a:pt x="2256090" y="215395"/>
                </a:cubicBezTo>
                <a:cubicBezTo>
                  <a:pt x="2236150" y="209698"/>
                  <a:pt x="2216547" y="202648"/>
                  <a:pt x="2196269" y="198303"/>
                </a:cubicBezTo>
                <a:cubicBezTo>
                  <a:pt x="2176574" y="194082"/>
                  <a:pt x="2156415" y="192419"/>
                  <a:pt x="2136449" y="189757"/>
                </a:cubicBezTo>
                <a:cubicBezTo>
                  <a:pt x="1974326" y="168140"/>
                  <a:pt x="2026484" y="180116"/>
                  <a:pt x="1743342" y="172666"/>
                </a:cubicBezTo>
                <a:cubicBezTo>
                  <a:pt x="1717705" y="169817"/>
                  <a:pt x="1691925" y="168042"/>
                  <a:pt x="1666430" y="164120"/>
                </a:cubicBezTo>
                <a:cubicBezTo>
                  <a:pt x="1624873" y="157726"/>
                  <a:pt x="1642342" y="155961"/>
                  <a:pt x="1606609" y="147028"/>
                </a:cubicBezTo>
                <a:cubicBezTo>
                  <a:pt x="1592518" y="143505"/>
                  <a:pt x="1578033" y="141748"/>
                  <a:pt x="1563880" y="138482"/>
                </a:cubicBezTo>
                <a:cubicBezTo>
                  <a:pt x="1540992" y="133200"/>
                  <a:pt x="1495514" y="121391"/>
                  <a:pt x="1495514" y="121391"/>
                </a:cubicBezTo>
                <a:cubicBezTo>
                  <a:pt x="1435693" y="124240"/>
                  <a:pt x="1375788" y="125670"/>
                  <a:pt x="1316052" y="129937"/>
                </a:cubicBezTo>
                <a:cubicBezTo>
                  <a:pt x="1295961" y="131372"/>
                  <a:pt x="1276330" y="137142"/>
                  <a:pt x="1256232" y="138482"/>
                </a:cubicBezTo>
                <a:cubicBezTo>
                  <a:pt x="1190797" y="142844"/>
                  <a:pt x="1125196" y="144179"/>
                  <a:pt x="1059678" y="147028"/>
                </a:cubicBezTo>
                <a:cubicBezTo>
                  <a:pt x="1019798" y="152725"/>
                  <a:pt x="980093" y="159828"/>
                  <a:pt x="940037" y="164120"/>
                </a:cubicBezTo>
                <a:cubicBezTo>
                  <a:pt x="900283" y="168380"/>
                  <a:pt x="860300" y="170172"/>
                  <a:pt x="820396" y="172666"/>
                </a:cubicBezTo>
                <a:cubicBezTo>
                  <a:pt x="681204" y="181365"/>
                  <a:pt x="615574" y="183428"/>
                  <a:pt x="470019" y="189757"/>
                </a:cubicBezTo>
                <a:cubicBezTo>
                  <a:pt x="320358" y="219690"/>
                  <a:pt x="486555" y="189757"/>
                  <a:pt x="119641" y="189757"/>
                </a:cubicBezTo>
                <a:cubicBezTo>
                  <a:pt x="110633" y="189757"/>
                  <a:pt x="102921" y="197029"/>
                  <a:pt x="94004" y="198303"/>
                </a:cubicBezTo>
                <a:cubicBezTo>
                  <a:pt x="82724" y="199914"/>
                  <a:pt x="71215" y="198303"/>
                  <a:pt x="59821" y="198303"/>
                </a:cubicBezTo>
                <a:lnTo>
                  <a:pt x="0" y="198303"/>
                </a:lnTo>
                <a:close/>
              </a:path>
            </a:pathLst>
          </a:cu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92696" y="810299"/>
            <a:ext cx="144016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audience</a:t>
            </a:r>
            <a:endParaRPr lang="en-US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1450901" y="36035"/>
            <a:ext cx="1436405" cy="708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Some</a:t>
            </a:r>
            <a:r>
              <a:rPr lang="nl-NL" sz="1200" dirty="0" smtClean="0"/>
              <a:t> script (</a:t>
            </a:r>
            <a:r>
              <a:rPr lang="nl-NL" sz="1200" dirty="0" err="1" smtClean="0"/>
              <a:t>SoapUI</a:t>
            </a:r>
            <a:r>
              <a:rPr lang="nl-NL" sz="1200" dirty="0" smtClean="0"/>
              <a:t>, Postman)</a:t>
            </a:r>
            <a:endParaRPr lang="en-US" sz="1200" dirty="0"/>
          </a:p>
        </p:txBody>
      </p:sp>
      <p:pic>
        <p:nvPicPr>
          <p:cNvPr id="1026" name="Picture 2" descr="https://g.twimg.com/Twitter_logo_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590" y="1514316"/>
            <a:ext cx="909170" cy="73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3995936" y="1484784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IoT</a:t>
            </a:r>
            <a:r>
              <a:rPr lang="nl-NL" dirty="0" smtClean="0"/>
              <a:t> CS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691680" y="3248980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PCS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203848" y="4077072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D</a:t>
            </a:r>
            <a:r>
              <a:rPr lang="nl-NL" dirty="0" smtClean="0"/>
              <a:t>CS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000466" y="2346137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ICS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824553" y="2008869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SOA CS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440626" y="1105419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DBaaS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2256090" y="2008262"/>
            <a:ext cx="2315910" cy="1247686"/>
          </a:xfrm>
          <a:custGeom>
            <a:avLst/>
            <a:gdLst>
              <a:gd name="connsiteX0" fmla="*/ 2315910 w 2315910"/>
              <a:gd name="connsiteY0" fmla="*/ 0 h 1247686"/>
              <a:gd name="connsiteX1" fmla="*/ 1572426 w 2315910"/>
              <a:gd name="connsiteY1" fmla="*/ 410198 h 1247686"/>
              <a:gd name="connsiteX2" fmla="*/ 521293 w 2315910"/>
              <a:gd name="connsiteY2" fmla="*/ 589659 h 1247686"/>
              <a:gd name="connsiteX3" fmla="*/ 0 w 2315910"/>
              <a:gd name="connsiteY3" fmla="*/ 1247686 h 1247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5910" h="1247686">
                <a:moveTo>
                  <a:pt x="2315910" y="0"/>
                </a:moveTo>
                <a:cubicBezTo>
                  <a:pt x="2093719" y="155961"/>
                  <a:pt x="1871529" y="311922"/>
                  <a:pt x="1572426" y="410198"/>
                </a:cubicBezTo>
                <a:cubicBezTo>
                  <a:pt x="1273323" y="508474"/>
                  <a:pt x="783364" y="450078"/>
                  <a:pt x="521293" y="589659"/>
                </a:cubicBezTo>
                <a:cubicBezTo>
                  <a:pt x="259222" y="729240"/>
                  <a:pt x="85458" y="1138015"/>
                  <a:pt x="0" y="124768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Elbow Connector 13"/>
          <p:cNvCxnSpPr>
            <a:stCxn id="8" idx="2"/>
            <a:endCxn id="9" idx="1"/>
          </p:cNvCxnSpPr>
          <p:nvPr/>
        </p:nvCxnSpPr>
        <p:spPr>
          <a:xfrm rot="16200000" flipH="1">
            <a:off x="2447764" y="3573016"/>
            <a:ext cx="576064" cy="93610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8" idx="3"/>
            <a:endCxn id="10" idx="1"/>
          </p:cNvCxnSpPr>
          <p:nvPr/>
        </p:nvCxnSpPr>
        <p:spPr>
          <a:xfrm flipV="1">
            <a:off x="2843808" y="2598165"/>
            <a:ext cx="2156658" cy="902843"/>
          </a:xfrm>
          <a:prstGeom prst="bentConnector3">
            <a:avLst>
              <a:gd name="adj1" fmla="val 888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805352" y="1035821"/>
            <a:ext cx="972108" cy="448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Our</a:t>
            </a:r>
            <a:r>
              <a:rPr lang="nl-NL" sz="1400" dirty="0" smtClean="0"/>
              <a:t> </a:t>
            </a:r>
            <a:r>
              <a:rPr lang="nl-NL" sz="1400" dirty="0" err="1" smtClean="0"/>
              <a:t>webapp</a:t>
            </a:r>
            <a:endParaRPr lang="en-US" sz="14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115616" y="1510575"/>
            <a:ext cx="361156" cy="226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403648" y="1432787"/>
            <a:ext cx="129208" cy="1689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264029" y="1037345"/>
            <a:ext cx="571667" cy="5863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486837" y="1017449"/>
            <a:ext cx="1248959" cy="913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6"/>
            <a:endCxn id="17" idx="1"/>
          </p:cNvCxnSpPr>
          <p:nvPr/>
        </p:nvCxnSpPr>
        <p:spPr>
          <a:xfrm>
            <a:off x="1532856" y="1134335"/>
            <a:ext cx="1272496" cy="1255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endCxn id="6" idx="1"/>
          </p:cNvCxnSpPr>
          <p:nvPr/>
        </p:nvCxnSpPr>
        <p:spPr>
          <a:xfrm>
            <a:off x="2411760" y="1736812"/>
            <a:ext cx="1584176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>
            <a:off x="3777460" y="1124744"/>
            <a:ext cx="218476" cy="47697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2"/>
          </p:cNvCxnSpPr>
          <p:nvPr/>
        </p:nvCxnSpPr>
        <p:spPr>
          <a:xfrm>
            <a:off x="2169104" y="744092"/>
            <a:ext cx="0" cy="7406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2"/>
          </p:cNvCxnSpPr>
          <p:nvPr/>
        </p:nvCxnSpPr>
        <p:spPr>
          <a:xfrm>
            <a:off x="2169104" y="744092"/>
            <a:ext cx="779195" cy="2733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6226193" y="4077072"/>
            <a:ext cx="91989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MCS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3203848" y="5085184"/>
            <a:ext cx="2448272" cy="7200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JET on Node.js on </a:t>
            </a:r>
          </a:p>
          <a:p>
            <a:pPr algn="ctr"/>
            <a:r>
              <a:rPr lang="nl-NL" sz="1600" dirty="0" smtClean="0"/>
              <a:t>Application Container CS</a:t>
            </a:r>
            <a:endParaRPr lang="en-US" sz="1600" dirty="0"/>
          </a:p>
        </p:txBody>
      </p:sp>
      <p:cxnSp>
        <p:nvCxnSpPr>
          <p:cNvPr id="42" name="Elbow Connector 41"/>
          <p:cNvCxnSpPr/>
          <p:nvPr/>
        </p:nvCxnSpPr>
        <p:spPr>
          <a:xfrm rot="5400000" flipH="1" flipV="1">
            <a:off x="6079674" y="3043149"/>
            <a:ext cx="1528143" cy="46769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endCxn id="39" idx="2"/>
          </p:cNvCxnSpPr>
          <p:nvPr/>
        </p:nvCxnSpPr>
        <p:spPr>
          <a:xfrm flipV="1">
            <a:off x="5652120" y="4581128"/>
            <a:ext cx="1034022" cy="64807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0" idx="3"/>
            <a:endCxn id="11" idx="1"/>
          </p:cNvCxnSpPr>
          <p:nvPr/>
        </p:nvCxnSpPr>
        <p:spPr>
          <a:xfrm flipV="1">
            <a:off x="6152594" y="2260897"/>
            <a:ext cx="671959" cy="33726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1" idx="0"/>
          </p:cNvCxnSpPr>
          <p:nvPr/>
        </p:nvCxnSpPr>
        <p:spPr>
          <a:xfrm rot="16200000" flipV="1">
            <a:off x="7080965" y="1689217"/>
            <a:ext cx="399393" cy="23991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4" idx="4"/>
            <a:endCxn id="40" idx="1"/>
          </p:cNvCxnSpPr>
          <p:nvPr/>
        </p:nvCxnSpPr>
        <p:spPr>
          <a:xfrm rot="16200000" flipH="1">
            <a:off x="14886" y="2256261"/>
            <a:ext cx="3986853" cy="239107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7952794" y="1085997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Storage CS?</a:t>
            </a:r>
            <a:endParaRPr lang="en-US" sz="1400" dirty="0"/>
          </a:p>
        </p:txBody>
      </p:sp>
      <p:cxnSp>
        <p:nvCxnSpPr>
          <p:cNvPr id="62" name="Elbow Connector 61"/>
          <p:cNvCxnSpPr>
            <a:stCxn id="11" idx="3"/>
            <a:endCxn id="61" idx="2"/>
          </p:cNvCxnSpPr>
          <p:nvPr/>
        </p:nvCxnSpPr>
        <p:spPr>
          <a:xfrm flipV="1">
            <a:off x="7976681" y="1590053"/>
            <a:ext cx="552177" cy="67084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1701368" y="4509120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OSN?</a:t>
            </a:r>
            <a:endParaRPr lang="en-US" dirty="0"/>
          </a:p>
        </p:txBody>
      </p:sp>
      <p:cxnSp>
        <p:nvCxnSpPr>
          <p:cNvPr id="65" name="Elbow Connector 64"/>
          <p:cNvCxnSpPr>
            <a:endCxn id="64" idx="0"/>
          </p:cNvCxnSpPr>
          <p:nvPr/>
        </p:nvCxnSpPr>
        <p:spPr>
          <a:xfrm rot="16200000" flipH="1">
            <a:off x="1707792" y="3939480"/>
            <a:ext cx="756084" cy="383195"/>
          </a:xfrm>
          <a:prstGeom prst="bentConnector3">
            <a:avLst>
              <a:gd name="adj1" fmla="val 8503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3057633" y="96707"/>
            <a:ext cx="1370351" cy="5959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Real “</a:t>
            </a:r>
            <a:r>
              <a:rPr lang="nl-NL" sz="1200" dirty="0" err="1" smtClean="0"/>
              <a:t>Things</a:t>
            </a:r>
            <a:r>
              <a:rPr lang="nl-NL" sz="1200" dirty="0" smtClean="0"/>
              <a:t>” (Pis, </a:t>
            </a:r>
            <a:r>
              <a:rPr lang="nl-NL" sz="1200" dirty="0" err="1" smtClean="0"/>
              <a:t>Arduino’s</a:t>
            </a:r>
            <a:r>
              <a:rPr lang="nl-NL" sz="1200" dirty="0" smtClean="0"/>
              <a:t>, …)</a:t>
            </a:r>
            <a:endParaRPr lang="en-US" sz="1200" dirty="0"/>
          </a:p>
        </p:txBody>
      </p:sp>
      <p:cxnSp>
        <p:nvCxnSpPr>
          <p:cNvPr id="69" name="Elbow Connector 68"/>
          <p:cNvCxnSpPr>
            <a:stCxn id="68" idx="2"/>
            <a:endCxn id="6" idx="0"/>
          </p:cNvCxnSpPr>
          <p:nvPr/>
        </p:nvCxnSpPr>
        <p:spPr>
          <a:xfrm rot="16200000" flipH="1">
            <a:off x="3761360" y="674144"/>
            <a:ext cx="792088" cy="82919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ular Callout 23"/>
          <p:cNvSpPr/>
          <p:nvPr/>
        </p:nvSpPr>
        <p:spPr>
          <a:xfrm>
            <a:off x="4399456" y="9031"/>
            <a:ext cx="2020691" cy="580777"/>
          </a:xfrm>
          <a:prstGeom prst="wedgeRectCallout">
            <a:avLst>
              <a:gd name="adj1" fmla="val -30280"/>
              <a:gd name="adj2" fmla="val 10322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Collect </a:t>
            </a:r>
            <a:r>
              <a:rPr lang="nl-NL" sz="1200" dirty="0" err="1" smtClean="0"/>
              <a:t>and</a:t>
            </a:r>
            <a:r>
              <a:rPr lang="nl-NL" sz="1200" dirty="0" smtClean="0"/>
              <a:t> </a:t>
            </a:r>
            <a:r>
              <a:rPr lang="nl-NL" sz="1200" dirty="0" err="1" smtClean="0"/>
              <a:t>analyze</a:t>
            </a:r>
            <a:r>
              <a:rPr lang="nl-NL" sz="1200" dirty="0" smtClean="0"/>
              <a:t> </a:t>
            </a:r>
            <a:r>
              <a:rPr lang="nl-NL" sz="1200" dirty="0" err="1" smtClean="0"/>
              <a:t>audience</a:t>
            </a:r>
            <a:r>
              <a:rPr lang="nl-NL" sz="1200" dirty="0" smtClean="0"/>
              <a:t> input; forward </a:t>
            </a:r>
            <a:r>
              <a:rPr lang="nl-NL" sz="1200" dirty="0" err="1" smtClean="0"/>
              <a:t>findings</a:t>
            </a:r>
            <a:r>
              <a:rPr lang="nl-NL" sz="1200" dirty="0" smtClean="0"/>
              <a:t> </a:t>
            </a:r>
            <a:r>
              <a:rPr lang="nl-NL" sz="1200" dirty="0" err="1" smtClean="0"/>
              <a:t>to</a:t>
            </a:r>
            <a:r>
              <a:rPr lang="nl-NL" sz="1200" dirty="0" smtClean="0"/>
              <a:t> REST service</a:t>
            </a:r>
            <a:endParaRPr lang="en-US" sz="1200" dirty="0"/>
          </a:p>
        </p:txBody>
      </p:sp>
      <p:sp>
        <p:nvSpPr>
          <p:cNvPr id="55" name="Rectangular Callout 54"/>
          <p:cNvSpPr/>
          <p:nvPr/>
        </p:nvSpPr>
        <p:spPr>
          <a:xfrm>
            <a:off x="0" y="2461189"/>
            <a:ext cx="2020691" cy="999154"/>
          </a:xfrm>
          <a:prstGeom prst="wedgeRectCallout">
            <a:avLst>
              <a:gd name="adj1" fmla="val 12856"/>
              <a:gd name="adj2" fmla="val 8275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Run human workflow </a:t>
            </a:r>
            <a:r>
              <a:rPr lang="nl-NL" sz="1200" dirty="0" err="1" smtClean="0"/>
              <a:t>based</a:t>
            </a:r>
            <a:r>
              <a:rPr lang="nl-NL" sz="1200" dirty="0" smtClean="0"/>
              <a:t> on </a:t>
            </a:r>
            <a:r>
              <a:rPr lang="nl-NL" sz="1200" dirty="0" err="1" smtClean="0"/>
              <a:t>suggested</a:t>
            </a:r>
            <a:r>
              <a:rPr lang="nl-NL" sz="1200" dirty="0" smtClean="0"/>
              <a:t> artist; </a:t>
            </a:r>
            <a:r>
              <a:rPr lang="nl-NL" sz="1200" dirty="0" err="1" smtClean="0"/>
              <a:t>approve</a:t>
            </a:r>
            <a:r>
              <a:rPr lang="nl-NL" sz="1200" dirty="0" smtClean="0"/>
              <a:t>/</a:t>
            </a:r>
            <a:r>
              <a:rPr lang="nl-NL" sz="1200" dirty="0" err="1" smtClean="0"/>
              <a:t>reject</a:t>
            </a:r>
            <a:r>
              <a:rPr lang="nl-NL" sz="1200" dirty="0" smtClean="0"/>
              <a:t>, </a:t>
            </a:r>
            <a:r>
              <a:rPr lang="nl-NL" sz="1200" dirty="0" err="1" smtClean="0"/>
              <a:t>add</a:t>
            </a:r>
            <a:r>
              <a:rPr lang="nl-NL" sz="1200" dirty="0" smtClean="0"/>
              <a:t> image </a:t>
            </a:r>
            <a:r>
              <a:rPr lang="nl-NL" sz="1200" dirty="0" err="1" smtClean="0"/>
              <a:t>and</a:t>
            </a:r>
            <a:r>
              <a:rPr lang="nl-NL" sz="1200" dirty="0" smtClean="0"/>
              <a:t> </a:t>
            </a:r>
            <a:r>
              <a:rPr lang="nl-NL" sz="1200" dirty="0" err="1" smtClean="0"/>
              <a:t>description</a:t>
            </a:r>
            <a:r>
              <a:rPr lang="nl-NL" sz="1200" dirty="0" smtClean="0"/>
              <a:t>; forward </a:t>
            </a:r>
            <a:r>
              <a:rPr lang="nl-NL" sz="1200" dirty="0" err="1" smtClean="0"/>
              <a:t>to</a:t>
            </a:r>
            <a:r>
              <a:rPr lang="nl-NL" sz="1200" dirty="0" smtClean="0"/>
              <a:t> REST service</a:t>
            </a:r>
            <a:endParaRPr lang="en-US" sz="1200" dirty="0"/>
          </a:p>
        </p:txBody>
      </p:sp>
      <p:sp>
        <p:nvSpPr>
          <p:cNvPr id="63" name="Rectangular Callout 62"/>
          <p:cNvSpPr/>
          <p:nvPr/>
        </p:nvSpPr>
        <p:spPr>
          <a:xfrm>
            <a:off x="206703" y="5862456"/>
            <a:ext cx="2450505" cy="710758"/>
          </a:xfrm>
          <a:prstGeom prst="wedgeRectCallout">
            <a:avLst>
              <a:gd name="adj1" fmla="val 73384"/>
              <a:gd name="adj2" fmla="val -3534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Expose</a:t>
            </a:r>
            <a:r>
              <a:rPr lang="nl-NL" sz="1200" dirty="0" smtClean="0"/>
              <a:t> User Interface </a:t>
            </a:r>
            <a:r>
              <a:rPr lang="nl-NL" sz="1200" dirty="0" err="1" smtClean="0"/>
              <a:t>that</a:t>
            </a:r>
            <a:r>
              <a:rPr lang="nl-NL" sz="1200" dirty="0" smtClean="0"/>
              <a:t> </a:t>
            </a:r>
            <a:r>
              <a:rPr lang="nl-NL" sz="1200" dirty="0" err="1" smtClean="0"/>
              <a:t>contains</a:t>
            </a:r>
            <a:r>
              <a:rPr lang="nl-NL" sz="1200" dirty="0" smtClean="0"/>
              <a:t> </a:t>
            </a:r>
            <a:r>
              <a:rPr lang="nl-NL" sz="1200" dirty="0" err="1" smtClean="0"/>
              <a:t>all</a:t>
            </a:r>
            <a:r>
              <a:rPr lang="nl-NL" sz="1200" dirty="0" smtClean="0"/>
              <a:t> </a:t>
            </a:r>
            <a:r>
              <a:rPr lang="nl-NL" sz="1200" dirty="0" err="1" smtClean="0"/>
              <a:t>proposed</a:t>
            </a:r>
            <a:r>
              <a:rPr lang="nl-NL" sz="1200" dirty="0" smtClean="0"/>
              <a:t> </a:t>
            </a:r>
            <a:r>
              <a:rPr lang="nl-NL" sz="1200" dirty="0" err="1" smtClean="0"/>
              <a:t>artists</a:t>
            </a:r>
            <a:r>
              <a:rPr lang="nl-NL" sz="1200" dirty="0"/>
              <a:t> </a:t>
            </a:r>
            <a:r>
              <a:rPr lang="nl-NL" sz="1200" dirty="0" err="1"/>
              <a:t>based</a:t>
            </a:r>
            <a:r>
              <a:rPr lang="nl-NL" sz="1200" dirty="0"/>
              <a:t> on REST </a:t>
            </a:r>
            <a:r>
              <a:rPr lang="nl-NL" sz="1200" dirty="0" err="1"/>
              <a:t>APIs</a:t>
            </a:r>
            <a:r>
              <a:rPr lang="nl-NL" sz="1100" dirty="0"/>
              <a:t> </a:t>
            </a:r>
            <a:r>
              <a:rPr lang="nl-NL" sz="1200" dirty="0" smtClean="0"/>
              <a:t>– </a:t>
            </a:r>
            <a:r>
              <a:rPr lang="nl-NL" sz="1200" dirty="0" err="1" smtClean="0"/>
              <a:t>and</a:t>
            </a:r>
            <a:r>
              <a:rPr lang="nl-NL" sz="1200" dirty="0" smtClean="0"/>
              <a:t> </a:t>
            </a:r>
            <a:r>
              <a:rPr lang="nl-NL" sz="1200" dirty="0" err="1" smtClean="0"/>
              <a:t>some</a:t>
            </a:r>
            <a:r>
              <a:rPr lang="nl-NL" sz="1200" dirty="0" smtClean="0"/>
              <a:t> (</a:t>
            </a:r>
            <a:r>
              <a:rPr lang="nl-NL" sz="1200" dirty="0" err="1" smtClean="0"/>
              <a:t>static</a:t>
            </a:r>
            <a:r>
              <a:rPr lang="nl-NL" sz="1200" dirty="0" smtClean="0"/>
              <a:t>) content </a:t>
            </a:r>
            <a:r>
              <a:rPr lang="nl-NL" sz="1200" dirty="0" err="1" smtClean="0"/>
              <a:t>about</a:t>
            </a:r>
            <a:r>
              <a:rPr lang="nl-NL" sz="1200" dirty="0" smtClean="0"/>
              <a:t> OOW, SFO </a:t>
            </a:r>
            <a:r>
              <a:rPr lang="nl-NL" sz="1200" dirty="0" err="1" smtClean="0"/>
              <a:t>etc</a:t>
            </a:r>
            <a:r>
              <a:rPr lang="nl-NL" sz="1100" dirty="0" smtClean="0"/>
              <a:t>)</a:t>
            </a:r>
            <a:endParaRPr lang="en-US" sz="1200" dirty="0"/>
          </a:p>
        </p:txBody>
      </p:sp>
      <p:sp>
        <p:nvSpPr>
          <p:cNvPr id="66" name="Rectangular Callout 65"/>
          <p:cNvSpPr/>
          <p:nvPr/>
        </p:nvSpPr>
        <p:spPr>
          <a:xfrm>
            <a:off x="6905031" y="5784337"/>
            <a:ext cx="2155371" cy="936104"/>
          </a:xfrm>
          <a:prstGeom prst="wedgeRectCallout">
            <a:avLst>
              <a:gd name="adj1" fmla="val 31187"/>
              <a:gd name="adj2" fmla="val -10209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Publish</a:t>
            </a:r>
            <a:r>
              <a:rPr lang="nl-NL" sz="1200" dirty="0" smtClean="0"/>
              <a:t> REST </a:t>
            </a:r>
            <a:r>
              <a:rPr lang="nl-NL" sz="1200" dirty="0" err="1" smtClean="0"/>
              <a:t>APIs</a:t>
            </a:r>
            <a:r>
              <a:rPr lang="nl-NL" sz="1200" dirty="0" smtClean="0"/>
              <a:t> </a:t>
            </a:r>
            <a:r>
              <a:rPr lang="nl-NL" sz="1200" dirty="0" err="1" smtClean="0"/>
              <a:t>that</a:t>
            </a:r>
            <a:r>
              <a:rPr lang="nl-NL" sz="1200" dirty="0" smtClean="0"/>
              <a:t> </a:t>
            </a:r>
            <a:r>
              <a:rPr lang="nl-NL" sz="1200" dirty="0" err="1" smtClean="0"/>
              <a:t>expose</a:t>
            </a:r>
            <a:r>
              <a:rPr lang="nl-NL" sz="1200" dirty="0" smtClean="0"/>
              <a:t> data on </a:t>
            </a:r>
            <a:r>
              <a:rPr lang="nl-NL" sz="1200" dirty="0" err="1" smtClean="0"/>
              <a:t>proposed</a:t>
            </a:r>
            <a:r>
              <a:rPr lang="nl-NL" sz="1200" dirty="0" smtClean="0"/>
              <a:t> </a:t>
            </a:r>
            <a:r>
              <a:rPr lang="nl-NL" sz="1200" dirty="0" err="1" smtClean="0"/>
              <a:t>artists</a:t>
            </a:r>
            <a:r>
              <a:rPr lang="nl-NL" sz="1200" dirty="0"/>
              <a:t> </a:t>
            </a:r>
            <a:r>
              <a:rPr lang="nl-NL" sz="1200" dirty="0" err="1" smtClean="0"/>
              <a:t>including</a:t>
            </a:r>
            <a:r>
              <a:rPr lang="nl-NL" sz="1200" dirty="0" smtClean="0"/>
              <a:t> </a:t>
            </a:r>
            <a:r>
              <a:rPr lang="nl-NL" sz="1200" dirty="0" err="1" smtClean="0"/>
              <a:t>the</a:t>
            </a:r>
            <a:r>
              <a:rPr lang="nl-NL" sz="1200" dirty="0"/>
              <a:t> </a:t>
            </a:r>
            <a:r>
              <a:rPr lang="nl-NL" sz="1200" dirty="0" err="1" smtClean="0"/>
              <a:t>selected</a:t>
            </a:r>
            <a:r>
              <a:rPr lang="nl-NL" sz="1200" dirty="0" smtClean="0"/>
              <a:t> image</a:t>
            </a:r>
          </a:p>
          <a:p>
            <a:pPr algn="ctr"/>
            <a:r>
              <a:rPr lang="nl-NL" sz="1100" dirty="0" smtClean="0"/>
              <a:t>(</a:t>
            </a:r>
            <a:r>
              <a:rPr lang="nl-NL" sz="1100" dirty="0" err="1" smtClean="0"/>
              <a:t>could</a:t>
            </a:r>
            <a:r>
              <a:rPr lang="nl-NL" sz="1100" dirty="0" smtClean="0"/>
              <a:t> </a:t>
            </a:r>
            <a:r>
              <a:rPr lang="nl-NL" sz="1100" dirty="0" err="1" smtClean="0"/>
              <a:t>be</a:t>
            </a:r>
            <a:r>
              <a:rPr lang="nl-NL" sz="1100" dirty="0" smtClean="0"/>
              <a:t> </a:t>
            </a:r>
            <a:r>
              <a:rPr lang="nl-NL" sz="1100" dirty="0" err="1" smtClean="0"/>
              <a:t>from</a:t>
            </a:r>
            <a:r>
              <a:rPr lang="nl-NL" sz="1100" dirty="0" smtClean="0"/>
              <a:t> MCS, ICS, JCS, ABCS or SOA CS)</a:t>
            </a:r>
            <a:endParaRPr lang="en-US" sz="1200" dirty="0"/>
          </a:p>
        </p:txBody>
      </p:sp>
      <p:sp>
        <p:nvSpPr>
          <p:cNvPr id="67" name="Rectangular Callout 66"/>
          <p:cNvSpPr/>
          <p:nvPr/>
        </p:nvSpPr>
        <p:spPr>
          <a:xfrm>
            <a:off x="6588224" y="44624"/>
            <a:ext cx="2450505" cy="959314"/>
          </a:xfrm>
          <a:prstGeom prst="wedgeRectCallout">
            <a:avLst>
              <a:gd name="adj1" fmla="val -22170"/>
              <a:gd name="adj2" fmla="val 7140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Expose</a:t>
            </a:r>
            <a:r>
              <a:rPr lang="nl-NL" sz="1200" dirty="0" smtClean="0"/>
              <a:t> REST API [for PCS </a:t>
            </a:r>
            <a:r>
              <a:rPr lang="nl-NL" sz="1200" dirty="0" err="1" smtClean="0"/>
              <a:t>to</a:t>
            </a:r>
            <a:r>
              <a:rPr lang="nl-NL" sz="1200" dirty="0" smtClean="0"/>
              <a:t> </a:t>
            </a:r>
            <a:r>
              <a:rPr lang="nl-NL" sz="1200" dirty="0" err="1" smtClean="0"/>
              <a:t>invoke</a:t>
            </a:r>
            <a:r>
              <a:rPr lang="nl-NL" sz="1200" dirty="0" smtClean="0"/>
              <a:t>] </a:t>
            </a:r>
            <a:r>
              <a:rPr lang="nl-NL" sz="1200" dirty="0" err="1" smtClean="0"/>
              <a:t>to</a:t>
            </a:r>
            <a:r>
              <a:rPr lang="nl-NL" sz="1200" dirty="0" smtClean="0"/>
              <a:t> register a </a:t>
            </a:r>
            <a:r>
              <a:rPr lang="nl-NL" sz="1200" dirty="0" err="1" smtClean="0"/>
              <a:t>proposed</a:t>
            </a:r>
            <a:r>
              <a:rPr lang="nl-NL" sz="1200" dirty="0" smtClean="0"/>
              <a:t> artist </a:t>
            </a:r>
            <a:r>
              <a:rPr lang="nl-NL" sz="1200" dirty="0" err="1" smtClean="0"/>
              <a:t>and</a:t>
            </a:r>
            <a:r>
              <a:rPr lang="nl-NL" sz="1200" dirty="0" smtClean="0"/>
              <a:t> a </a:t>
            </a:r>
            <a:r>
              <a:rPr lang="nl-NL" sz="1200" dirty="0" err="1" smtClean="0"/>
              <a:t>supporting</a:t>
            </a:r>
            <a:r>
              <a:rPr lang="nl-NL" sz="1200" dirty="0" smtClean="0"/>
              <a:t> image; record artist details </a:t>
            </a:r>
            <a:r>
              <a:rPr lang="nl-NL" sz="1200" dirty="0" err="1" smtClean="0"/>
              <a:t>persistently</a:t>
            </a:r>
            <a:r>
              <a:rPr lang="nl-NL" sz="1200" dirty="0" smtClean="0"/>
              <a:t> [</a:t>
            </a:r>
            <a:r>
              <a:rPr lang="nl-NL" sz="1200" dirty="0" err="1" smtClean="0"/>
              <a:t>with</a:t>
            </a:r>
            <a:r>
              <a:rPr lang="nl-NL" sz="1200" dirty="0" smtClean="0"/>
              <a:t> </a:t>
            </a:r>
            <a:r>
              <a:rPr lang="nl-NL" sz="1200" dirty="0" err="1" smtClean="0"/>
              <a:t>some</a:t>
            </a:r>
            <a:r>
              <a:rPr lang="nl-NL" sz="1200" dirty="0" smtClean="0"/>
              <a:t> </a:t>
            </a:r>
            <a:r>
              <a:rPr lang="nl-NL" sz="1200" dirty="0" err="1" smtClean="0"/>
              <a:t>enrichment</a:t>
            </a:r>
            <a:r>
              <a:rPr lang="nl-NL" sz="1200" dirty="0" smtClean="0"/>
              <a:t>]</a:t>
            </a:r>
            <a:endParaRPr lang="en-US" sz="1200" dirty="0"/>
          </a:p>
        </p:txBody>
      </p:sp>
      <p:sp>
        <p:nvSpPr>
          <p:cNvPr id="50" name="Rounded Rectangle 49"/>
          <p:cNvSpPr/>
          <p:nvPr/>
        </p:nvSpPr>
        <p:spPr>
          <a:xfrm>
            <a:off x="7229860" y="4077072"/>
            <a:ext cx="675629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ICS?</a:t>
            </a:r>
            <a:endParaRPr lang="en-US" sz="1600" dirty="0"/>
          </a:p>
        </p:txBody>
      </p:sp>
      <p:sp>
        <p:nvSpPr>
          <p:cNvPr id="52" name="Rounded Rectangle 51"/>
          <p:cNvSpPr/>
          <p:nvPr/>
        </p:nvSpPr>
        <p:spPr>
          <a:xfrm>
            <a:off x="7958375" y="3573016"/>
            <a:ext cx="1004114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Node.js on ACC?</a:t>
            </a:r>
            <a:endParaRPr lang="en-US" sz="1400" dirty="0"/>
          </a:p>
        </p:txBody>
      </p:sp>
      <p:cxnSp>
        <p:nvCxnSpPr>
          <p:cNvPr id="27" name="Elbow Connector 26"/>
          <p:cNvCxnSpPr>
            <a:stCxn id="50" idx="0"/>
          </p:cNvCxnSpPr>
          <p:nvPr/>
        </p:nvCxnSpPr>
        <p:spPr>
          <a:xfrm rot="16200000" flipV="1">
            <a:off x="6654126" y="3163522"/>
            <a:ext cx="1564147" cy="262953"/>
          </a:xfrm>
          <a:prstGeom prst="bentConnector3">
            <a:avLst>
              <a:gd name="adj1" fmla="val 1995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52" idx="0"/>
          </p:cNvCxnSpPr>
          <p:nvPr/>
        </p:nvCxnSpPr>
        <p:spPr>
          <a:xfrm rot="16200000" flipV="1">
            <a:off x="7518222" y="2630805"/>
            <a:ext cx="1060090" cy="824331"/>
          </a:xfrm>
          <a:prstGeom prst="bentConnector3">
            <a:avLst>
              <a:gd name="adj1" fmla="val 1049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endCxn id="52" idx="2"/>
          </p:cNvCxnSpPr>
          <p:nvPr/>
        </p:nvCxnSpPr>
        <p:spPr>
          <a:xfrm flipV="1">
            <a:off x="5652120" y="4077072"/>
            <a:ext cx="2808312" cy="154606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40" idx="3"/>
            <a:endCxn id="50" idx="2"/>
          </p:cNvCxnSpPr>
          <p:nvPr/>
        </p:nvCxnSpPr>
        <p:spPr>
          <a:xfrm flipV="1">
            <a:off x="5652120" y="4581128"/>
            <a:ext cx="1915555" cy="86409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79512" y="287585"/>
            <a:ext cx="914400" cy="3331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Torsten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7958376" y="4776327"/>
            <a:ext cx="1081051" cy="3331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Lonneke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3689363" y="6406663"/>
            <a:ext cx="1081051" cy="3331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Wilfred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584992" y="4044388"/>
            <a:ext cx="1081051" cy="3331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Mark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5236686" y="1675766"/>
            <a:ext cx="1081051" cy="3331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Lucas</a:t>
            </a:r>
            <a:endParaRPr lang="en-US" dirty="0"/>
          </a:p>
        </p:txBody>
      </p:sp>
      <p:sp>
        <p:nvSpPr>
          <p:cNvPr id="54" name="Down Arrow Callout 53"/>
          <p:cNvSpPr/>
          <p:nvPr/>
        </p:nvSpPr>
        <p:spPr>
          <a:xfrm rot="1410624">
            <a:off x="2049559" y="2104646"/>
            <a:ext cx="2253048" cy="1097436"/>
          </a:xfrm>
          <a:prstGeom prst="downArrowCallout">
            <a:avLst/>
          </a:prstGeom>
          <a:gradFill>
            <a:gsLst>
              <a:gs pos="0">
                <a:schemeClr val="accent2">
                  <a:shade val="51000"/>
                  <a:satMod val="130000"/>
                  <a:alpha val="68000"/>
                </a:schemeClr>
              </a:gs>
              <a:gs pos="80000">
                <a:schemeClr val="accent2">
                  <a:shade val="93000"/>
                  <a:satMod val="130000"/>
                  <a:alpha val="64000"/>
                </a:schemeClr>
              </a:gs>
              <a:gs pos="100000">
                <a:schemeClr val="accent2">
                  <a:shade val="94000"/>
                  <a:satMod val="135000"/>
                  <a:alpha val="62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 of artist, </a:t>
            </a:r>
            <a:r>
              <a:rPr lang="nl-NL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nl-NL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nl-NL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votes</a:t>
            </a:r>
            <a:r>
              <a:rPr lang="nl-NL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Source 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(Twitter/</a:t>
            </a:r>
            <a:r>
              <a:rPr lang="nl-N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Voting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Machine/ </a:t>
            </a:r>
            <a:r>
              <a:rPr lang="nl-N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WebApp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/…, Timestamp?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Up Arrow Callout 73"/>
          <p:cNvSpPr/>
          <p:nvPr/>
        </p:nvSpPr>
        <p:spPr>
          <a:xfrm rot="1790761">
            <a:off x="3646457" y="3157422"/>
            <a:ext cx="2393377" cy="1059168"/>
          </a:xfrm>
          <a:prstGeom prst="upArrowCallout">
            <a:avLst/>
          </a:prstGeom>
          <a:gradFill>
            <a:gsLst>
              <a:gs pos="0">
                <a:schemeClr val="accent2">
                  <a:shade val="51000"/>
                  <a:satMod val="130000"/>
                  <a:alpha val="68000"/>
                </a:schemeClr>
              </a:gs>
              <a:gs pos="80000">
                <a:schemeClr val="accent2">
                  <a:shade val="93000"/>
                  <a:satMod val="130000"/>
                  <a:alpha val="64000"/>
                </a:schemeClr>
              </a:gs>
              <a:gs pos="100000">
                <a:schemeClr val="accent2">
                  <a:shade val="94000"/>
                  <a:satMod val="135000"/>
                  <a:alpha val="62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Name of artist, </a:t>
            </a:r>
            <a:r>
              <a:rPr lang="nl-NL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nl-NL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nl-NL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votes</a:t>
            </a:r>
            <a:r>
              <a:rPr lang="nl-NL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Source, 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Timestamp, </a:t>
            </a:r>
            <a:r>
              <a:rPr lang="nl-NL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nl-NL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Image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(base64 or URL </a:t>
            </a:r>
            <a:r>
              <a:rPr lang="nl-N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DCS or internet)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6" name="Down Arrow Callout 85"/>
          <p:cNvSpPr/>
          <p:nvPr/>
        </p:nvSpPr>
        <p:spPr>
          <a:xfrm rot="1990551">
            <a:off x="5476304" y="4843972"/>
            <a:ext cx="2714991" cy="1051823"/>
          </a:xfrm>
          <a:prstGeom prst="downArrowCallout">
            <a:avLst/>
          </a:prstGeom>
          <a:gradFill>
            <a:gsLst>
              <a:gs pos="0">
                <a:schemeClr val="accent2">
                  <a:shade val="51000"/>
                  <a:satMod val="130000"/>
                  <a:alpha val="68000"/>
                </a:schemeClr>
              </a:gs>
              <a:gs pos="80000">
                <a:schemeClr val="accent2">
                  <a:shade val="93000"/>
                  <a:satMod val="130000"/>
                  <a:alpha val="64000"/>
                </a:schemeClr>
              </a:gs>
              <a:gs pos="100000">
                <a:schemeClr val="accent2">
                  <a:shade val="94000"/>
                  <a:satMod val="135000"/>
                  <a:alpha val="62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Pretty</a:t>
            </a:r>
            <a:r>
              <a:rPr lang="nl-NL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JSON: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List of </a:t>
            </a:r>
            <a:r>
              <a:rPr lang="nl-N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candidate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acts (name, </a:t>
            </a:r>
            <a:r>
              <a:rPr lang="nl-N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bio, </a:t>
            </a:r>
            <a:r>
              <a:rPr lang="nl-N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imageurl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#</a:t>
            </a:r>
            <a:r>
              <a:rPr lang="nl-N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votes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source, date of </a:t>
            </a:r>
            <a:r>
              <a:rPr lang="nl-N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candidacy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discography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?)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Down Arrow Callout 92"/>
          <p:cNvSpPr/>
          <p:nvPr/>
        </p:nvSpPr>
        <p:spPr>
          <a:xfrm rot="21347258">
            <a:off x="6222822" y="2609209"/>
            <a:ext cx="2841711" cy="1097436"/>
          </a:xfrm>
          <a:prstGeom prst="downArrowCallout">
            <a:avLst/>
          </a:prstGeom>
          <a:gradFill>
            <a:gsLst>
              <a:gs pos="0">
                <a:schemeClr val="accent2">
                  <a:shade val="51000"/>
                  <a:satMod val="130000"/>
                  <a:alpha val="68000"/>
                </a:schemeClr>
              </a:gs>
              <a:gs pos="80000">
                <a:schemeClr val="accent2">
                  <a:shade val="93000"/>
                  <a:satMod val="130000"/>
                  <a:alpha val="64000"/>
                </a:schemeClr>
              </a:gs>
              <a:gs pos="100000">
                <a:schemeClr val="accent2">
                  <a:shade val="94000"/>
                  <a:satMod val="135000"/>
                  <a:alpha val="62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XML: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list of </a:t>
            </a:r>
            <a:r>
              <a:rPr lang="nl-N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proposed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acts: Name of artist, #</a:t>
            </a:r>
            <a:r>
              <a:rPr lang="nl-N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votes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Source, Timestamp, </a:t>
            </a:r>
            <a:r>
              <a:rPr lang="nl-N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Bio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Image, </a:t>
            </a:r>
            <a:r>
              <a:rPr lang="nl-NL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Discography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31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/>
          <p:cNvSpPr/>
          <p:nvPr/>
        </p:nvSpPr>
        <p:spPr>
          <a:xfrm>
            <a:off x="5327698" y="2461189"/>
            <a:ext cx="2340646" cy="3161944"/>
          </a:xfrm>
          <a:custGeom>
            <a:avLst/>
            <a:gdLst>
              <a:gd name="connsiteX0" fmla="*/ 184340 w 3176270"/>
              <a:gd name="connsiteY0" fmla="*/ 734938 h 3161944"/>
              <a:gd name="connsiteX1" fmla="*/ 184340 w 3176270"/>
              <a:gd name="connsiteY1" fmla="*/ 734938 h 3161944"/>
              <a:gd name="connsiteX2" fmla="*/ 56153 w 3176270"/>
              <a:gd name="connsiteY2" fmla="*/ 948583 h 3161944"/>
              <a:gd name="connsiteX3" fmla="*/ 30516 w 3176270"/>
              <a:gd name="connsiteY3" fmla="*/ 1042587 h 3161944"/>
              <a:gd name="connsiteX4" fmla="*/ 4879 w 3176270"/>
              <a:gd name="connsiteY4" fmla="*/ 1196411 h 3161944"/>
              <a:gd name="connsiteX5" fmla="*/ 39062 w 3176270"/>
              <a:gd name="connsiteY5" fmla="*/ 1521151 h 3161944"/>
              <a:gd name="connsiteX6" fmla="*/ 73245 w 3176270"/>
              <a:gd name="connsiteY6" fmla="*/ 1580972 h 3161944"/>
              <a:gd name="connsiteX7" fmla="*/ 90337 w 3176270"/>
              <a:gd name="connsiteY7" fmla="*/ 1632247 h 3161944"/>
              <a:gd name="connsiteX8" fmla="*/ 184340 w 3176270"/>
              <a:gd name="connsiteY8" fmla="*/ 1700613 h 3161944"/>
              <a:gd name="connsiteX9" fmla="*/ 261253 w 3176270"/>
              <a:gd name="connsiteY9" fmla="*/ 1751888 h 3161944"/>
              <a:gd name="connsiteX10" fmla="*/ 286890 w 3176270"/>
              <a:gd name="connsiteY10" fmla="*/ 1768979 h 3161944"/>
              <a:gd name="connsiteX11" fmla="*/ 303982 w 3176270"/>
              <a:gd name="connsiteY11" fmla="*/ 1794617 h 3161944"/>
              <a:gd name="connsiteX12" fmla="*/ 380894 w 3176270"/>
              <a:gd name="connsiteY12" fmla="*/ 1854437 h 3161944"/>
              <a:gd name="connsiteX13" fmla="*/ 406531 w 3176270"/>
              <a:gd name="connsiteY13" fmla="*/ 1862983 h 3161944"/>
              <a:gd name="connsiteX14" fmla="*/ 432168 w 3176270"/>
              <a:gd name="connsiteY14" fmla="*/ 1880075 h 3161944"/>
              <a:gd name="connsiteX15" fmla="*/ 509081 w 3176270"/>
              <a:gd name="connsiteY15" fmla="*/ 1914258 h 3161944"/>
              <a:gd name="connsiteX16" fmla="*/ 560355 w 3176270"/>
              <a:gd name="connsiteY16" fmla="*/ 1939895 h 3161944"/>
              <a:gd name="connsiteX17" fmla="*/ 594539 w 3176270"/>
              <a:gd name="connsiteY17" fmla="*/ 1982624 h 3161944"/>
              <a:gd name="connsiteX18" fmla="*/ 628722 w 3176270"/>
              <a:gd name="connsiteY18" fmla="*/ 2042445 h 3161944"/>
              <a:gd name="connsiteX19" fmla="*/ 697088 w 3176270"/>
              <a:gd name="connsiteY19" fmla="*/ 2110811 h 3161944"/>
              <a:gd name="connsiteX20" fmla="*/ 722725 w 3176270"/>
              <a:gd name="connsiteY20" fmla="*/ 2144994 h 3161944"/>
              <a:gd name="connsiteX21" fmla="*/ 774000 w 3176270"/>
              <a:gd name="connsiteY21" fmla="*/ 2196269 h 3161944"/>
              <a:gd name="connsiteX22" fmla="*/ 816729 w 3176270"/>
              <a:gd name="connsiteY22" fmla="*/ 2221906 h 3161944"/>
              <a:gd name="connsiteX23" fmla="*/ 842367 w 3176270"/>
              <a:gd name="connsiteY23" fmla="*/ 2247544 h 3161944"/>
              <a:gd name="connsiteX24" fmla="*/ 876550 w 3176270"/>
              <a:gd name="connsiteY24" fmla="*/ 2264635 h 3161944"/>
              <a:gd name="connsiteX25" fmla="*/ 910733 w 3176270"/>
              <a:gd name="connsiteY25" fmla="*/ 2290273 h 3161944"/>
              <a:gd name="connsiteX26" fmla="*/ 944916 w 3176270"/>
              <a:gd name="connsiteY26" fmla="*/ 2298818 h 3161944"/>
              <a:gd name="connsiteX27" fmla="*/ 1004737 w 3176270"/>
              <a:gd name="connsiteY27" fmla="*/ 2315910 h 3161944"/>
              <a:gd name="connsiteX28" fmla="*/ 1013282 w 3176270"/>
              <a:gd name="connsiteY28" fmla="*/ 2418460 h 3161944"/>
              <a:gd name="connsiteX29" fmla="*/ 1030374 w 3176270"/>
              <a:gd name="connsiteY29" fmla="*/ 2495372 h 3161944"/>
              <a:gd name="connsiteX30" fmla="*/ 1047466 w 3176270"/>
              <a:gd name="connsiteY30" fmla="*/ 2555192 h 3161944"/>
              <a:gd name="connsiteX31" fmla="*/ 1064557 w 3176270"/>
              <a:gd name="connsiteY31" fmla="*/ 2597921 h 3161944"/>
              <a:gd name="connsiteX32" fmla="*/ 1107286 w 3176270"/>
              <a:gd name="connsiteY32" fmla="*/ 2683379 h 3161944"/>
              <a:gd name="connsiteX33" fmla="*/ 1132924 w 3176270"/>
              <a:gd name="connsiteY33" fmla="*/ 2803020 h 3161944"/>
              <a:gd name="connsiteX34" fmla="*/ 1150015 w 3176270"/>
              <a:gd name="connsiteY34" fmla="*/ 2837204 h 3161944"/>
              <a:gd name="connsiteX35" fmla="*/ 1167107 w 3176270"/>
              <a:gd name="connsiteY35" fmla="*/ 2862841 h 3161944"/>
              <a:gd name="connsiteX36" fmla="*/ 1192744 w 3176270"/>
              <a:gd name="connsiteY36" fmla="*/ 2879932 h 3161944"/>
              <a:gd name="connsiteX37" fmla="*/ 1244019 w 3176270"/>
              <a:gd name="connsiteY37" fmla="*/ 2931207 h 3161944"/>
              <a:gd name="connsiteX38" fmla="*/ 1303839 w 3176270"/>
              <a:gd name="connsiteY38" fmla="*/ 2982482 h 3161944"/>
              <a:gd name="connsiteX39" fmla="*/ 1329477 w 3176270"/>
              <a:gd name="connsiteY39" fmla="*/ 2991028 h 3161944"/>
              <a:gd name="connsiteX40" fmla="*/ 1406389 w 3176270"/>
              <a:gd name="connsiteY40" fmla="*/ 3033757 h 3161944"/>
              <a:gd name="connsiteX41" fmla="*/ 1474755 w 3176270"/>
              <a:gd name="connsiteY41" fmla="*/ 3050848 h 3161944"/>
              <a:gd name="connsiteX42" fmla="*/ 1526030 w 3176270"/>
              <a:gd name="connsiteY42" fmla="*/ 3067940 h 3161944"/>
              <a:gd name="connsiteX43" fmla="*/ 1628580 w 3176270"/>
              <a:gd name="connsiteY43" fmla="*/ 3127761 h 3161944"/>
              <a:gd name="connsiteX44" fmla="*/ 1679854 w 3176270"/>
              <a:gd name="connsiteY44" fmla="*/ 3136306 h 3161944"/>
              <a:gd name="connsiteX45" fmla="*/ 1748221 w 3176270"/>
              <a:gd name="connsiteY45" fmla="*/ 3153398 h 3161944"/>
              <a:gd name="connsiteX46" fmla="*/ 1790950 w 3176270"/>
              <a:gd name="connsiteY46" fmla="*/ 3161944 h 3161944"/>
              <a:gd name="connsiteX47" fmla="*/ 2038778 w 3176270"/>
              <a:gd name="connsiteY47" fmla="*/ 3153398 h 3161944"/>
              <a:gd name="connsiteX48" fmla="*/ 2141327 w 3176270"/>
              <a:gd name="connsiteY48" fmla="*/ 3144852 h 3161944"/>
              <a:gd name="connsiteX49" fmla="*/ 2483159 w 3176270"/>
              <a:gd name="connsiteY49" fmla="*/ 3136306 h 3161944"/>
              <a:gd name="connsiteX50" fmla="*/ 2517342 w 3176270"/>
              <a:gd name="connsiteY50" fmla="*/ 3127761 h 3161944"/>
              <a:gd name="connsiteX51" fmla="*/ 2551525 w 3176270"/>
              <a:gd name="connsiteY51" fmla="*/ 3102123 h 3161944"/>
              <a:gd name="connsiteX52" fmla="*/ 2602800 w 3176270"/>
              <a:gd name="connsiteY52" fmla="*/ 3076486 h 3161944"/>
              <a:gd name="connsiteX53" fmla="*/ 2679712 w 3176270"/>
              <a:gd name="connsiteY53" fmla="*/ 2999574 h 3161944"/>
              <a:gd name="connsiteX54" fmla="*/ 2739533 w 3176270"/>
              <a:gd name="connsiteY54" fmla="*/ 2922661 h 3161944"/>
              <a:gd name="connsiteX55" fmla="*/ 2765170 w 3176270"/>
              <a:gd name="connsiteY55" fmla="*/ 2862841 h 3161944"/>
              <a:gd name="connsiteX56" fmla="*/ 2799353 w 3176270"/>
              <a:gd name="connsiteY56" fmla="*/ 2794475 h 3161944"/>
              <a:gd name="connsiteX57" fmla="*/ 2807899 w 3176270"/>
              <a:gd name="connsiteY57" fmla="*/ 2717562 h 3161944"/>
              <a:gd name="connsiteX58" fmla="*/ 2816445 w 3176270"/>
              <a:gd name="connsiteY58" fmla="*/ 2657742 h 3161944"/>
              <a:gd name="connsiteX59" fmla="*/ 2833537 w 3176270"/>
              <a:gd name="connsiteY59" fmla="*/ 2461189 h 3161944"/>
              <a:gd name="connsiteX60" fmla="*/ 2850628 w 3176270"/>
              <a:gd name="connsiteY60" fmla="*/ 2230452 h 3161944"/>
              <a:gd name="connsiteX61" fmla="*/ 2867720 w 3176270"/>
              <a:gd name="connsiteY61" fmla="*/ 2068082 h 3161944"/>
              <a:gd name="connsiteX62" fmla="*/ 2876266 w 3176270"/>
              <a:gd name="connsiteY62" fmla="*/ 1974078 h 3161944"/>
              <a:gd name="connsiteX63" fmla="*/ 2944632 w 3176270"/>
              <a:gd name="connsiteY63" fmla="*/ 1384418 h 3161944"/>
              <a:gd name="connsiteX64" fmla="*/ 3021544 w 3176270"/>
              <a:gd name="connsiteY64" fmla="*/ 1290415 h 3161944"/>
              <a:gd name="connsiteX65" fmla="*/ 3064273 w 3176270"/>
              <a:gd name="connsiteY65" fmla="*/ 1196411 h 3161944"/>
              <a:gd name="connsiteX66" fmla="*/ 3098456 w 3176270"/>
              <a:gd name="connsiteY66" fmla="*/ 1128045 h 3161944"/>
              <a:gd name="connsiteX67" fmla="*/ 3124094 w 3176270"/>
              <a:gd name="connsiteY67" fmla="*/ 1042587 h 3161944"/>
              <a:gd name="connsiteX68" fmla="*/ 3149731 w 3176270"/>
              <a:gd name="connsiteY68" fmla="*/ 931491 h 3161944"/>
              <a:gd name="connsiteX69" fmla="*/ 3166823 w 3176270"/>
              <a:gd name="connsiteY69" fmla="*/ 863125 h 3161944"/>
              <a:gd name="connsiteX70" fmla="*/ 3166823 w 3176270"/>
              <a:gd name="connsiteY70" fmla="*/ 658026 h 3161944"/>
              <a:gd name="connsiteX71" fmla="*/ 3158277 w 3176270"/>
              <a:gd name="connsiteY71" fmla="*/ 589660 h 3161944"/>
              <a:gd name="connsiteX72" fmla="*/ 3089910 w 3176270"/>
              <a:gd name="connsiteY72" fmla="*/ 538385 h 3161944"/>
              <a:gd name="connsiteX73" fmla="*/ 3072819 w 3176270"/>
              <a:gd name="connsiteY73" fmla="*/ 512747 h 3161944"/>
              <a:gd name="connsiteX74" fmla="*/ 3012998 w 3176270"/>
              <a:gd name="connsiteY74" fmla="*/ 452927 h 3161944"/>
              <a:gd name="connsiteX75" fmla="*/ 2987361 w 3176270"/>
              <a:gd name="connsiteY75" fmla="*/ 418744 h 3161944"/>
              <a:gd name="connsiteX76" fmla="*/ 2918995 w 3176270"/>
              <a:gd name="connsiteY76" fmla="*/ 358923 h 3161944"/>
              <a:gd name="connsiteX77" fmla="*/ 2893357 w 3176270"/>
              <a:gd name="connsiteY77" fmla="*/ 316194 h 3161944"/>
              <a:gd name="connsiteX78" fmla="*/ 2867720 w 3176270"/>
              <a:gd name="connsiteY78" fmla="*/ 290557 h 3161944"/>
              <a:gd name="connsiteX79" fmla="*/ 2833537 w 3176270"/>
              <a:gd name="connsiteY79" fmla="*/ 230736 h 3161944"/>
              <a:gd name="connsiteX80" fmla="*/ 2807899 w 3176270"/>
              <a:gd name="connsiteY80" fmla="*/ 213645 h 3161944"/>
              <a:gd name="connsiteX81" fmla="*/ 2756624 w 3176270"/>
              <a:gd name="connsiteY81" fmla="*/ 162370 h 3161944"/>
              <a:gd name="connsiteX82" fmla="*/ 2730987 w 3176270"/>
              <a:gd name="connsiteY82" fmla="*/ 145278 h 3161944"/>
              <a:gd name="connsiteX83" fmla="*/ 2679712 w 3176270"/>
              <a:gd name="connsiteY83" fmla="*/ 94004 h 3161944"/>
              <a:gd name="connsiteX84" fmla="*/ 2654075 w 3176270"/>
              <a:gd name="connsiteY84" fmla="*/ 68366 h 3161944"/>
              <a:gd name="connsiteX85" fmla="*/ 2602800 w 3176270"/>
              <a:gd name="connsiteY85" fmla="*/ 42729 h 3161944"/>
              <a:gd name="connsiteX86" fmla="*/ 2568617 w 3176270"/>
              <a:gd name="connsiteY86" fmla="*/ 25637 h 3161944"/>
              <a:gd name="connsiteX87" fmla="*/ 2380610 w 3176270"/>
              <a:gd name="connsiteY87" fmla="*/ 8546 h 3161944"/>
              <a:gd name="connsiteX88" fmla="*/ 2303697 w 3176270"/>
              <a:gd name="connsiteY88" fmla="*/ 0 h 3161944"/>
              <a:gd name="connsiteX89" fmla="*/ 2201148 w 3176270"/>
              <a:gd name="connsiteY89" fmla="*/ 8546 h 3161944"/>
              <a:gd name="connsiteX90" fmla="*/ 2149873 w 3176270"/>
              <a:gd name="connsiteY90" fmla="*/ 25637 h 3161944"/>
              <a:gd name="connsiteX91" fmla="*/ 2107144 w 3176270"/>
              <a:gd name="connsiteY91" fmla="*/ 34183 h 3161944"/>
              <a:gd name="connsiteX92" fmla="*/ 2072961 w 3176270"/>
              <a:gd name="connsiteY92" fmla="*/ 42729 h 3161944"/>
              <a:gd name="connsiteX93" fmla="*/ 1970411 w 3176270"/>
              <a:gd name="connsiteY93" fmla="*/ 51275 h 3161944"/>
              <a:gd name="connsiteX94" fmla="*/ 1893499 w 3176270"/>
              <a:gd name="connsiteY94" fmla="*/ 59820 h 3161944"/>
              <a:gd name="connsiteX95" fmla="*/ 1765312 w 3176270"/>
              <a:gd name="connsiteY95" fmla="*/ 76912 h 3161944"/>
              <a:gd name="connsiteX96" fmla="*/ 1397843 w 3176270"/>
              <a:gd name="connsiteY96" fmla="*/ 85458 h 3161944"/>
              <a:gd name="connsiteX97" fmla="*/ 1320931 w 3176270"/>
              <a:gd name="connsiteY97" fmla="*/ 102549 h 3161944"/>
              <a:gd name="connsiteX98" fmla="*/ 1286748 w 3176270"/>
              <a:gd name="connsiteY98" fmla="*/ 111095 h 3161944"/>
              <a:gd name="connsiteX99" fmla="*/ 1209836 w 3176270"/>
              <a:gd name="connsiteY99" fmla="*/ 145278 h 3161944"/>
              <a:gd name="connsiteX100" fmla="*/ 1184198 w 3176270"/>
              <a:gd name="connsiteY100" fmla="*/ 153824 h 3161944"/>
              <a:gd name="connsiteX101" fmla="*/ 1107286 w 3176270"/>
              <a:gd name="connsiteY101" fmla="*/ 196553 h 3161944"/>
              <a:gd name="connsiteX102" fmla="*/ 1056011 w 3176270"/>
              <a:gd name="connsiteY102" fmla="*/ 213645 h 3161944"/>
              <a:gd name="connsiteX103" fmla="*/ 1013282 w 3176270"/>
              <a:gd name="connsiteY103" fmla="*/ 230736 h 3161944"/>
              <a:gd name="connsiteX104" fmla="*/ 987645 w 3176270"/>
              <a:gd name="connsiteY104" fmla="*/ 256374 h 3161944"/>
              <a:gd name="connsiteX105" fmla="*/ 970553 w 3176270"/>
              <a:gd name="connsiteY105" fmla="*/ 282011 h 3161944"/>
              <a:gd name="connsiteX106" fmla="*/ 944916 w 3176270"/>
              <a:gd name="connsiteY106" fmla="*/ 299103 h 3161944"/>
              <a:gd name="connsiteX107" fmla="*/ 893641 w 3176270"/>
              <a:gd name="connsiteY107" fmla="*/ 358923 h 3161944"/>
              <a:gd name="connsiteX108" fmla="*/ 825275 w 3176270"/>
              <a:gd name="connsiteY108" fmla="*/ 435835 h 3161944"/>
              <a:gd name="connsiteX109" fmla="*/ 782546 w 3176270"/>
              <a:gd name="connsiteY109" fmla="*/ 461473 h 3161944"/>
              <a:gd name="connsiteX110" fmla="*/ 722725 w 3176270"/>
              <a:gd name="connsiteY110" fmla="*/ 504202 h 3161944"/>
              <a:gd name="connsiteX111" fmla="*/ 654359 w 3176270"/>
              <a:gd name="connsiteY111" fmla="*/ 521293 h 3161944"/>
              <a:gd name="connsiteX112" fmla="*/ 628722 w 3176270"/>
              <a:gd name="connsiteY112" fmla="*/ 529839 h 3161944"/>
              <a:gd name="connsiteX113" fmla="*/ 517626 w 3176270"/>
              <a:gd name="connsiteY113" fmla="*/ 581114 h 3161944"/>
              <a:gd name="connsiteX114" fmla="*/ 415077 w 3176270"/>
              <a:gd name="connsiteY114" fmla="*/ 598205 h 3161944"/>
              <a:gd name="connsiteX115" fmla="*/ 321073 w 3176270"/>
              <a:gd name="connsiteY115" fmla="*/ 632389 h 3161944"/>
              <a:gd name="connsiteX116" fmla="*/ 252707 w 3176270"/>
              <a:gd name="connsiteY116" fmla="*/ 640934 h 3161944"/>
              <a:gd name="connsiteX117" fmla="*/ 227069 w 3176270"/>
              <a:gd name="connsiteY117" fmla="*/ 649480 h 3161944"/>
              <a:gd name="connsiteX118" fmla="*/ 201432 w 3176270"/>
              <a:gd name="connsiteY118" fmla="*/ 700755 h 3161944"/>
              <a:gd name="connsiteX119" fmla="*/ 184340 w 3176270"/>
              <a:gd name="connsiteY119" fmla="*/ 734938 h 3161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176270" h="3161944">
                <a:moveTo>
                  <a:pt x="184340" y="734938"/>
                </a:moveTo>
                <a:lnTo>
                  <a:pt x="184340" y="734938"/>
                </a:lnTo>
                <a:cubicBezTo>
                  <a:pt x="141611" y="806153"/>
                  <a:pt x="93294" y="874301"/>
                  <a:pt x="56153" y="948583"/>
                </a:cubicBezTo>
                <a:cubicBezTo>
                  <a:pt x="41628" y="977633"/>
                  <a:pt x="37714" y="1010916"/>
                  <a:pt x="30516" y="1042587"/>
                </a:cubicBezTo>
                <a:cubicBezTo>
                  <a:pt x="18573" y="1095137"/>
                  <a:pt x="12392" y="1143813"/>
                  <a:pt x="4879" y="1196411"/>
                </a:cubicBezTo>
                <a:cubicBezTo>
                  <a:pt x="12519" y="1440910"/>
                  <a:pt x="-27048" y="1398376"/>
                  <a:pt x="39062" y="1521151"/>
                </a:cubicBezTo>
                <a:cubicBezTo>
                  <a:pt x="49950" y="1541372"/>
                  <a:pt x="63621" y="1560120"/>
                  <a:pt x="73245" y="1580972"/>
                </a:cubicBezTo>
                <a:cubicBezTo>
                  <a:pt x="80795" y="1597330"/>
                  <a:pt x="78078" y="1619045"/>
                  <a:pt x="90337" y="1632247"/>
                </a:cubicBezTo>
                <a:cubicBezTo>
                  <a:pt x="116701" y="1660639"/>
                  <a:pt x="152102" y="1679121"/>
                  <a:pt x="184340" y="1700613"/>
                </a:cubicBezTo>
                <a:lnTo>
                  <a:pt x="261253" y="1751888"/>
                </a:lnTo>
                <a:lnTo>
                  <a:pt x="286890" y="1768979"/>
                </a:lnTo>
                <a:cubicBezTo>
                  <a:pt x="292587" y="1777525"/>
                  <a:pt x="297407" y="1786727"/>
                  <a:pt x="303982" y="1794617"/>
                </a:cubicBezTo>
                <a:cubicBezTo>
                  <a:pt x="320998" y="1815036"/>
                  <a:pt x="358905" y="1847107"/>
                  <a:pt x="380894" y="1854437"/>
                </a:cubicBezTo>
                <a:cubicBezTo>
                  <a:pt x="389440" y="1857286"/>
                  <a:pt x="398474" y="1858954"/>
                  <a:pt x="406531" y="1862983"/>
                </a:cubicBezTo>
                <a:cubicBezTo>
                  <a:pt x="415717" y="1867576"/>
                  <a:pt x="422982" y="1875482"/>
                  <a:pt x="432168" y="1880075"/>
                </a:cubicBezTo>
                <a:cubicBezTo>
                  <a:pt x="457262" y="1892622"/>
                  <a:pt x="483657" y="1902394"/>
                  <a:pt x="509081" y="1914258"/>
                </a:cubicBezTo>
                <a:cubicBezTo>
                  <a:pt x="526397" y="1922339"/>
                  <a:pt x="543264" y="1931349"/>
                  <a:pt x="560355" y="1939895"/>
                </a:cubicBezTo>
                <a:cubicBezTo>
                  <a:pt x="571750" y="1954138"/>
                  <a:pt x="584421" y="1967447"/>
                  <a:pt x="594539" y="1982624"/>
                </a:cubicBezTo>
                <a:cubicBezTo>
                  <a:pt x="613369" y="2010868"/>
                  <a:pt x="606865" y="2018402"/>
                  <a:pt x="628722" y="2042445"/>
                </a:cubicBezTo>
                <a:cubicBezTo>
                  <a:pt x="650401" y="2066292"/>
                  <a:pt x="677751" y="2085028"/>
                  <a:pt x="697088" y="2110811"/>
                </a:cubicBezTo>
                <a:cubicBezTo>
                  <a:pt x="705634" y="2122205"/>
                  <a:pt x="713197" y="2134407"/>
                  <a:pt x="722725" y="2144994"/>
                </a:cubicBezTo>
                <a:cubicBezTo>
                  <a:pt x="738895" y="2162960"/>
                  <a:pt x="753273" y="2183833"/>
                  <a:pt x="774000" y="2196269"/>
                </a:cubicBezTo>
                <a:cubicBezTo>
                  <a:pt x="788243" y="2204815"/>
                  <a:pt x="803441" y="2211940"/>
                  <a:pt x="816729" y="2221906"/>
                </a:cubicBezTo>
                <a:cubicBezTo>
                  <a:pt x="826398" y="2229157"/>
                  <a:pt x="832532" y="2240519"/>
                  <a:pt x="842367" y="2247544"/>
                </a:cubicBezTo>
                <a:cubicBezTo>
                  <a:pt x="852733" y="2254948"/>
                  <a:pt x="865747" y="2257883"/>
                  <a:pt x="876550" y="2264635"/>
                </a:cubicBezTo>
                <a:cubicBezTo>
                  <a:pt x="888628" y="2272184"/>
                  <a:pt x="897994" y="2283903"/>
                  <a:pt x="910733" y="2290273"/>
                </a:cubicBezTo>
                <a:cubicBezTo>
                  <a:pt x="921238" y="2295526"/>
                  <a:pt x="933585" y="2295728"/>
                  <a:pt x="944916" y="2298818"/>
                </a:cubicBezTo>
                <a:cubicBezTo>
                  <a:pt x="964924" y="2304275"/>
                  <a:pt x="984797" y="2310213"/>
                  <a:pt x="1004737" y="2315910"/>
                </a:cubicBezTo>
                <a:cubicBezTo>
                  <a:pt x="1007585" y="2350093"/>
                  <a:pt x="1009494" y="2384368"/>
                  <a:pt x="1013282" y="2418460"/>
                </a:cubicBezTo>
                <a:cubicBezTo>
                  <a:pt x="1020291" y="2481544"/>
                  <a:pt x="1017918" y="2451776"/>
                  <a:pt x="1030374" y="2495372"/>
                </a:cubicBezTo>
                <a:cubicBezTo>
                  <a:pt x="1041151" y="2533091"/>
                  <a:pt x="1035170" y="2522403"/>
                  <a:pt x="1047466" y="2555192"/>
                </a:cubicBezTo>
                <a:cubicBezTo>
                  <a:pt x="1052852" y="2569555"/>
                  <a:pt x="1058070" y="2584020"/>
                  <a:pt x="1064557" y="2597921"/>
                </a:cubicBezTo>
                <a:cubicBezTo>
                  <a:pt x="1078025" y="2626781"/>
                  <a:pt x="1107286" y="2683379"/>
                  <a:pt x="1107286" y="2683379"/>
                </a:cubicBezTo>
                <a:cubicBezTo>
                  <a:pt x="1111840" y="2710704"/>
                  <a:pt x="1122276" y="2781723"/>
                  <a:pt x="1132924" y="2803020"/>
                </a:cubicBezTo>
                <a:cubicBezTo>
                  <a:pt x="1138621" y="2814415"/>
                  <a:pt x="1143695" y="2826143"/>
                  <a:pt x="1150015" y="2837204"/>
                </a:cubicBezTo>
                <a:cubicBezTo>
                  <a:pt x="1155111" y="2846122"/>
                  <a:pt x="1159844" y="2855579"/>
                  <a:pt x="1167107" y="2862841"/>
                </a:cubicBezTo>
                <a:cubicBezTo>
                  <a:pt x="1174369" y="2870103"/>
                  <a:pt x="1184198" y="2874235"/>
                  <a:pt x="1192744" y="2879932"/>
                </a:cubicBezTo>
                <a:cubicBezTo>
                  <a:pt x="1222834" y="2925066"/>
                  <a:pt x="1194551" y="2888805"/>
                  <a:pt x="1244019" y="2931207"/>
                </a:cubicBezTo>
                <a:cubicBezTo>
                  <a:pt x="1274329" y="2957187"/>
                  <a:pt x="1266349" y="2961060"/>
                  <a:pt x="1303839" y="2982482"/>
                </a:cubicBezTo>
                <a:cubicBezTo>
                  <a:pt x="1311660" y="2986951"/>
                  <a:pt x="1321420" y="2986999"/>
                  <a:pt x="1329477" y="2991028"/>
                </a:cubicBezTo>
                <a:cubicBezTo>
                  <a:pt x="1351375" y="3001977"/>
                  <a:pt x="1381705" y="3025529"/>
                  <a:pt x="1406389" y="3033757"/>
                </a:cubicBezTo>
                <a:cubicBezTo>
                  <a:pt x="1428674" y="3041185"/>
                  <a:pt x="1452169" y="3044395"/>
                  <a:pt x="1474755" y="3050848"/>
                </a:cubicBezTo>
                <a:cubicBezTo>
                  <a:pt x="1492078" y="3055797"/>
                  <a:pt x="1508938" y="3062243"/>
                  <a:pt x="1526030" y="3067940"/>
                </a:cubicBezTo>
                <a:cubicBezTo>
                  <a:pt x="1554687" y="3089433"/>
                  <a:pt x="1593823" y="3121969"/>
                  <a:pt x="1628580" y="3127761"/>
                </a:cubicBezTo>
                <a:cubicBezTo>
                  <a:pt x="1645671" y="3130609"/>
                  <a:pt x="1662912" y="3132676"/>
                  <a:pt x="1679854" y="3136306"/>
                </a:cubicBezTo>
                <a:cubicBezTo>
                  <a:pt x="1702823" y="3141228"/>
                  <a:pt x="1725187" y="3148791"/>
                  <a:pt x="1748221" y="3153398"/>
                </a:cubicBezTo>
                <a:lnTo>
                  <a:pt x="1790950" y="3161944"/>
                </a:lnTo>
                <a:lnTo>
                  <a:pt x="2038778" y="3153398"/>
                </a:lnTo>
                <a:cubicBezTo>
                  <a:pt x="2073039" y="3151727"/>
                  <a:pt x="2107051" y="3146170"/>
                  <a:pt x="2141327" y="3144852"/>
                </a:cubicBezTo>
                <a:cubicBezTo>
                  <a:pt x="2255222" y="3140471"/>
                  <a:pt x="2369215" y="3139155"/>
                  <a:pt x="2483159" y="3136306"/>
                </a:cubicBezTo>
                <a:cubicBezTo>
                  <a:pt x="2494553" y="3133458"/>
                  <a:pt x="2506837" y="3133014"/>
                  <a:pt x="2517342" y="3127761"/>
                </a:cubicBezTo>
                <a:cubicBezTo>
                  <a:pt x="2530081" y="3121391"/>
                  <a:pt x="2539312" y="3109451"/>
                  <a:pt x="2551525" y="3102123"/>
                </a:cubicBezTo>
                <a:cubicBezTo>
                  <a:pt x="2567911" y="3092291"/>
                  <a:pt x="2585708" y="3085032"/>
                  <a:pt x="2602800" y="3076486"/>
                </a:cubicBezTo>
                <a:cubicBezTo>
                  <a:pt x="2628437" y="3050849"/>
                  <a:pt x="2657453" y="3028193"/>
                  <a:pt x="2679712" y="2999574"/>
                </a:cubicBezTo>
                <a:lnTo>
                  <a:pt x="2739533" y="2922661"/>
                </a:lnTo>
                <a:cubicBezTo>
                  <a:pt x="2759575" y="2862538"/>
                  <a:pt x="2733490" y="2936761"/>
                  <a:pt x="2765170" y="2862841"/>
                </a:cubicBezTo>
                <a:cubicBezTo>
                  <a:pt x="2792765" y="2798452"/>
                  <a:pt x="2743642" y="2887328"/>
                  <a:pt x="2799353" y="2794475"/>
                </a:cubicBezTo>
                <a:cubicBezTo>
                  <a:pt x="2802202" y="2768837"/>
                  <a:pt x="2804699" y="2743158"/>
                  <a:pt x="2807899" y="2717562"/>
                </a:cubicBezTo>
                <a:cubicBezTo>
                  <a:pt x="2810397" y="2697575"/>
                  <a:pt x="2814441" y="2677784"/>
                  <a:pt x="2816445" y="2657742"/>
                </a:cubicBezTo>
                <a:cubicBezTo>
                  <a:pt x="2822989" y="2592303"/>
                  <a:pt x="2828293" y="2526744"/>
                  <a:pt x="2833537" y="2461189"/>
                </a:cubicBezTo>
                <a:cubicBezTo>
                  <a:pt x="2839687" y="2384312"/>
                  <a:pt x="2842554" y="2307151"/>
                  <a:pt x="2850628" y="2230452"/>
                </a:cubicBezTo>
                <a:cubicBezTo>
                  <a:pt x="2856325" y="2176329"/>
                  <a:pt x="2862305" y="2122234"/>
                  <a:pt x="2867720" y="2068082"/>
                </a:cubicBezTo>
                <a:cubicBezTo>
                  <a:pt x="2870851" y="2036774"/>
                  <a:pt x="2872749" y="2005345"/>
                  <a:pt x="2876266" y="1974078"/>
                </a:cubicBezTo>
                <a:cubicBezTo>
                  <a:pt x="2898387" y="1777448"/>
                  <a:pt x="2819333" y="1537561"/>
                  <a:pt x="2944632" y="1384418"/>
                </a:cubicBezTo>
                <a:cubicBezTo>
                  <a:pt x="2970269" y="1353084"/>
                  <a:pt x="3003438" y="1326627"/>
                  <a:pt x="3021544" y="1290415"/>
                </a:cubicBezTo>
                <a:cubicBezTo>
                  <a:pt x="3114291" y="1104924"/>
                  <a:pt x="2991720" y="1353612"/>
                  <a:pt x="3064273" y="1196411"/>
                </a:cubicBezTo>
                <a:cubicBezTo>
                  <a:pt x="3074950" y="1173278"/>
                  <a:pt x="3089221" y="1151791"/>
                  <a:pt x="3098456" y="1128045"/>
                </a:cubicBezTo>
                <a:cubicBezTo>
                  <a:pt x="3109235" y="1100327"/>
                  <a:pt x="3116134" y="1071242"/>
                  <a:pt x="3124094" y="1042587"/>
                </a:cubicBezTo>
                <a:cubicBezTo>
                  <a:pt x="3152798" y="939251"/>
                  <a:pt x="3131575" y="1010163"/>
                  <a:pt x="3149731" y="931491"/>
                </a:cubicBezTo>
                <a:cubicBezTo>
                  <a:pt x="3155013" y="908603"/>
                  <a:pt x="3161126" y="885914"/>
                  <a:pt x="3166823" y="863125"/>
                </a:cubicBezTo>
                <a:cubicBezTo>
                  <a:pt x="3180028" y="757476"/>
                  <a:pt x="3178796" y="801711"/>
                  <a:pt x="3166823" y="658026"/>
                </a:cubicBezTo>
                <a:cubicBezTo>
                  <a:pt x="3164916" y="635139"/>
                  <a:pt x="3170696" y="608978"/>
                  <a:pt x="3158277" y="589660"/>
                </a:cubicBezTo>
                <a:cubicBezTo>
                  <a:pt x="3142873" y="565698"/>
                  <a:pt x="3089910" y="538385"/>
                  <a:pt x="3089910" y="538385"/>
                </a:cubicBezTo>
                <a:cubicBezTo>
                  <a:pt x="3084213" y="529839"/>
                  <a:pt x="3079690" y="520381"/>
                  <a:pt x="3072819" y="512747"/>
                </a:cubicBezTo>
                <a:cubicBezTo>
                  <a:pt x="3053954" y="491786"/>
                  <a:pt x="3029918" y="475487"/>
                  <a:pt x="3012998" y="452927"/>
                </a:cubicBezTo>
                <a:cubicBezTo>
                  <a:pt x="3004452" y="441533"/>
                  <a:pt x="2996630" y="429558"/>
                  <a:pt x="2987361" y="418744"/>
                </a:cubicBezTo>
                <a:cubicBezTo>
                  <a:pt x="2966339" y="394218"/>
                  <a:pt x="2944731" y="379511"/>
                  <a:pt x="2918995" y="358923"/>
                </a:cubicBezTo>
                <a:cubicBezTo>
                  <a:pt x="2910449" y="344680"/>
                  <a:pt x="2903323" y="329482"/>
                  <a:pt x="2893357" y="316194"/>
                </a:cubicBezTo>
                <a:cubicBezTo>
                  <a:pt x="2886106" y="306526"/>
                  <a:pt x="2874745" y="300391"/>
                  <a:pt x="2867720" y="290557"/>
                </a:cubicBezTo>
                <a:cubicBezTo>
                  <a:pt x="2850970" y="267107"/>
                  <a:pt x="2853715" y="250914"/>
                  <a:pt x="2833537" y="230736"/>
                </a:cubicBezTo>
                <a:cubicBezTo>
                  <a:pt x="2826274" y="223473"/>
                  <a:pt x="2815576" y="220469"/>
                  <a:pt x="2807899" y="213645"/>
                </a:cubicBezTo>
                <a:cubicBezTo>
                  <a:pt x="2789833" y="197587"/>
                  <a:pt x="2776735" y="175778"/>
                  <a:pt x="2756624" y="162370"/>
                </a:cubicBezTo>
                <a:cubicBezTo>
                  <a:pt x="2748078" y="156673"/>
                  <a:pt x="2738663" y="152101"/>
                  <a:pt x="2730987" y="145278"/>
                </a:cubicBezTo>
                <a:cubicBezTo>
                  <a:pt x="2712921" y="129220"/>
                  <a:pt x="2696804" y="111096"/>
                  <a:pt x="2679712" y="94004"/>
                </a:cubicBezTo>
                <a:cubicBezTo>
                  <a:pt x="2671166" y="85458"/>
                  <a:pt x="2664131" y="75070"/>
                  <a:pt x="2654075" y="68366"/>
                </a:cubicBezTo>
                <a:cubicBezTo>
                  <a:pt x="2604804" y="35520"/>
                  <a:pt x="2652336" y="63959"/>
                  <a:pt x="2602800" y="42729"/>
                </a:cubicBezTo>
                <a:cubicBezTo>
                  <a:pt x="2591091" y="37711"/>
                  <a:pt x="2580703" y="29666"/>
                  <a:pt x="2568617" y="25637"/>
                </a:cubicBezTo>
                <a:cubicBezTo>
                  <a:pt x="2521897" y="10063"/>
                  <a:pt x="2394856" y="9642"/>
                  <a:pt x="2380610" y="8546"/>
                </a:cubicBezTo>
                <a:cubicBezTo>
                  <a:pt x="2354891" y="6568"/>
                  <a:pt x="2329335" y="2849"/>
                  <a:pt x="2303697" y="0"/>
                </a:cubicBezTo>
                <a:cubicBezTo>
                  <a:pt x="2269514" y="2849"/>
                  <a:pt x="2234983" y="2907"/>
                  <a:pt x="2201148" y="8546"/>
                </a:cubicBezTo>
                <a:cubicBezTo>
                  <a:pt x="2183377" y="11508"/>
                  <a:pt x="2167539" y="22104"/>
                  <a:pt x="2149873" y="25637"/>
                </a:cubicBezTo>
                <a:cubicBezTo>
                  <a:pt x="2135630" y="28486"/>
                  <a:pt x="2121323" y="31032"/>
                  <a:pt x="2107144" y="34183"/>
                </a:cubicBezTo>
                <a:cubicBezTo>
                  <a:pt x="2095679" y="36731"/>
                  <a:pt x="2084615" y="41272"/>
                  <a:pt x="2072961" y="42729"/>
                </a:cubicBezTo>
                <a:cubicBezTo>
                  <a:pt x="2038924" y="46984"/>
                  <a:pt x="2004558" y="48023"/>
                  <a:pt x="1970411" y="51275"/>
                </a:cubicBezTo>
                <a:cubicBezTo>
                  <a:pt x="1944732" y="53721"/>
                  <a:pt x="1919095" y="56621"/>
                  <a:pt x="1893499" y="59820"/>
                </a:cubicBezTo>
                <a:cubicBezTo>
                  <a:pt x="1871244" y="62602"/>
                  <a:pt x="1784911" y="76143"/>
                  <a:pt x="1765312" y="76912"/>
                </a:cubicBezTo>
                <a:cubicBezTo>
                  <a:pt x="1642883" y="81713"/>
                  <a:pt x="1520333" y="82609"/>
                  <a:pt x="1397843" y="85458"/>
                </a:cubicBezTo>
                <a:lnTo>
                  <a:pt x="1320931" y="102549"/>
                </a:lnTo>
                <a:cubicBezTo>
                  <a:pt x="1309487" y="105190"/>
                  <a:pt x="1297890" y="107381"/>
                  <a:pt x="1286748" y="111095"/>
                </a:cubicBezTo>
                <a:cubicBezTo>
                  <a:pt x="1227120" y="130972"/>
                  <a:pt x="1261951" y="122943"/>
                  <a:pt x="1209836" y="145278"/>
                </a:cubicBezTo>
                <a:cubicBezTo>
                  <a:pt x="1201556" y="148826"/>
                  <a:pt x="1192255" y="149795"/>
                  <a:pt x="1184198" y="153824"/>
                </a:cubicBezTo>
                <a:cubicBezTo>
                  <a:pt x="1140838" y="175504"/>
                  <a:pt x="1148431" y="180094"/>
                  <a:pt x="1107286" y="196553"/>
                </a:cubicBezTo>
                <a:cubicBezTo>
                  <a:pt x="1090558" y="203244"/>
                  <a:pt x="1072739" y="206954"/>
                  <a:pt x="1056011" y="213645"/>
                </a:cubicBezTo>
                <a:lnTo>
                  <a:pt x="1013282" y="230736"/>
                </a:lnTo>
                <a:cubicBezTo>
                  <a:pt x="1004736" y="239282"/>
                  <a:pt x="995382" y="247090"/>
                  <a:pt x="987645" y="256374"/>
                </a:cubicBezTo>
                <a:cubicBezTo>
                  <a:pt x="981070" y="264264"/>
                  <a:pt x="977816" y="274748"/>
                  <a:pt x="970553" y="282011"/>
                </a:cubicBezTo>
                <a:cubicBezTo>
                  <a:pt x="963290" y="289274"/>
                  <a:pt x="953462" y="293406"/>
                  <a:pt x="944916" y="299103"/>
                </a:cubicBezTo>
                <a:cubicBezTo>
                  <a:pt x="905672" y="357967"/>
                  <a:pt x="955818" y="286382"/>
                  <a:pt x="893641" y="358923"/>
                </a:cubicBezTo>
                <a:cubicBezTo>
                  <a:pt x="862756" y="394956"/>
                  <a:pt x="884723" y="400165"/>
                  <a:pt x="825275" y="435835"/>
                </a:cubicBezTo>
                <a:cubicBezTo>
                  <a:pt x="811032" y="444381"/>
                  <a:pt x="795834" y="451507"/>
                  <a:pt x="782546" y="461473"/>
                </a:cubicBezTo>
                <a:cubicBezTo>
                  <a:pt x="744188" y="490242"/>
                  <a:pt x="771632" y="487900"/>
                  <a:pt x="722725" y="504202"/>
                </a:cubicBezTo>
                <a:cubicBezTo>
                  <a:pt x="700440" y="511630"/>
                  <a:pt x="676643" y="513865"/>
                  <a:pt x="654359" y="521293"/>
                </a:cubicBezTo>
                <a:lnTo>
                  <a:pt x="628722" y="529839"/>
                </a:lnTo>
                <a:cubicBezTo>
                  <a:pt x="586536" y="561478"/>
                  <a:pt x="582214" y="570350"/>
                  <a:pt x="517626" y="581114"/>
                </a:cubicBezTo>
                <a:lnTo>
                  <a:pt x="415077" y="598205"/>
                </a:lnTo>
                <a:cubicBezTo>
                  <a:pt x="398083" y="605003"/>
                  <a:pt x="337031" y="630394"/>
                  <a:pt x="321073" y="632389"/>
                </a:cubicBezTo>
                <a:lnTo>
                  <a:pt x="252707" y="640934"/>
                </a:lnTo>
                <a:cubicBezTo>
                  <a:pt x="244161" y="643783"/>
                  <a:pt x="234103" y="643852"/>
                  <a:pt x="227069" y="649480"/>
                </a:cubicBezTo>
                <a:cubicBezTo>
                  <a:pt x="187051" y="681495"/>
                  <a:pt x="228952" y="666355"/>
                  <a:pt x="201432" y="700755"/>
                </a:cubicBezTo>
                <a:cubicBezTo>
                  <a:pt x="171055" y="738727"/>
                  <a:pt x="187189" y="729241"/>
                  <a:pt x="184340" y="734938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4503574" y="1584799"/>
            <a:ext cx="4666063" cy="2518897"/>
          </a:xfrm>
          <a:custGeom>
            <a:avLst/>
            <a:gdLst>
              <a:gd name="connsiteX0" fmla="*/ 324800 w 4666063"/>
              <a:gd name="connsiteY0" fmla="*/ 1375872 h 2796189"/>
              <a:gd name="connsiteX1" fmla="*/ 324800 w 4666063"/>
              <a:gd name="connsiteY1" fmla="*/ 1375872 h 2796189"/>
              <a:gd name="connsiteX2" fmla="*/ 94063 w 4666063"/>
              <a:gd name="connsiteY2" fmla="*/ 1786071 h 2796189"/>
              <a:gd name="connsiteX3" fmla="*/ 8605 w 4666063"/>
              <a:gd name="connsiteY3" fmla="*/ 2127902 h 2796189"/>
              <a:gd name="connsiteX4" fmla="*/ 25697 w 4666063"/>
              <a:gd name="connsiteY4" fmla="*/ 2401368 h 2796189"/>
              <a:gd name="connsiteX5" fmla="*/ 42789 w 4666063"/>
              <a:gd name="connsiteY5" fmla="*/ 2444097 h 2796189"/>
              <a:gd name="connsiteX6" fmla="*/ 162430 w 4666063"/>
              <a:gd name="connsiteY6" fmla="*/ 2546646 h 2796189"/>
              <a:gd name="connsiteX7" fmla="*/ 213705 w 4666063"/>
              <a:gd name="connsiteY7" fmla="*/ 2580829 h 2796189"/>
              <a:gd name="connsiteX8" fmla="*/ 299162 w 4666063"/>
              <a:gd name="connsiteY8" fmla="*/ 2623558 h 2796189"/>
              <a:gd name="connsiteX9" fmla="*/ 564082 w 4666063"/>
              <a:gd name="connsiteY9" fmla="*/ 2717562 h 2796189"/>
              <a:gd name="connsiteX10" fmla="*/ 743544 w 4666063"/>
              <a:gd name="connsiteY10" fmla="*/ 2777383 h 2796189"/>
              <a:gd name="connsiteX11" fmla="*/ 837547 w 4666063"/>
              <a:gd name="connsiteY11" fmla="*/ 2785929 h 2796189"/>
              <a:gd name="connsiteX12" fmla="*/ 965734 w 4666063"/>
              <a:gd name="connsiteY12" fmla="*/ 2785929 h 2796189"/>
              <a:gd name="connsiteX13" fmla="*/ 991372 w 4666063"/>
              <a:gd name="connsiteY13" fmla="*/ 2768837 h 2796189"/>
              <a:gd name="connsiteX14" fmla="*/ 1025555 w 4666063"/>
              <a:gd name="connsiteY14" fmla="*/ 2760291 h 2796189"/>
              <a:gd name="connsiteX15" fmla="*/ 1068284 w 4666063"/>
              <a:gd name="connsiteY15" fmla="*/ 2743200 h 2796189"/>
              <a:gd name="connsiteX16" fmla="*/ 1153742 w 4666063"/>
              <a:gd name="connsiteY16" fmla="*/ 2734654 h 2796189"/>
              <a:gd name="connsiteX17" fmla="*/ 1393024 w 4666063"/>
              <a:gd name="connsiteY17" fmla="*/ 2683379 h 2796189"/>
              <a:gd name="connsiteX18" fmla="*/ 1521211 w 4666063"/>
              <a:gd name="connsiteY18" fmla="*/ 2649196 h 2796189"/>
              <a:gd name="connsiteX19" fmla="*/ 1803222 w 4666063"/>
              <a:gd name="connsiteY19" fmla="*/ 2580829 h 2796189"/>
              <a:gd name="connsiteX20" fmla="*/ 2025413 w 4666063"/>
              <a:gd name="connsiteY20" fmla="*/ 2503917 h 2796189"/>
              <a:gd name="connsiteX21" fmla="*/ 2153600 w 4666063"/>
              <a:gd name="connsiteY21" fmla="*/ 2469734 h 2796189"/>
              <a:gd name="connsiteX22" fmla="*/ 2452703 w 4666063"/>
              <a:gd name="connsiteY22" fmla="*/ 2324456 h 2796189"/>
              <a:gd name="connsiteX23" fmla="*/ 2580890 w 4666063"/>
              <a:gd name="connsiteY23" fmla="*/ 2273181 h 2796189"/>
              <a:gd name="connsiteX24" fmla="*/ 2657802 w 4666063"/>
              <a:gd name="connsiteY24" fmla="*/ 2230452 h 2796189"/>
              <a:gd name="connsiteX25" fmla="*/ 2751805 w 4666063"/>
              <a:gd name="connsiteY25" fmla="*/ 2204814 h 2796189"/>
              <a:gd name="connsiteX26" fmla="*/ 2777443 w 4666063"/>
              <a:gd name="connsiteY26" fmla="*/ 2196269 h 2796189"/>
              <a:gd name="connsiteX27" fmla="*/ 2837263 w 4666063"/>
              <a:gd name="connsiteY27" fmla="*/ 2153540 h 2796189"/>
              <a:gd name="connsiteX28" fmla="*/ 2888538 w 4666063"/>
              <a:gd name="connsiteY28" fmla="*/ 2076628 h 2796189"/>
              <a:gd name="connsiteX29" fmla="*/ 2948359 w 4666063"/>
              <a:gd name="connsiteY29" fmla="*/ 2033899 h 2796189"/>
              <a:gd name="connsiteX30" fmla="*/ 2982542 w 4666063"/>
              <a:gd name="connsiteY30" fmla="*/ 2025353 h 2796189"/>
              <a:gd name="connsiteX31" fmla="*/ 3033817 w 4666063"/>
              <a:gd name="connsiteY31" fmla="*/ 1982624 h 2796189"/>
              <a:gd name="connsiteX32" fmla="*/ 3068000 w 4666063"/>
              <a:gd name="connsiteY32" fmla="*/ 1974078 h 2796189"/>
              <a:gd name="connsiteX33" fmla="*/ 3093637 w 4666063"/>
              <a:gd name="connsiteY33" fmla="*/ 1965532 h 2796189"/>
              <a:gd name="connsiteX34" fmla="*/ 3119275 w 4666063"/>
              <a:gd name="connsiteY34" fmla="*/ 1939895 h 2796189"/>
              <a:gd name="connsiteX35" fmla="*/ 3204733 w 4666063"/>
              <a:gd name="connsiteY35" fmla="*/ 1880074 h 2796189"/>
              <a:gd name="connsiteX36" fmla="*/ 3247462 w 4666063"/>
              <a:gd name="connsiteY36" fmla="*/ 1837345 h 2796189"/>
              <a:gd name="connsiteX37" fmla="*/ 3281645 w 4666063"/>
              <a:gd name="connsiteY37" fmla="*/ 1811708 h 2796189"/>
              <a:gd name="connsiteX38" fmla="*/ 3341465 w 4666063"/>
              <a:gd name="connsiteY38" fmla="*/ 1768979 h 2796189"/>
              <a:gd name="connsiteX39" fmla="*/ 3367103 w 4666063"/>
              <a:gd name="connsiteY39" fmla="*/ 1743342 h 2796189"/>
              <a:gd name="connsiteX40" fmla="*/ 3409832 w 4666063"/>
              <a:gd name="connsiteY40" fmla="*/ 1683521 h 2796189"/>
              <a:gd name="connsiteX41" fmla="*/ 3418377 w 4666063"/>
              <a:gd name="connsiteY41" fmla="*/ 1640792 h 2796189"/>
              <a:gd name="connsiteX42" fmla="*/ 3435469 w 4666063"/>
              <a:gd name="connsiteY42" fmla="*/ 1606609 h 2796189"/>
              <a:gd name="connsiteX43" fmla="*/ 3640568 w 4666063"/>
              <a:gd name="connsiteY43" fmla="*/ 1410056 h 2796189"/>
              <a:gd name="connsiteX44" fmla="*/ 3700389 w 4666063"/>
              <a:gd name="connsiteY44" fmla="*/ 1367327 h 2796189"/>
              <a:gd name="connsiteX45" fmla="*/ 3802938 w 4666063"/>
              <a:gd name="connsiteY45" fmla="*/ 1273323 h 2796189"/>
              <a:gd name="connsiteX46" fmla="*/ 3905488 w 4666063"/>
              <a:gd name="connsiteY46" fmla="*/ 1222048 h 2796189"/>
              <a:gd name="connsiteX47" fmla="*/ 3990946 w 4666063"/>
              <a:gd name="connsiteY47" fmla="*/ 1170773 h 2796189"/>
              <a:gd name="connsiteX48" fmla="*/ 4076404 w 4666063"/>
              <a:gd name="connsiteY48" fmla="*/ 1145136 h 2796189"/>
              <a:gd name="connsiteX49" fmla="*/ 4144770 w 4666063"/>
              <a:gd name="connsiteY49" fmla="*/ 1102407 h 2796189"/>
              <a:gd name="connsiteX50" fmla="*/ 4178953 w 4666063"/>
              <a:gd name="connsiteY50" fmla="*/ 1093861 h 2796189"/>
              <a:gd name="connsiteX51" fmla="*/ 4247319 w 4666063"/>
              <a:gd name="connsiteY51" fmla="*/ 1034041 h 2796189"/>
              <a:gd name="connsiteX52" fmla="*/ 4272957 w 4666063"/>
              <a:gd name="connsiteY52" fmla="*/ 1025495 h 2796189"/>
              <a:gd name="connsiteX53" fmla="*/ 4298594 w 4666063"/>
              <a:gd name="connsiteY53" fmla="*/ 1008403 h 2796189"/>
              <a:gd name="connsiteX54" fmla="*/ 4341323 w 4666063"/>
              <a:gd name="connsiteY54" fmla="*/ 999857 h 2796189"/>
              <a:gd name="connsiteX55" fmla="*/ 4375506 w 4666063"/>
              <a:gd name="connsiteY55" fmla="*/ 965674 h 2796189"/>
              <a:gd name="connsiteX56" fmla="*/ 4426781 w 4666063"/>
              <a:gd name="connsiteY56" fmla="*/ 931491 h 2796189"/>
              <a:gd name="connsiteX57" fmla="*/ 4460964 w 4666063"/>
              <a:gd name="connsiteY57" fmla="*/ 854579 h 2796189"/>
              <a:gd name="connsiteX58" fmla="*/ 4486602 w 4666063"/>
              <a:gd name="connsiteY58" fmla="*/ 794758 h 2796189"/>
              <a:gd name="connsiteX59" fmla="*/ 4503693 w 4666063"/>
              <a:gd name="connsiteY59" fmla="*/ 760575 h 2796189"/>
              <a:gd name="connsiteX60" fmla="*/ 4529331 w 4666063"/>
              <a:gd name="connsiteY60" fmla="*/ 666572 h 2796189"/>
              <a:gd name="connsiteX61" fmla="*/ 4537876 w 4666063"/>
              <a:gd name="connsiteY61" fmla="*/ 623843 h 2796189"/>
              <a:gd name="connsiteX62" fmla="*/ 4546422 w 4666063"/>
              <a:gd name="connsiteY62" fmla="*/ 589659 h 2796189"/>
              <a:gd name="connsiteX63" fmla="*/ 4554968 w 4666063"/>
              <a:gd name="connsiteY63" fmla="*/ 401652 h 2796189"/>
              <a:gd name="connsiteX64" fmla="*/ 4563514 w 4666063"/>
              <a:gd name="connsiteY64" fmla="*/ 350377 h 2796189"/>
              <a:gd name="connsiteX65" fmla="*/ 4589151 w 4666063"/>
              <a:gd name="connsiteY65" fmla="*/ 299102 h 2796189"/>
              <a:gd name="connsiteX66" fmla="*/ 4623334 w 4666063"/>
              <a:gd name="connsiteY66" fmla="*/ 213644 h 2796189"/>
              <a:gd name="connsiteX67" fmla="*/ 4648972 w 4666063"/>
              <a:gd name="connsiteY67" fmla="*/ 170915 h 2796189"/>
              <a:gd name="connsiteX68" fmla="*/ 4666063 w 4666063"/>
              <a:gd name="connsiteY68" fmla="*/ 136732 h 2796189"/>
              <a:gd name="connsiteX69" fmla="*/ 4648972 w 4666063"/>
              <a:gd name="connsiteY69" fmla="*/ 42729 h 2796189"/>
              <a:gd name="connsiteX70" fmla="*/ 4529331 w 4666063"/>
              <a:gd name="connsiteY70" fmla="*/ 25637 h 2796189"/>
              <a:gd name="connsiteX71" fmla="*/ 4452419 w 4666063"/>
              <a:gd name="connsiteY71" fmla="*/ 8545 h 2796189"/>
              <a:gd name="connsiteX72" fmla="*/ 4426781 w 4666063"/>
              <a:gd name="connsiteY72" fmla="*/ 0 h 2796189"/>
              <a:gd name="connsiteX73" fmla="*/ 4238774 w 4666063"/>
              <a:gd name="connsiteY73" fmla="*/ 8545 h 2796189"/>
              <a:gd name="connsiteX74" fmla="*/ 4136224 w 4666063"/>
              <a:gd name="connsiteY74" fmla="*/ 34183 h 2796189"/>
              <a:gd name="connsiteX75" fmla="*/ 3999491 w 4666063"/>
              <a:gd name="connsiteY75" fmla="*/ 51274 h 2796189"/>
              <a:gd name="connsiteX76" fmla="*/ 3922579 w 4666063"/>
              <a:gd name="connsiteY76" fmla="*/ 59820 h 2796189"/>
              <a:gd name="connsiteX77" fmla="*/ 3162004 w 4666063"/>
              <a:gd name="connsiteY77" fmla="*/ 68366 h 2796189"/>
              <a:gd name="connsiteX78" fmla="*/ 2862901 w 4666063"/>
              <a:gd name="connsiteY78" fmla="*/ 59820 h 2796189"/>
              <a:gd name="connsiteX79" fmla="*/ 2803080 w 4666063"/>
              <a:gd name="connsiteY79" fmla="*/ 51274 h 2796189"/>
              <a:gd name="connsiteX80" fmla="*/ 2589435 w 4666063"/>
              <a:gd name="connsiteY80" fmla="*/ 59820 h 2796189"/>
              <a:gd name="connsiteX81" fmla="*/ 2529615 w 4666063"/>
              <a:gd name="connsiteY81" fmla="*/ 51274 h 2796189"/>
              <a:gd name="connsiteX82" fmla="*/ 2486886 w 4666063"/>
              <a:gd name="connsiteY82" fmla="*/ 76912 h 2796189"/>
              <a:gd name="connsiteX83" fmla="*/ 2401428 w 4666063"/>
              <a:gd name="connsiteY83" fmla="*/ 119641 h 2796189"/>
              <a:gd name="connsiteX84" fmla="*/ 2367245 w 4666063"/>
              <a:gd name="connsiteY84" fmla="*/ 136732 h 2796189"/>
              <a:gd name="connsiteX85" fmla="*/ 2307424 w 4666063"/>
              <a:gd name="connsiteY85" fmla="*/ 145278 h 2796189"/>
              <a:gd name="connsiteX86" fmla="*/ 2204875 w 4666063"/>
              <a:gd name="connsiteY86" fmla="*/ 170915 h 2796189"/>
              <a:gd name="connsiteX87" fmla="*/ 1640852 w 4666063"/>
              <a:gd name="connsiteY87" fmla="*/ 188007 h 2796189"/>
              <a:gd name="connsiteX88" fmla="*/ 1589577 w 4666063"/>
              <a:gd name="connsiteY88" fmla="*/ 205099 h 2796189"/>
              <a:gd name="connsiteX89" fmla="*/ 1572486 w 4666063"/>
              <a:gd name="connsiteY89" fmla="*/ 290557 h 2796189"/>
              <a:gd name="connsiteX90" fmla="*/ 1555394 w 4666063"/>
              <a:gd name="connsiteY90" fmla="*/ 316194 h 2796189"/>
              <a:gd name="connsiteX91" fmla="*/ 1529757 w 4666063"/>
              <a:gd name="connsiteY91" fmla="*/ 367469 h 2796189"/>
              <a:gd name="connsiteX92" fmla="*/ 1487028 w 4666063"/>
              <a:gd name="connsiteY92" fmla="*/ 427289 h 2796189"/>
              <a:gd name="connsiteX93" fmla="*/ 1444299 w 4666063"/>
              <a:gd name="connsiteY93" fmla="*/ 452927 h 2796189"/>
              <a:gd name="connsiteX94" fmla="*/ 1418662 w 4666063"/>
              <a:gd name="connsiteY94" fmla="*/ 478564 h 2796189"/>
              <a:gd name="connsiteX95" fmla="*/ 1375933 w 4666063"/>
              <a:gd name="connsiteY95" fmla="*/ 512747 h 2796189"/>
              <a:gd name="connsiteX96" fmla="*/ 1333204 w 4666063"/>
              <a:gd name="connsiteY96" fmla="*/ 538385 h 2796189"/>
              <a:gd name="connsiteX97" fmla="*/ 1281929 w 4666063"/>
              <a:gd name="connsiteY97" fmla="*/ 572568 h 2796189"/>
              <a:gd name="connsiteX98" fmla="*/ 1205017 w 4666063"/>
              <a:gd name="connsiteY98" fmla="*/ 615297 h 2796189"/>
              <a:gd name="connsiteX99" fmla="*/ 1119559 w 4666063"/>
              <a:gd name="connsiteY99" fmla="*/ 675117 h 2796189"/>
              <a:gd name="connsiteX100" fmla="*/ 1008463 w 4666063"/>
              <a:gd name="connsiteY100" fmla="*/ 837487 h 2796189"/>
              <a:gd name="connsiteX101" fmla="*/ 948643 w 4666063"/>
              <a:gd name="connsiteY101" fmla="*/ 914400 h 2796189"/>
              <a:gd name="connsiteX102" fmla="*/ 863185 w 4666063"/>
              <a:gd name="connsiteY102" fmla="*/ 991312 h 2796189"/>
              <a:gd name="connsiteX103" fmla="*/ 829002 w 4666063"/>
              <a:gd name="connsiteY103" fmla="*/ 1042586 h 2796189"/>
              <a:gd name="connsiteX104" fmla="*/ 769181 w 4666063"/>
              <a:gd name="connsiteY104" fmla="*/ 1136590 h 2796189"/>
              <a:gd name="connsiteX105" fmla="*/ 734998 w 4666063"/>
              <a:gd name="connsiteY105" fmla="*/ 1204957 h 2796189"/>
              <a:gd name="connsiteX106" fmla="*/ 709361 w 4666063"/>
              <a:gd name="connsiteY106" fmla="*/ 1230594 h 2796189"/>
              <a:gd name="connsiteX107" fmla="*/ 658086 w 4666063"/>
              <a:gd name="connsiteY107" fmla="*/ 1290414 h 2796189"/>
              <a:gd name="connsiteX108" fmla="*/ 598265 w 4666063"/>
              <a:gd name="connsiteY108" fmla="*/ 1307506 h 2796189"/>
              <a:gd name="connsiteX109" fmla="*/ 529899 w 4666063"/>
              <a:gd name="connsiteY109" fmla="*/ 1298960 h 2796189"/>
              <a:gd name="connsiteX110" fmla="*/ 504262 w 4666063"/>
              <a:gd name="connsiteY110" fmla="*/ 1290414 h 2796189"/>
              <a:gd name="connsiteX111" fmla="*/ 393166 w 4666063"/>
              <a:gd name="connsiteY111" fmla="*/ 1298960 h 2796189"/>
              <a:gd name="connsiteX112" fmla="*/ 341891 w 4666063"/>
              <a:gd name="connsiteY112" fmla="*/ 1316052 h 2796189"/>
              <a:gd name="connsiteX113" fmla="*/ 316254 w 4666063"/>
              <a:gd name="connsiteY113" fmla="*/ 1324598 h 2796189"/>
              <a:gd name="connsiteX114" fmla="*/ 290617 w 4666063"/>
              <a:gd name="connsiteY114" fmla="*/ 1341689 h 2796189"/>
              <a:gd name="connsiteX115" fmla="*/ 324800 w 4666063"/>
              <a:gd name="connsiteY115" fmla="*/ 1375872 h 2796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4666063" h="2796189">
                <a:moveTo>
                  <a:pt x="324800" y="1375872"/>
                </a:moveTo>
                <a:lnTo>
                  <a:pt x="324800" y="1375872"/>
                </a:lnTo>
                <a:cubicBezTo>
                  <a:pt x="161495" y="1492518"/>
                  <a:pt x="239788" y="1421757"/>
                  <a:pt x="94063" y="1786071"/>
                </a:cubicBezTo>
                <a:cubicBezTo>
                  <a:pt x="32337" y="1940385"/>
                  <a:pt x="29822" y="1989996"/>
                  <a:pt x="8605" y="2127902"/>
                </a:cubicBezTo>
                <a:cubicBezTo>
                  <a:pt x="-2307" y="2269771"/>
                  <a:pt x="-8440" y="2237511"/>
                  <a:pt x="25697" y="2401368"/>
                </a:cubicBezTo>
                <a:cubicBezTo>
                  <a:pt x="28826" y="2416386"/>
                  <a:pt x="35339" y="2430687"/>
                  <a:pt x="42789" y="2444097"/>
                </a:cubicBezTo>
                <a:cubicBezTo>
                  <a:pt x="70065" y="2493194"/>
                  <a:pt x="115687" y="2513651"/>
                  <a:pt x="162430" y="2546646"/>
                </a:cubicBezTo>
                <a:cubicBezTo>
                  <a:pt x="179212" y="2558492"/>
                  <a:pt x="195332" y="2571642"/>
                  <a:pt x="213705" y="2580829"/>
                </a:cubicBezTo>
                <a:cubicBezTo>
                  <a:pt x="242191" y="2595072"/>
                  <a:pt x="269734" y="2611381"/>
                  <a:pt x="299162" y="2623558"/>
                </a:cubicBezTo>
                <a:cubicBezTo>
                  <a:pt x="415715" y="2671787"/>
                  <a:pt x="456556" y="2680162"/>
                  <a:pt x="564082" y="2717562"/>
                </a:cubicBezTo>
                <a:cubicBezTo>
                  <a:pt x="606675" y="2732377"/>
                  <a:pt x="696938" y="2768505"/>
                  <a:pt x="743544" y="2777383"/>
                </a:cubicBezTo>
                <a:cubicBezTo>
                  <a:pt x="774452" y="2783270"/>
                  <a:pt x="806213" y="2783080"/>
                  <a:pt x="837547" y="2785929"/>
                </a:cubicBezTo>
                <a:cubicBezTo>
                  <a:pt x="892958" y="2797010"/>
                  <a:pt x="896156" y="2801985"/>
                  <a:pt x="965734" y="2785929"/>
                </a:cubicBezTo>
                <a:cubicBezTo>
                  <a:pt x="975742" y="2783620"/>
                  <a:pt x="981931" y="2772883"/>
                  <a:pt x="991372" y="2768837"/>
                </a:cubicBezTo>
                <a:cubicBezTo>
                  <a:pt x="1002167" y="2764210"/>
                  <a:pt x="1014413" y="2764005"/>
                  <a:pt x="1025555" y="2760291"/>
                </a:cubicBezTo>
                <a:cubicBezTo>
                  <a:pt x="1040108" y="2755440"/>
                  <a:pt x="1053242" y="2746208"/>
                  <a:pt x="1068284" y="2743200"/>
                </a:cubicBezTo>
                <a:cubicBezTo>
                  <a:pt x="1096356" y="2737586"/>
                  <a:pt x="1125256" y="2737503"/>
                  <a:pt x="1153742" y="2734654"/>
                </a:cubicBezTo>
                <a:cubicBezTo>
                  <a:pt x="1507364" y="2646246"/>
                  <a:pt x="950436" y="2783317"/>
                  <a:pt x="1393024" y="2683379"/>
                </a:cubicBezTo>
                <a:cubicBezTo>
                  <a:pt x="1436160" y="2673639"/>
                  <a:pt x="1478234" y="2659615"/>
                  <a:pt x="1521211" y="2649196"/>
                </a:cubicBezTo>
                <a:cubicBezTo>
                  <a:pt x="1628017" y="2623304"/>
                  <a:pt x="1700214" y="2613490"/>
                  <a:pt x="1803222" y="2580829"/>
                </a:cubicBezTo>
                <a:cubicBezTo>
                  <a:pt x="1877932" y="2557140"/>
                  <a:pt x="1950703" y="2527605"/>
                  <a:pt x="2025413" y="2503917"/>
                </a:cubicBezTo>
                <a:cubicBezTo>
                  <a:pt x="2067567" y="2490551"/>
                  <a:pt x="2112828" y="2486858"/>
                  <a:pt x="2153600" y="2469734"/>
                </a:cubicBezTo>
                <a:cubicBezTo>
                  <a:pt x="2255792" y="2426814"/>
                  <a:pt x="2349791" y="2365621"/>
                  <a:pt x="2452703" y="2324456"/>
                </a:cubicBezTo>
                <a:cubicBezTo>
                  <a:pt x="2495432" y="2307364"/>
                  <a:pt x="2539054" y="2292356"/>
                  <a:pt x="2580890" y="2273181"/>
                </a:cubicBezTo>
                <a:cubicBezTo>
                  <a:pt x="2607551" y="2260961"/>
                  <a:pt x="2631225" y="2242855"/>
                  <a:pt x="2657802" y="2230452"/>
                </a:cubicBezTo>
                <a:cubicBezTo>
                  <a:pt x="2700108" y="2210709"/>
                  <a:pt x="2709750" y="2215327"/>
                  <a:pt x="2751805" y="2204814"/>
                </a:cubicBezTo>
                <a:cubicBezTo>
                  <a:pt x="2760544" y="2202629"/>
                  <a:pt x="2768897" y="2199117"/>
                  <a:pt x="2777443" y="2196269"/>
                </a:cubicBezTo>
                <a:cubicBezTo>
                  <a:pt x="2789705" y="2188094"/>
                  <a:pt x="2829845" y="2162017"/>
                  <a:pt x="2837263" y="2153540"/>
                </a:cubicBezTo>
                <a:cubicBezTo>
                  <a:pt x="2894224" y="2088443"/>
                  <a:pt x="2832360" y="2132807"/>
                  <a:pt x="2888538" y="2076628"/>
                </a:cubicBezTo>
                <a:cubicBezTo>
                  <a:pt x="2890731" y="2074435"/>
                  <a:pt x="2939863" y="2037540"/>
                  <a:pt x="2948359" y="2033899"/>
                </a:cubicBezTo>
                <a:cubicBezTo>
                  <a:pt x="2959154" y="2029272"/>
                  <a:pt x="2971148" y="2028202"/>
                  <a:pt x="2982542" y="2025353"/>
                </a:cubicBezTo>
                <a:cubicBezTo>
                  <a:pt x="2997945" y="2009950"/>
                  <a:pt x="3012992" y="1991549"/>
                  <a:pt x="3033817" y="1982624"/>
                </a:cubicBezTo>
                <a:cubicBezTo>
                  <a:pt x="3044612" y="1977997"/>
                  <a:pt x="3056707" y="1977305"/>
                  <a:pt x="3068000" y="1974078"/>
                </a:cubicBezTo>
                <a:cubicBezTo>
                  <a:pt x="3076661" y="1971603"/>
                  <a:pt x="3085091" y="1968381"/>
                  <a:pt x="3093637" y="1965532"/>
                </a:cubicBezTo>
                <a:cubicBezTo>
                  <a:pt x="3102183" y="1956986"/>
                  <a:pt x="3109735" y="1947315"/>
                  <a:pt x="3119275" y="1939895"/>
                </a:cubicBezTo>
                <a:cubicBezTo>
                  <a:pt x="3154272" y="1912675"/>
                  <a:pt x="3173620" y="1907730"/>
                  <a:pt x="3204733" y="1880074"/>
                </a:cubicBezTo>
                <a:cubicBezTo>
                  <a:pt x="3219788" y="1866692"/>
                  <a:pt x="3232407" y="1850727"/>
                  <a:pt x="3247462" y="1837345"/>
                </a:cubicBezTo>
                <a:cubicBezTo>
                  <a:pt x="3258107" y="1827883"/>
                  <a:pt x="3270055" y="1819987"/>
                  <a:pt x="3281645" y="1811708"/>
                </a:cubicBezTo>
                <a:cubicBezTo>
                  <a:pt x="3308693" y="1792388"/>
                  <a:pt x="3313543" y="1792912"/>
                  <a:pt x="3341465" y="1768979"/>
                </a:cubicBezTo>
                <a:cubicBezTo>
                  <a:pt x="3350641" y="1761114"/>
                  <a:pt x="3359238" y="1752518"/>
                  <a:pt x="3367103" y="1743342"/>
                </a:cubicBezTo>
                <a:cubicBezTo>
                  <a:pt x="3382995" y="1724801"/>
                  <a:pt x="3396310" y="1703803"/>
                  <a:pt x="3409832" y="1683521"/>
                </a:cubicBezTo>
                <a:cubicBezTo>
                  <a:pt x="3412680" y="1669278"/>
                  <a:pt x="3413784" y="1654572"/>
                  <a:pt x="3418377" y="1640792"/>
                </a:cubicBezTo>
                <a:cubicBezTo>
                  <a:pt x="3422405" y="1628706"/>
                  <a:pt x="3426632" y="1615785"/>
                  <a:pt x="3435469" y="1606609"/>
                </a:cubicBezTo>
                <a:cubicBezTo>
                  <a:pt x="3501151" y="1538401"/>
                  <a:pt x="3563514" y="1465094"/>
                  <a:pt x="3640568" y="1410056"/>
                </a:cubicBezTo>
                <a:cubicBezTo>
                  <a:pt x="3660508" y="1395813"/>
                  <a:pt x="3681682" y="1383156"/>
                  <a:pt x="3700389" y="1367327"/>
                </a:cubicBezTo>
                <a:cubicBezTo>
                  <a:pt x="3808846" y="1275555"/>
                  <a:pt x="3694940" y="1354321"/>
                  <a:pt x="3802938" y="1273323"/>
                </a:cubicBezTo>
                <a:cubicBezTo>
                  <a:pt x="3872806" y="1220922"/>
                  <a:pt x="3831566" y="1252849"/>
                  <a:pt x="3905488" y="1222048"/>
                </a:cubicBezTo>
                <a:cubicBezTo>
                  <a:pt x="4104603" y="1139083"/>
                  <a:pt x="3840773" y="1245860"/>
                  <a:pt x="3990946" y="1170773"/>
                </a:cubicBezTo>
                <a:cubicBezTo>
                  <a:pt x="4011750" y="1160371"/>
                  <a:pt x="4051871" y="1151269"/>
                  <a:pt x="4076404" y="1145136"/>
                </a:cubicBezTo>
                <a:cubicBezTo>
                  <a:pt x="4093558" y="1133700"/>
                  <a:pt x="4129303" y="1109281"/>
                  <a:pt x="4144770" y="1102407"/>
                </a:cubicBezTo>
                <a:cubicBezTo>
                  <a:pt x="4155503" y="1097637"/>
                  <a:pt x="4167559" y="1096710"/>
                  <a:pt x="4178953" y="1093861"/>
                </a:cubicBezTo>
                <a:cubicBezTo>
                  <a:pt x="4201017" y="1071797"/>
                  <a:pt x="4219859" y="1049732"/>
                  <a:pt x="4247319" y="1034041"/>
                </a:cubicBezTo>
                <a:cubicBezTo>
                  <a:pt x="4255140" y="1029572"/>
                  <a:pt x="4264411" y="1028344"/>
                  <a:pt x="4272957" y="1025495"/>
                </a:cubicBezTo>
                <a:cubicBezTo>
                  <a:pt x="4281503" y="1019798"/>
                  <a:pt x="4288977" y="1012009"/>
                  <a:pt x="4298594" y="1008403"/>
                </a:cubicBezTo>
                <a:cubicBezTo>
                  <a:pt x="4312194" y="1003303"/>
                  <a:pt x="4328626" y="1006911"/>
                  <a:pt x="4341323" y="999857"/>
                </a:cubicBezTo>
                <a:cubicBezTo>
                  <a:pt x="4355409" y="992031"/>
                  <a:pt x="4362923" y="975740"/>
                  <a:pt x="4375506" y="965674"/>
                </a:cubicBezTo>
                <a:cubicBezTo>
                  <a:pt x="4391546" y="952842"/>
                  <a:pt x="4426781" y="931491"/>
                  <a:pt x="4426781" y="931491"/>
                </a:cubicBezTo>
                <a:cubicBezTo>
                  <a:pt x="4440868" y="861058"/>
                  <a:pt x="4423918" y="913852"/>
                  <a:pt x="4460964" y="854579"/>
                </a:cubicBezTo>
                <a:cubicBezTo>
                  <a:pt x="4486730" y="813353"/>
                  <a:pt x="4470743" y="831764"/>
                  <a:pt x="4486602" y="794758"/>
                </a:cubicBezTo>
                <a:cubicBezTo>
                  <a:pt x="4491620" y="783049"/>
                  <a:pt x="4497996" y="771969"/>
                  <a:pt x="4503693" y="760575"/>
                </a:cubicBezTo>
                <a:cubicBezTo>
                  <a:pt x="4524359" y="615916"/>
                  <a:pt x="4496705" y="764452"/>
                  <a:pt x="4529331" y="666572"/>
                </a:cubicBezTo>
                <a:cubicBezTo>
                  <a:pt x="4533924" y="652792"/>
                  <a:pt x="4534725" y="638022"/>
                  <a:pt x="4537876" y="623843"/>
                </a:cubicBezTo>
                <a:cubicBezTo>
                  <a:pt x="4540424" y="612377"/>
                  <a:pt x="4543573" y="601054"/>
                  <a:pt x="4546422" y="589659"/>
                </a:cubicBezTo>
                <a:cubicBezTo>
                  <a:pt x="4549271" y="526990"/>
                  <a:pt x="4550498" y="464226"/>
                  <a:pt x="4554968" y="401652"/>
                </a:cubicBezTo>
                <a:cubicBezTo>
                  <a:pt x="4556203" y="384369"/>
                  <a:pt x="4558035" y="366815"/>
                  <a:pt x="4563514" y="350377"/>
                </a:cubicBezTo>
                <a:cubicBezTo>
                  <a:pt x="4569557" y="332249"/>
                  <a:pt x="4581492" y="316609"/>
                  <a:pt x="4589151" y="299102"/>
                </a:cubicBezTo>
                <a:cubicBezTo>
                  <a:pt x="4601448" y="270994"/>
                  <a:pt x="4610360" y="241446"/>
                  <a:pt x="4623334" y="213644"/>
                </a:cubicBezTo>
                <a:cubicBezTo>
                  <a:pt x="4630358" y="198592"/>
                  <a:pt x="4640905" y="185435"/>
                  <a:pt x="4648972" y="170915"/>
                </a:cubicBezTo>
                <a:cubicBezTo>
                  <a:pt x="4655159" y="159779"/>
                  <a:pt x="4660366" y="148126"/>
                  <a:pt x="4666063" y="136732"/>
                </a:cubicBezTo>
                <a:cubicBezTo>
                  <a:pt x="4660366" y="105398"/>
                  <a:pt x="4673690" y="62812"/>
                  <a:pt x="4648972" y="42729"/>
                </a:cubicBezTo>
                <a:cubicBezTo>
                  <a:pt x="4617706" y="17325"/>
                  <a:pt x="4568834" y="33538"/>
                  <a:pt x="4529331" y="25637"/>
                </a:cubicBezTo>
                <a:cubicBezTo>
                  <a:pt x="4499952" y="19761"/>
                  <a:pt x="4480586" y="16592"/>
                  <a:pt x="4452419" y="8545"/>
                </a:cubicBezTo>
                <a:cubicBezTo>
                  <a:pt x="4443757" y="6070"/>
                  <a:pt x="4435327" y="2848"/>
                  <a:pt x="4426781" y="0"/>
                </a:cubicBezTo>
                <a:cubicBezTo>
                  <a:pt x="4364112" y="2848"/>
                  <a:pt x="4301348" y="4076"/>
                  <a:pt x="4238774" y="8545"/>
                </a:cubicBezTo>
                <a:cubicBezTo>
                  <a:pt x="4182789" y="12544"/>
                  <a:pt x="4190357" y="19419"/>
                  <a:pt x="4136224" y="34183"/>
                </a:cubicBezTo>
                <a:cubicBezTo>
                  <a:pt x="4090986" y="46521"/>
                  <a:pt x="4046563" y="46567"/>
                  <a:pt x="3999491" y="51274"/>
                </a:cubicBezTo>
                <a:cubicBezTo>
                  <a:pt x="3973824" y="53841"/>
                  <a:pt x="3948369" y="59294"/>
                  <a:pt x="3922579" y="59820"/>
                </a:cubicBezTo>
                <a:lnTo>
                  <a:pt x="3162004" y="68366"/>
                </a:lnTo>
                <a:lnTo>
                  <a:pt x="2862901" y="59820"/>
                </a:lnTo>
                <a:cubicBezTo>
                  <a:pt x="2842781" y="58862"/>
                  <a:pt x="2823223" y="51274"/>
                  <a:pt x="2803080" y="51274"/>
                </a:cubicBezTo>
                <a:cubicBezTo>
                  <a:pt x="2731808" y="51274"/>
                  <a:pt x="2660650" y="56971"/>
                  <a:pt x="2589435" y="59820"/>
                </a:cubicBezTo>
                <a:cubicBezTo>
                  <a:pt x="2569495" y="56971"/>
                  <a:pt x="2549483" y="47963"/>
                  <a:pt x="2529615" y="51274"/>
                </a:cubicBezTo>
                <a:cubicBezTo>
                  <a:pt x="2513231" y="54005"/>
                  <a:pt x="2501542" y="69095"/>
                  <a:pt x="2486886" y="76912"/>
                </a:cubicBezTo>
                <a:cubicBezTo>
                  <a:pt x="2458785" y="91900"/>
                  <a:pt x="2429914" y="105398"/>
                  <a:pt x="2401428" y="119641"/>
                </a:cubicBezTo>
                <a:cubicBezTo>
                  <a:pt x="2390034" y="125338"/>
                  <a:pt x="2379856" y="134930"/>
                  <a:pt x="2367245" y="136732"/>
                </a:cubicBezTo>
                <a:cubicBezTo>
                  <a:pt x="2347305" y="139581"/>
                  <a:pt x="2327135" y="141128"/>
                  <a:pt x="2307424" y="145278"/>
                </a:cubicBezTo>
                <a:cubicBezTo>
                  <a:pt x="2272945" y="152537"/>
                  <a:pt x="2240038" y="168661"/>
                  <a:pt x="2204875" y="170915"/>
                </a:cubicBezTo>
                <a:cubicBezTo>
                  <a:pt x="2017166" y="182948"/>
                  <a:pt x="1640852" y="188007"/>
                  <a:pt x="1640852" y="188007"/>
                </a:cubicBezTo>
                <a:cubicBezTo>
                  <a:pt x="1623760" y="193704"/>
                  <a:pt x="1592539" y="187328"/>
                  <a:pt x="1589577" y="205099"/>
                </a:cubicBezTo>
                <a:cubicBezTo>
                  <a:pt x="1587649" y="216669"/>
                  <a:pt x="1579440" y="274330"/>
                  <a:pt x="1572486" y="290557"/>
                </a:cubicBezTo>
                <a:cubicBezTo>
                  <a:pt x="1568440" y="299997"/>
                  <a:pt x="1560382" y="307216"/>
                  <a:pt x="1555394" y="316194"/>
                </a:cubicBezTo>
                <a:cubicBezTo>
                  <a:pt x="1546114" y="332898"/>
                  <a:pt x="1539037" y="350765"/>
                  <a:pt x="1529757" y="367469"/>
                </a:cubicBezTo>
                <a:cubicBezTo>
                  <a:pt x="1524234" y="377410"/>
                  <a:pt x="1491828" y="423089"/>
                  <a:pt x="1487028" y="427289"/>
                </a:cubicBezTo>
                <a:cubicBezTo>
                  <a:pt x="1474528" y="438227"/>
                  <a:pt x="1457587" y="442961"/>
                  <a:pt x="1444299" y="452927"/>
                </a:cubicBezTo>
                <a:cubicBezTo>
                  <a:pt x="1434631" y="460178"/>
                  <a:pt x="1427757" y="470606"/>
                  <a:pt x="1418662" y="478564"/>
                </a:cubicBezTo>
                <a:cubicBezTo>
                  <a:pt x="1404935" y="490575"/>
                  <a:pt x="1390876" y="502287"/>
                  <a:pt x="1375933" y="512747"/>
                </a:cubicBezTo>
                <a:cubicBezTo>
                  <a:pt x="1362325" y="522272"/>
                  <a:pt x="1347217" y="529467"/>
                  <a:pt x="1333204" y="538385"/>
                </a:cubicBezTo>
                <a:cubicBezTo>
                  <a:pt x="1315874" y="549413"/>
                  <a:pt x="1299543" y="561999"/>
                  <a:pt x="1281929" y="572568"/>
                </a:cubicBezTo>
                <a:cubicBezTo>
                  <a:pt x="1256780" y="587657"/>
                  <a:pt x="1229814" y="599636"/>
                  <a:pt x="1205017" y="615297"/>
                </a:cubicBezTo>
                <a:cubicBezTo>
                  <a:pt x="1175618" y="633865"/>
                  <a:pt x="1148045" y="655177"/>
                  <a:pt x="1119559" y="675117"/>
                </a:cubicBezTo>
                <a:cubicBezTo>
                  <a:pt x="1082527" y="729240"/>
                  <a:pt x="1046580" y="784123"/>
                  <a:pt x="1008463" y="837487"/>
                </a:cubicBezTo>
                <a:cubicBezTo>
                  <a:pt x="989585" y="863916"/>
                  <a:pt x="974626" y="894913"/>
                  <a:pt x="948643" y="914400"/>
                </a:cubicBezTo>
                <a:cubicBezTo>
                  <a:pt x="919221" y="936466"/>
                  <a:pt x="883635" y="960638"/>
                  <a:pt x="863185" y="991312"/>
                </a:cubicBezTo>
                <a:cubicBezTo>
                  <a:pt x="851791" y="1008403"/>
                  <a:pt x="838188" y="1024213"/>
                  <a:pt x="829002" y="1042586"/>
                </a:cubicBezTo>
                <a:cubicBezTo>
                  <a:pt x="789414" y="1121763"/>
                  <a:pt x="812836" y="1092937"/>
                  <a:pt x="769181" y="1136590"/>
                </a:cubicBezTo>
                <a:cubicBezTo>
                  <a:pt x="757099" y="1166797"/>
                  <a:pt x="754692" y="1181325"/>
                  <a:pt x="734998" y="1204957"/>
                </a:cubicBezTo>
                <a:cubicBezTo>
                  <a:pt x="727261" y="1214241"/>
                  <a:pt x="717098" y="1221310"/>
                  <a:pt x="709361" y="1230594"/>
                </a:cubicBezTo>
                <a:cubicBezTo>
                  <a:pt x="682794" y="1262474"/>
                  <a:pt x="700373" y="1260209"/>
                  <a:pt x="658086" y="1290414"/>
                </a:cubicBezTo>
                <a:cubicBezTo>
                  <a:pt x="651485" y="1295129"/>
                  <a:pt x="601840" y="1306612"/>
                  <a:pt x="598265" y="1307506"/>
                </a:cubicBezTo>
                <a:cubicBezTo>
                  <a:pt x="575476" y="1304657"/>
                  <a:pt x="552495" y="1303068"/>
                  <a:pt x="529899" y="1298960"/>
                </a:cubicBezTo>
                <a:cubicBezTo>
                  <a:pt x="521036" y="1297349"/>
                  <a:pt x="513270" y="1290414"/>
                  <a:pt x="504262" y="1290414"/>
                </a:cubicBezTo>
                <a:cubicBezTo>
                  <a:pt x="467121" y="1290414"/>
                  <a:pt x="430198" y="1296111"/>
                  <a:pt x="393166" y="1298960"/>
                </a:cubicBezTo>
                <a:lnTo>
                  <a:pt x="341891" y="1316052"/>
                </a:lnTo>
                <a:cubicBezTo>
                  <a:pt x="333345" y="1318901"/>
                  <a:pt x="323749" y="1319601"/>
                  <a:pt x="316254" y="1324598"/>
                </a:cubicBezTo>
                <a:lnTo>
                  <a:pt x="290617" y="1341689"/>
                </a:lnTo>
                <a:cubicBezTo>
                  <a:pt x="299630" y="1395774"/>
                  <a:pt x="319103" y="1370175"/>
                  <a:pt x="324800" y="1375872"/>
                </a:cubicBezTo>
                <a:close/>
              </a:path>
            </a:pathLst>
          </a:cu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2948299" y="4563454"/>
            <a:ext cx="3837062" cy="2110811"/>
          </a:xfrm>
          <a:custGeom>
            <a:avLst/>
            <a:gdLst>
              <a:gd name="connsiteX0" fmla="*/ 2640651 w 3837062"/>
              <a:gd name="connsiteY0" fmla="*/ 51275 h 2110811"/>
              <a:gd name="connsiteX1" fmla="*/ 2640651 w 3837062"/>
              <a:gd name="connsiteY1" fmla="*/ 51275 h 2110811"/>
              <a:gd name="connsiteX2" fmla="*/ 2914116 w 3837062"/>
              <a:gd name="connsiteY2" fmla="*/ 461473 h 2110811"/>
              <a:gd name="connsiteX3" fmla="*/ 2973937 w 3837062"/>
              <a:gd name="connsiteY3" fmla="*/ 512748 h 2110811"/>
              <a:gd name="connsiteX4" fmla="*/ 3025211 w 3837062"/>
              <a:gd name="connsiteY4" fmla="*/ 572568 h 2110811"/>
              <a:gd name="connsiteX5" fmla="*/ 3179036 w 3837062"/>
              <a:gd name="connsiteY5" fmla="*/ 658026 h 2110811"/>
              <a:gd name="connsiteX6" fmla="*/ 3238856 w 3837062"/>
              <a:gd name="connsiteY6" fmla="*/ 717847 h 2110811"/>
              <a:gd name="connsiteX7" fmla="*/ 3273039 w 3837062"/>
              <a:gd name="connsiteY7" fmla="*/ 743484 h 2110811"/>
              <a:gd name="connsiteX8" fmla="*/ 3367043 w 3837062"/>
              <a:gd name="connsiteY8" fmla="*/ 811851 h 2110811"/>
              <a:gd name="connsiteX9" fmla="*/ 3443955 w 3837062"/>
              <a:gd name="connsiteY9" fmla="*/ 897309 h 2110811"/>
              <a:gd name="connsiteX10" fmla="*/ 3486684 w 3837062"/>
              <a:gd name="connsiteY10" fmla="*/ 922946 h 2110811"/>
              <a:gd name="connsiteX11" fmla="*/ 3546505 w 3837062"/>
              <a:gd name="connsiteY11" fmla="*/ 965675 h 2110811"/>
              <a:gd name="connsiteX12" fmla="*/ 3597780 w 3837062"/>
              <a:gd name="connsiteY12" fmla="*/ 1016950 h 2110811"/>
              <a:gd name="connsiteX13" fmla="*/ 3666146 w 3837062"/>
              <a:gd name="connsiteY13" fmla="*/ 1110953 h 2110811"/>
              <a:gd name="connsiteX14" fmla="*/ 3691783 w 3837062"/>
              <a:gd name="connsiteY14" fmla="*/ 1119499 h 2110811"/>
              <a:gd name="connsiteX15" fmla="*/ 3708875 w 3837062"/>
              <a:gd name="connsiteY15" fmla="*/ 1145137 h 2110811"/>
              <a:gd name="connsiteX16" fmla="*/ 3743058 w 3837062"/>
              <a:gd name="connsiteY16" fmla="*/ 1179320 h 2110811"/>
              <a:gd name="connsiteX17" fmla="*/ 3777241 w 3837062"/>
              <a:gd name="connsiteY17" fmla="*/ 1247686 h 2110811"/>
              <a:gd name="connsiteX18" fmla="*/ 3785787 w 3837062"/>
              <a:gd name="connsiteY18" fmla="*/ 1290415 h 2110811"/>
              <a:gd name="connsiteX19" fmla="*/ 3802879 w 3837062"/>
              <a:gd name="connsiteY19" fmla="*/ 1341690 h 2110811"/>
              <a:gd name="connsiteX20" fmla="*/ 3819970 w 3837062"/>
              <a:gd name="connsiteY20" fmla="*/ 1495514 h 2110811"/>
              <a:gd name="connsiteX21" fmla="*/ 3837062 w 3837062"/>
              <a:gd name="connsiteY21" fmla="*/ 1580972 h 2110811"/>
              <a:gd name="connsiteX22" fmla="*/ 3802879 w 3837062"/>
              <a:gd name="connsiteY22" fmla="*/ 1657884 h 2110811"/>
              <a:gd name="connsiteX23" fmla="*/ 3785787 w 3837062"/>
              <a:gd name="connsiteY23" fmla="*/ 1709159 h 2110811"/>
              <a:gd name="connsiteX24" fmla="*/ 3734512 w 3837062"/>
              <a:gd name="connsiteY24" fmla="*/ 1760434 h 2110811"/>
              <a:gd name="connsiteX25" fmla="*/ 3708875 w 3837062"/>
              <a:gd name="connsiteY25" fmla="*/ 1786071 h 2110811"/>
              <a:gd name="connsiteX26" fmla="*/ 3683237 w 3837062"/>
              <a:gd name="connsiteY26" fmla="*/ 1803163 h 2110811"/>
              <a:gd name="connsiteX27" fmla="*/ 3657600 w 3837062"/>
              <a:gd name="connsiteY27" fmla="*/ 1828800 h 2110811"/>
              <a:gd name="connsiteX28" fmla="*/ 3589234 w 3837062"/>
              <a:gd name="connsiteY28" fmla="*/ 1862983 h 2110811"/>
              <a:gd name="connsiteX29" fmla="*/ 3529413 w 3837062"/>
              <a:gd name="connsiteY29" fmla="*/ 1897167 h 2110811"/>
              <a:gd name="connsiteX30" fmla="*/ 3469593 w 3837062"/>
              <a:gd name="connsiteY30" fmla="*/ 1914258 h 2110811"/>
              <a:gd name="connsiteX31" fmla="*/ 3418318 w 3837062"/>
              <a:gd name="connsiteY31" fmla="*/ 1931350 h 2110811"/>
              <a:gd name="connsiteX32" fmla="*/ 3358497 w 3837062"/>
              <a:gd name="connsiteY32" fmla="*/ 1948441 h 2110811"/>
              <a:gd name="connsiteX33" fmla="*/ 3264494 w 3837062"/>
              <a:gd name="connsiteY33" fmla="*/ 1974079 h 2110811"/>
              <a:gd name="connsiteX34" fmla="*/ 3127761 w 3837062"/>
              <a:gd name="connsiteY34" fmla="*/ 1982625 h 2110811"/>
              <a:gd name="connsiteX35" fmla="*/ 3025211 w 3837062"/>
              <a:gd name="connsiteY35" fmla="*/ 2008262 h 2110811"/>
              <a:gd name="connsiteX36" fmla="*/ 2991028 w 3837062"/>
              <a:gd name="connsiteY36" fmla="*/ 2016808 h 2110811"/>
              <a:gd name="connsiteX37" fmla="*/ 2785929 w 3837062"/>
              <a:gd name="connsiteY37" fmla="*/ 2025353 h 2110811"/>
              <a:gd name="connsiteX38" fmla="*/ 2221907 w 3837062"/>
              <a:gd name="connsiteY38" fmla="*/ 2042445 h 2110811"/>
              <a:gd name="connsiteX39" fmla="*/ 1991170 w 3837062"/>
              <a:gd name="connsiteY39" fmla="*/ 2068082 h 2110811"/>
              <a:gd name="connsiteX40" fmla="*/ 1862983 w 3837062"/>
              <a:gd name="connsiteY40" fmla="*/ 2085174 h 2110811"/>
              <a:gd name="connsiteX41" fmla="*/ 1683522 w 3837062"/>
              <a:gd name="connsiteY41" fmla="*/ 2110811 h 2110811"/>
              <a:gd name="connsiteX42" fmla="*/ 1350236 w 3837062"/>
              <a:gd name="connsiteY42" fmla="*/ 2102266 h 2110811"/>
              <a:gd name="connsiteX43" fmla="*/ 1153682 w 3837062"/>
              <a:gd name="connsiteY43" fmla="*/ 2085174 h 2110811"/>
              <a:gd name="connsiteX44" fmla="*/ 1085316 w 3837062"/>
              <a:gd name="connsiteY44" fmla="*/ 2068082 h 2110811"/>
              <a:gd name="connsiteX45" fmla="*/ 1051133 w 3837062"/>
              <a:gd name="connsiteY45" fmla="*/ 2050991 h 2110811"/>
              <a:gd name="connsiteX46" fmla="*/ 999858 w 3837062"/>
              <a:gd name="connsiteY46" fmla="*/ 2033899 h 2110811"/>
              <a:gd name="connsiteX47" fmla="*/ 897308 w 3837062"/>
              <a:gd name="connsiteY47" fmla="*/ 1999716 h 2110811"/>
              <a:gd name="connsiteX48" fmla="*/ 863125 w 3837062"/>
              <a:gd name="connsiteY48" fmla="*/ 1991170 h 2110811"/>
              <a:gd name="connsiteX49" fmla="*/ 487110 w 3837062"/>
              <a:gd name="connsiteY49" fmla="*/ 1982625 h 2110811"/>
              <a:gd name="connsiteX50" fmla="*/ 461473 w 3837062"/>
              <a:gd name="connsiteY50" fmla="*/ 1974079 h 2110811"/>
              <a:gd name="connsiteX51" fmla="*/ 393107 w 3837062"/>
              <a:gd name="connsiteY51" fmla="*/ 1956987 h 2110811"/>
              <a:gd name="connsiteX52" fmla="*/ 341832 w 3837062"/>
              <a:gd name="connsiteY52" fmla="*/ 1931350 h 2110811"/>
              <a:gd name="connsiteX53" fmla="*/ 299103 w 3837062"/>
              <a:gd name="connsiteY53" fmla="*/ 1845892 h 2110811"/>
              <a:gd name="connsiteX54" fmla="*/ 273465 w 3837062"/>
              <a:gd name="connsiteY54" fmla="*/ 1811709 h 2110811"/>
              <a:gd name="connsiteX55" fmla="*/ 256374 w 3837062"/>
              <a:gd name="connsiteY55" fmla="*/ 1786071 h 2110811"/>
              <a:gd name="connsiteX56" fmla="*/ 239282 w 3837062"/>
              <a:gd name="connsiteY56" fmla="*/ 1751888 h 2110811"/>
              <a:gd name="connsiteX57" fmla="*/ 188008 w 3837062"/>
              <a:gd name="connsiteY57" fmla="*/ 1683522 h 2110811"/>
              <a:gd name="connsiteX58" fmla="*/ 162370 w 3837062"/>
              <a:gd name="connsiteY58" fmla="*/ 1632247 h 2110811"/>
              <a:gd name="connsiteX59" fmla="*/ 145279 w 3837062"/>
              <a:gd name="connsiteY59" fmla="*/ 1589518 h 2110811"/>
              <a:gd name="connsiteX60" fmla="*/ 111095 w 3837062"/>
              <a:gd name="connsiteY60" fmla="*/ 1538243 h 2110811"/>
              <a:gd name="connsiteX61" fmla="*/ 102550 w 3837062"/>
              <a:gd name="connsiteY61" fmla="*/ 1504060 h 2110811"/>
              <a:gd name="connsiteX62" fmla="*/ 85458 w 3837062"/>
              <a:gd name="connsiteY62" fmla="*/ 1452785 h 2110811"/>
              <a:gd name="connsiteX63" fmla="*/ 68366 w 3837062"/>
              <a:gd name="connsiteY63" fmla="*/ 1384419 h 2110811"/>
              <a:gd name="connsiteX64" fmla="*/ 51275 w 3837062"/>
              <a:gd name="connsiteY64" fmla="*/ 1350236 h 2110811"/>
              <a:gd name="connsiteX65" fmla="*/ 25637 w 3837062"/>
              <a:gd name="connsiteY65" fmla="*/ 1281869 h 2110811"/>
              <a:gd name="connsiteX66" fmla="*/ 17092 w 3837062"/>
              <a:gd name="connsiteY66" fmla="*/ 1222049 h 2110811"/>
              <a:gd name="connsiteX67" fmla="*/ 0 w 3837062"/>
              <a:gd name="connsiteY67" fmla="*/ 846034 h 2110811"/>
              <a:gd name="connsiteX68" fmla="*/ 8546 w 3837062"/>
              <a:gd name="connsiteY68" fmla="*/ 726393 h 2110811"/>
              <a:gd name="connsiteX69" fmla="*/ 25637 w 3837062"/>
              <a:gd name="connsiteY69" fmla="*/ 675118 h 2110811"/>
              <a:gd name="connsiteX70" fmla="*/ 51275 w 3837062"/>
              <a:gd name="connsiteY70" fmla="*/ 649481 h 2110811"/>
              <a:gd name="connsiteX71" fmla="*/ 68366 w 3837062"/>
              <a:gd name="connsiteY71" fmla="*/ 615297 h 2110811"/>
              <a:gd name="connsiteX72" fmla="*/ 94004 w 3837062"/>
              <a:gd name="connsiteY72" fmla="*/ 598206 h 2110811"/>
              <a:gd name="connsiteX73" fmla="*/ 145279 w 3837062"/>
              <a:gd name="connsiteY73" fmla="*/ 555477 h 2110811"/>
              <a:gd name="connsiteX74" fmla="*/ 179462 w 3837062"/>
              <a:gd name="connsiteY74" fmla="*/ 538385 h 2110811"/>
              <a:gd name="connsiteX75" fmla="*/ 230737 w 3837062"/>
              <a:gd name="connsiteY75" fmla="*/ 521294 h 2110811"/>
              <a:gd name="connsiteX76" fmla="*/ 333286 w 3837062"/>
              <a:gd name="connsiteY76" fmla="*/ 495656 h 2110811"/>
              <a:gd name="connsiteX77" fmla="*/ 358923 w 3837062"/>
              <a:gd name="connsiteY77" fmla="*/ 487110 h 2110811"/>
              <a:gd name="connsiteX78" fmla="*/ 393107 w 3837062"/>
              <a:gd name="connsiteY78" fmla="*/ 478565 h 2110811"/>
              <a:gd name="connsiteX79" fmla="*/ 444381 w 3837062"/>
              <a:gd name="connsiteY79" fmla="*/ 461473 h 2110811"/>
              <a:gd name="connsiteX80" fmla="*/ 495656 w 3837062"/>
              <a:gd name="connsiteY80" fmla="*/ 427290 h 2110811"/>
              <a:gd name="connsiteX81" fmla="*/ 555477 w 3837062"/>
              <a:gd name="connsiteY81" fmla="*/ 410198 h 2110811"/>
              <a:gd name="connsiteX82" fmla="*/ 615297 w 3837062"/>
              <a:gd name="connsiteY82" fmla="*/ 393107 h 2110811"/>
              <a:gd name="connsiteX83" fmla="*/ 658026 w 3837062"/>
              <a:gd name="connsiteY83" fmla="*/ 384561 h 2110811"/>
              <a:gd name="connsiteX84" fmla="*/ 683664 w 3837062"/>
              <a:gd name="connsiteY84" fmla="*/ 376015 h 2110811"/>
              <a:gd name="connsiteX85" fmla="*/ 760576 w 3837062"/>
              <a:gd name="connsiteY85" fmla="*/ 367469 h 2110811"/>
              <a:gd name="connsiteX86" fmla="*/ 811851 w 3837062"/>
              <a:gd name="connsiteY86" fmla="*/ 341832 h 2110811"/>
              <a:gd name="connsiteX87" fmla="*/ 854580 w 3837062"/>
              <a:gd name="connsiteY87" fmla="*/ 333286 h 2110811"/>
              <a:gd name="connsiteX88" fmla="*/ 905854 w 3837062"/>
              <a:gd name="connsiteY88" fmla="*/ 316195 h 2110811"/>
              <a:gd name="connsiteX89" fmla="*/ 982766 w 3837062"/>
              <a:gd name="connsiteY89" fmla="*/ 273466 h 2110811"/>
              <a:gd name="connsiteX90" fmla="*/ 1034041 w 3837062"/>
              <a:gd name="connsiteY90" fmla="*/ 239282 h 2110811"/>
              <a:gd name="connsiteX91" fmla="*/ 1076770 w 3837062"/>
              <a:gd name="connsiteY91" fmla="*/ 222191 h 2110811"/>
              <a:gd name="connsiteX92" fmla="*/ 1128045 w 3837062"/>
              <a:gd name="connsiteY92" fmla="*/ 188008 h 2110811"/>
              <a:gd name="connsiteX93" fmla="*/ 1281869 w 3837062"/>
              <a:gd name="connsiteY93" fmla="*/ 153825 h 2110811"/>
              <a:gd name="connsiteX94" fmla="*/ 1333144 w 3837062"/>
              <a:gd name="connsiteY94" fmla="*/ 136733 h 2110811"/>
              <a:gd name="connsiteX95" fmla="*/ 1392965 w 3837062"/>
              <a:gd name="connsiteY95" fmla="*/ 128187 h 2110811"/>
              <a:gd name="connsiteX96" fmla="*/ 1444239 w 3837062"/>
              <a:gd name="connsiteY96" fmla="*/ 119641 h 2110811"/>
              <a:gd name="connsiteX97" fmla="*/ 1478422 w 3837062"/>
              <a:gd name="connsiteY97" fmla="*/ 111096 h 2110811"/>
              <a:gd name="connsiteX98" fmla="*/ 1538243 w 3837062"/>
              <a:gd name="connsiteY98" fmla="*/ 94004 h 2110811"/>
              <a:gd name="connsiteX99" fmla="*/ 1623701 w 3837062"/>
              <a:gd name="connsiteY99" fmla="*/ 85458 h 2110811"/>
              <a:gd name="connsiteX100" fmla="*/ 1777525 w 3837062"/>
              <a:gd name="connsiteY100" fmla="*/ 68367 h 2110811"/>
              <a:gd name="connsiteX101" fmla="*/ 1837346 w 3837062"/>
              <a:gd name="connsiteY101" fmla="*/ 51275 h 2110811"/>
              <a:gd name="connsiteX102" fmla="*/ 2204815 w 3837062"/>
              <a:gd name="connsiteY102" fmla="*/ 17092 h 2110811"/>
              <a:gd name="connsiteX103" fmla="*/ 2238998 w 3837062"/>
              <a:gd name="connsiteY103" fmla="*/ 8546 h 2110811"/>
              <a:gd name="connsiteX104" fmla="*/ 2375731 w 3837062"/>
              <a:gd name="connsiteY104" fmla="*/ 17092 h 2110811"/>
              <a:gd name="connsiteX105" fmla="*/ 2427006 w 3837062"/>
              <a:gd name="connsiteY105" fmla="*/ 34183 h 2110811"/>
              <a:gd name="connsiteX106" fmla="*/ 2495372 w 3837062"/>
              <a:gd name="connsiteY106" fmla="*/ 25638 h 2110811"/>
              <a:gd name="connsiteX107" fmla="*/ 2589376 w 3837062"/>
              <a:gd name="connsiteY107" fmla="*/ 0 h 2110811"/>
              <a:gd name="connsiteX108" fmla="*/ 2640651 w 3837062"/>
              <a:gd name="connsiteY108" fmla="*/ 51275 h 211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3837062" h="2110811">
                <a:moveTo>
                  <a:pt x="2640651" y="51275"/>
                </a:moveTo>
                <a:lnTo>
                  <a:pt x="2640651" y="51275"/>
                </a:lnTo>
                <a:cubicBezTo>
                  <a:pt x="2826821" y="260717"/>
                  <a:pt x="2572614" y="-34256"/>
                  <a:pt x="2914116" y="461473"/>
                </a:cubicBezTo>
                <a:cubicBezTo>
                  <a:pt x="2929015" y="483101"/>
                  <a:pt x="2955366" y="494177"/>
                  <a:pt x="2973937" y="512748"/>
                </a:cubicBezTo>
                <a:cubicBezTo>
                  <a:pt x="2992507" y="531318"/>
                  <a:pt x="3003780" y="557388"/>
                  <a:pt x="3025211" y="572568"/>
                </a:cubicBezTo>
                <a:cubicBezTo>
                  <a:pt x="3073076" y="606472"/>
                  <a:pt x="3137560" y="616549"/>
                  <a:pt x="3179036" y="658026"/>
                </a:cubicBezTo>
                <a:cubicBezTo>
                  <a:pt x="3198976" y="677966"/>
                  <a:pt x="3217990" y="698878"/>
                  <a:pt x="3238856" y="717847"/>
                </a:cubicBezTo>
                <a:cubicBezTo>
                  <a:pt x="3249395" y="727428"/>
                  <a:pt x="3261917" y="734587"/>
                  <a:pt x="3273039" y="743484"/>
                </a:cubicBezTo>
                <a:cubicBezTo>
                  <a:pt x="3347748" y="803251"/>
                  <a:pt x="3297267" y="769985"/>
                  <a:pt x="3367043" y="811851"/>
                </a:cubicBezTo>
                <a:cubicBezTo>
                  <a:pt x="3398729" y="864662"/>
                  <a:pt x="3387150" y="855996"/>
                  <a:pt x="3443955" y="897309"/>
                </a:cubicBezTo>
                <a:cubicBezTo>
                  <a:pt x="3457388" y="907078"/>
                  <a:pt x="3472599" y="914143"/>
                  <a:pt x="3486684" y="922946"/>
                </a:cubicBezTo>
                <a:cubicBezTo>
                  <a:pt x="3501814" y="932402"/>
                  <a:pt x="3535110" y="955420"/>
                  <a:pt x="3546505" y="965675"/>
                </a:cubicBezTo>
                <a:cubicBezTo>
                  <a:pt x="3564471" y="981845"/>
                  <a:pt x="3584969" y="996453"/>
                  <a:pt x="3597780" y="1016950"/>
                </a:cubicBezTo>
                <a:cubicBezTo>
                  <a:pt x="3611467" y="1038850"/>
                  <a:pt x="3637446" y="1091820"/>
                  <a:pt x="3666146" y="1110953"/>
                </a:cubicBezTo>
                <a:cubicBezTo>
                  <a:pt x="3673641" y="1115950"/>
                  <a:pt x="3683237" y="1116650"/>
                  <a:pt x="3691783" y="1119499"/>
                </a:cubicBezTo>
                <a:cubicBezTo>
                  <a:pt x="3697480" y="1128045"/>
                  <a:pt x="3702191" y="1137339"/>
                  <a:pt x="3708875" y="1145137"/>
                </a:cubicBezTo>
                <a:cubicBezTo>
                  <a:pt x="3719362" y="1157372"/>
                  <a:pt x="3733165" y="1166600"/>
                  <a:pt x="3743058" y="1179320"/>
                </a:cubicBezTo>
                <a:cubicBezTo>
                  <a:pt x="3759706" y="1200725"/>
                  <a:pt x="3770831" y="1222045"/>
                  <a:pt x="3777241" y="1247686"/>
                </a:cubicBezTo>
                <a:cubicBezTo>
                  <a:pt x="3780764" y="1261777"/>
                  <a:pt x="3781965" y="1276402"/>
                  <a:pt x="3785787" y="1290415"/>
                </a:cubicBezTo>
                <a:cubicBezTo>
                  <a:pt x="3790527" y="1307796"/>
                  <a:pt x="3802879" y="1341690"/>
                  <a:pt x="3802879" y="1341690"/>
                </a:cubicBezTo>
                <a:cubicBezTo>
                  <a:pt x="3822108" y="1457073"/>
                  <a:pt x="3799998" y="1315768"/>
                  <a:pt x="3819970" y="1495514"/>
                </a:cubicBezTo>
                <a:cubicBezTo>
                  <a:pt x="3824161" y="1533231"/>
                  <a:pt x="3828574" y="1547022"/>
                  <a:pt x="3837062" y="1580972"/>
                </a:cubicBezTo>
                <a:cubicBezTo>
                  <a:pt x="3817937" y="1676592"/>
                  <a:pt x="3844865" y="1573912"/>
                  <a:pt x="3802879" y="1657884"/>
                </a:cubicBezTo>
                <a:cubicBezTo>
                  <a:pt x="3794822" y="1673998"/>
                  <a:pt x="3795781" y="1694169"/>
                  <a:pt x="3785787" y="1709159"/>
                </a:cubicBezTo>
                <a:cubicBezTo>
                  <a:pt x="3772379" y="1729271"/>
                  <a:pt x="3751604" y="1743342"/>
                  <a:pt x="3734512" y="1760434"/>
                </a:cubicBezTo>
                <a:cubicBezTo>
                  <a:pt x="3725966" y="1768980"/>
                  <a:pt x="3718931" y="1779367"/>
                  <a:pt x="3708875" y="1786071"/>
                </a:cubicBezTo>
                <a:cubicBezTo>
                  <a:pt x="3700329" y="1791768"/>
                  <a:pt x="3691127" y="1796588"/>
                  <a:pt x="3683237" y="1803163"/>
                </a:cubicBezTo>
                <a:cubicBezTo>
                  <a:pt x="3673953" y="1810900"/>
                  <a:pt x="3666884" y="1821063"/>
                  <a:pt x="3657600" y="1828800"/>
                </a:cubicBezTo>
                <a:cubicBezTo>
                  <a:pt x="3627899" y="1853551"/>
                  <a:pt x="3628506" y="1843347"/>
                  <a:pt x="3589234" y="1862983"/>
                </a:cubicBezTo>
                <a:cubicBezTo>
                  <a:pt x="3503409" y="1905895"/>
                  <a:pt x="3634286" y="1852222"/>
                  <a:pt x="3529413" y="1897167"/>
                </a:cubicBezTo>
                <a:cubicBezTo>
                  <a:pt x="3507084" y="1906737"/>
                  <a:pt x="3493674" y="1907034"/>
                  <a:pt x="3469593" y="1914258"/>
                </a:cubicBezTo>
                <a:cubicBezTo>
                  <a:pt x="3452337" y="1919435"/>
                  <a:pt x="3435410" y="1925653"/>
                  <a:pt x="3418318" y="1931350"/>
                </a:cubicBezTo>
                <a:cubicBezTo>
                  <a:pt x="3356846" y="1951841"/>
                  <a:pt x="3433612" y="1926980"/>
                  <a:pt x="3358497" y="1948441"/>
                </a:cubicBezTo>
                <a:cubicBezTo>
                  <a:pt x="3325186" y="1957958"/>
                  <a:pt x="3303498" y="1971641"/>
                  <a:pt x="3264494" y="1974079"/>
                </a:cubicBezTo>
                <a:lnTo>
                  <a:pt x="3127761" y="1982625"/>
                </a:lnTo>
                <a:cubicBezTo>
                  <a:pt x="3042097" y="2011179"/>
                  <a:pt x="3111522" y="1990999"/>
                  <a:pt x="3025211" y="2008262"/>
                </a:cubicBezTo>
                <a:cubicBezTo>
                  <a:pt x="3013694" y="2010565"/>
                  <a:pt x="3002743" y="2015971"/>
                  <a:pt x="2991028" y="2016808"/>
                </a:cubicBezTo>
                <a:cubicBezTo>
                  <a:pt x="2922776" y="2021683"/>
                  <a:pt x="2854309" y="2022867"/>
                  <a:pt x="2785929" y="2025353"/>
                </a:cubicBezTo>
                <a:lnTo>
                  <a:pt x="2221907" y="2042445"/>
                </a:lnTo>
                <a:cubicBezTo>
                  <a:pt x="2095146" y="2063572"/>
                  <a:pt x="2244107" y="2039977"/>
                  <a:pt x="1991170" y="2068082"/>
                </a:cubicBezTo>
                <a:cubicBezTo>
                  <a:pt x="1839914" y="2084889"/>
                  <a:pt x="1978073" y="2068124"/>
                  <a:pt x="1862983" y="2085174"/>
                </a:cubicBezTo>
                <a:lnTo>
                  <a:pt x="1683522" y="2110811"/>
                </a:lnTo>
                <a:lnTo>
                  <a:pt x="1350236" y="2102266"/>
                </a:lnTo>
                <a:cubicBezTo>
                  <a:pt x="1271618" y="2099299"/>
                  <a:pt x="1227265" y="2093350"/>
                  <a:pt x="1153682" y="2085174"/>
                </a:cubicBezTo>
                <a:cubicBezTo>
                  <a:pt x="1130893" y="2079477"/>
                  <a:pt x="1107601" y="2075510"/>
                  <a:pt x="1085316" y="2068082"/>
                </a:cubicBezTo>
                <a:cubicBezTo>
                  <a:pt x="1073231" y="2064054"/>
                  <a:pt x="1062961" y="2055722"/>
                  <a:pt x="1051133" y="2050991"/>
                </a:cubicBezTo>
                <a:cubicBezTo>
                  <a:pt x="1034405" y="2044300"/>
                  <a:pt x="1016586" y="2040590"/>
                  <a:pt x="999858" y="2033899"/>
                </a:cubicBezTo>
                <a:cubicBezTo>
                  <a:pt x="907871" y="1997104"/>
                  <a:pt x="1045879" y="2036859"/>
                  <a:pt x="897308" y="1999716"/>
                </a:cubicBezTo>
                <a:cubicBezTo>
                  <a:pt x="885914" y="1996867"/>
                  <a:pt x="874867" y="1991437"/>
                  <a:pt x="863125" y="1991170"/>
                </a:cubicBezTo>
                <a:lnTo>
                  <a:pt x="487110" y="1982625"/>
                </a:lnTo>
                <a:cubicBezTo>
                  <a:pt x="478564" y="1979776"/>
                  <a:pt x="470164" y="1976449"/>
                  <a:pt x="461473" y="1974079"/>
                </a:cubicBezTo>
                <a:cubicBezTo>
                  <a:pt x="438811" y="1967898"/>
                  <a:pt x="414117" y="1967492"/>
                  <a:pt x="393107" y="1956987"/>
                </a:cubicBezTo>
                <a:lnTo>
                  <a:pt x="341832" y="1931350"/>
                </a:lnTo>
                <a:cubicBezTo>
                  <a:pt x="279774" y="1848609"/>
                  <a:pt x="353092" y="1953870"/>
                  <a:pt x="299103" y="1845892"/>
                </a:cubicBezTo>
                <a:cubicBezTo>
                  <a:pt x="292733" y="1833153"/>
                  <a:pt x="281744" y="1823299"/>
                  <a:pt x="273465" y="1811709"/>
                </a:cubicBezTo>
                <a:cubicBezTo>
                  <a:pt x="267495" y="1803351"/>
                  <a:pt x="261470" y="1794989"/>
                  <a:pt x="256374" y="1786071"/>
                </a:cubicBezTo>
                <a:cubicBezTo>
                  <a:pt x="250054" y="1775010"/>
                  <a:pt x="245602" y="1762949"/>
                  <a:pt x="239282" y="1751888"/>
                </a:cubicBezTo>
                <a:cubicBezTo>
                  <a:pt x="225676" y="1728078"/>
                  <a:pt x="204449" y="1704074"/>
                  <a:pt x="188008" y="1683522"/>
                </a:cubicBezTo>
                <a:cubicBezTo>
                  <a:pt x="166526" y="1619076"/>
                  <a:pt x="195505" y="1698517"/>
                  <a:pt x="162370" y="1632247"/>
                </a:cubicBezTo>
                <a:cubicBezTo>
                  <a:pt x="155510" y="1618526"/>
                  <a:pt x="152625" y="1602985"/>
                  <a:pt x="145279" y="1589518"/>
                </a:cubicBezTo>
                <a:cubicBezTo>
                  <a:pt x="135443" y="1571484"/>
                  <a:pt x="111095" y="1538243"/>
                  <a:pt x="111095" y="1538243"/>
                </a:cubicBezTo>
                <a:cubicBezTo>
                  <a:pt x="108247" y="1526849"/>
                  <a:pt x="105925" y="1515310"/>
                  <a:pt x="102550" y="1504060"/>
                </a:cubicBezTo>
                <a:cubicBezTo>
                  <a:pt x="97373" y="1486804"/>
                  <a:pt x="88991" y="1470451"/>
                  <a:pt x="85458" y="1452785"/>
                </a:cubicBezTo>
                <a:cubicBezTo>
                  <a:pt x="80441" y="1427702"/>
                  <a:pt x="78221" y="1407414"/>
                  <a:pt x="68366" y="1384419"/>
                </a:cubicBezTo>
                <a:cubicBezTo>
                  <a:pt x="63348" y="1372710"/>
                  <a:pt x="56449" y="1361877"/>
                  <a:pt x="51275" y="1350236"/>
                </a:cubicBezTo>
                <a:cubicBezTo>
                  <a:pt x="37648" y="1319576"/>
                  <a:pt x="35034" y="1310061"/>
                  <a:pt x="25637" y="1281869"/>
                </a:cubicBezTo>
                <a:cubicBezTo>
                  <a:pt x="22789" y="1261929"/>
                  <a:pt x="18765" y="1242122"/>
                  <a:pt x="17092" y="1222049"/>
                </a:cubicBezTo>
                <a:cubicBezTo>
                  <a:pt x="8381" y="1117516"/>
                  <a:pt x="3432" y="938700"/>
                  <a:pt x="0" y="846034"/>
                </a:cubicBezTo>
                <a:cubicBezTo>
                  <a:pt x="2849" y="806154"/>
                  <a:pt x="2615" y="765933"/>
                  <a:pt x="8546" y="726393"/>
                </a:cubicBezTo>
                <a:cubicBezTo>
                  <a:pt x="11218" y="708576"/>
                  <a:pt x="12897" y="687857"/>
                  <a:pt x="25637" y="675118"/>
                </a:cubicBezTo>
                <a:lnTo>
                  <a:pt x="51275" y="649481"/>
                </a:lnTo>
                <a:cubicBezTo>
                  <a:pt x="56972" y="638086"/>
                  <a:pt x="60210" y="625084"/>
                  <a:pt x="68366" y="615297"/>
                </a:cubicBezTo>
                <a:cubicBezTo>
                  <a:pt x="74941" y="607407"/>
                  <a:pt x="86114" y="604781"/>
                  <a:pt x="94004" y="598206"/>
                </a:cubicBezTo>
                <a:cubicBezTo>
                  <a:pt x="132577" y="566062"/>
                  <a:pt x="104764" y="578628"/>
                  <a:pt x="145279" y="555477"/>
                </a:cubicBezTo>
                <a:cubicBezTo>
                  <a:pt x="156340" y="549157"/>
                  <a:pt x="167634" y="543116"/>
                  <a:pt x="179462" y="538385"/>
                </a:cubicBezTo>
                <a:cubicBezTo>
                  <a:pt x="196190" y="531694"/>
                  <a:pt x="230737" y="521294"/>
                  <a:pt x="230737" y="521294"/>
                </a:cubicBezTo>
                <a:cubicBezTo>
                  <a:pt x="281691" y="487323"/>
                  <a:pt x="236486" y="511790"/>
                  <a:pt x="333286" y="495656"/>
                </a:cubicBezTo>
                <a:cubicBezTo>
                  <a:pt x="342171" y="494175"/>
                  <a:pt x="350262" y="489585"/>
                  <a:pt x="358923" y="487110"/>
                </a:cubicBezTo>
                <a:cubicBezTo>
                  <a:pt x="370216" y="483883"/>
                  <a:pt x="381857" y="481940"/>
                  <a:pt x="393107" y="478565"/>
                </a:cubicBezTo>
                <a:cubicBezTo>
                  <a:pt x="410363" y="473388"/>
                  <a:pt x="429391" y="471466"/>
                  <a:pt x="444381" y="461473"/>
                </a:cubicBezTo>
                <a:cubicBezTo>
                  <a:pt x="461473" y="450079"/>
                  <a:pt x="476169" y="433786"/>
                  <a:pt x="495656" y="427290"/>
                </a:cubicBezTo>
                <a:cubicBezTo>
                  <a:pt x="557113" y="406804"/>
                  <a:pt x="480381" y="431653"/>
                  <a:pt x="555477" y="410198"/>
                </a:cubicBezTo>
                <a:cubicBezTo>
                  <a:pt x="605430" y="395926"/>
                  <a:pt x="555199" y="406463"/>
                  <a:pt x="615297" y="393107"/>
                </a:cubicBezTo>
                <a:cubicBezTo>
                  <a:pt x="629476" y="389956"/>
                  <a:pt x="643935" y="388084"/>
                  <a:pt x="658026" y="384561"/>
                </a:cubicBezTo>
                <a:cubicBezTo>
                  <a:pt x="666765" y="382376"/>
                  <a:pt x="674778" y="377496"/>
                  <a:pt x="683664" y="376015"/>
                </a:cubicBezTo>
                <a:cubicBezTo>
                  <a:pt x="709108" y="371774"/>
                  <a:pt x="734939" y="370318"/>
                  <a:pt x="760576" y="367469"/>
                </a:cubicBezTo>
                <a:cubicBezTo>
                  <a:pt x="777668" y="358923"/>
                  <a:pt x="793892" y="348362"/>
                  <a:pt x="811851" y="341832"/>
                </a:cubicBezTo>
                <a:cubicBezTo>
                  <a:pt x="825502" y="336868"/>
                  <a:pt x="840567" y="337108"/>
                  <a:pt x="854580" y="333286"/>
                </a:cubicBezTo>
                <a:cubicBezTo>
                  <a:pt x="871961" y="328546"/>
                  <a:pt x="888763" y="321892"/>
                  <a:pt x="905854" y="316195"/>
                </a:cubicBezTo>
                <a:cubicBezTo>
                  <a:pt x="979895" y="266834"/>
                  <a:pt x="861834" y="344011"/>
                  <a:pt x="982766" y="273466"/>
                </a:cubicBezTo>
                <a:cubicBezTo>
                  <a:pt x="1000509" y="263116"/>
                  <a:pt x="1016007" y="249118"/>
                  <a:pt x="1034041" y="239282"/>
                </a:cubicBezTo>
                <a:cubicBezTo>
                  <a:pt x="1047508" y="231936"/>
                  <a:pt x="1063303" y="229537"/>
                  <a:pt x="1076770" y="222191"/>
                </a:cubicBezTo>
                <a:cubicBezTo>
                  <a:pt x="1094803" y="212355"/>
                  <a:pt x="1109051" y="195829"/>
                  <a:pt x="1128045" y="188008"/>
                </a:cubicBezTo>
                <a:cubicBezTo>
                  <a:pt x="1182834" y="165448"/>
                  <a:pt x="1226267" y="161767"/>
                  <a:pt x="1281869" y="153825"/>
                </a:cubicBezTo>
                <a:cubicBezTo>
                  <a:pt x="1298961" y="148128"/>
                  <a:pt x="1315589" y="140784"/>
                  <a:pt x="1333144" y="136733"/>
                </a:cubicBezTo>
                <a:cubicBezTo>
                  <a:pt x="1352771" y="132204"/>
                  <a:pt x="1373056" y="131250"/>
                  <a:pt x="1392965" y="128187"/>
                </a:cubicBezTo>
                <a:cubicBezTo>
                  <a:pt x="1410091" y="125552"/>
                  <a:pt x="1427248" y="123039"/>
                  <a:pt x="1444239" y="119641"/>
                </a:cubicBezTo>
                <a:cubicBezTo>
                  <a:pt x="1455756" y="117338"/>
                  <a:pt x="1467091" y="114186"/>
                  <a:pt x="1478422" y="111096"/>
                </a:cubicBezTo>
                <a:cubicBezTo>
                  <a:pt x="1498430" y="105639"/>
                  <a:pt x="1517820" y="97608"/>
                  <a:pt x="1538243" y="94004"/>
                </a:cubicBezTo>
                <a:cubicBezTo>
                  <a:pt x="1566435" y="89029"/>
                  <a:pt x="1595269" y="88803"/>
                  <a:pt x="1623701" y="85458"/>
                </a:cubicBezTo>
                <a:cubicBezTo>
                  <a:pt x="1800407" y="64669"/>
                  <a:pt x="1529538" y="90909"/>
                  <a:pt x="1777525" y="68367"/>
                </a:cubicBezTo>
                <a:cubicBezTo>
                  <a:pt x="1797465" y="62670"/>
                  <a:pt x="1816750" y="53698"/>
                  <a:pt x="1837346" y="51275"/>
                </a:cubicBezTo>
                <a:cubicBezTo>
                  <a:pt x="1866728" y="47818"/>
                  <a:pt x="2138757" y="33607"/>
                  <a:pt x="2204815" y="17092"/>
                </a:cubicBezTo>
                <a:lnTo>
                  <a:pt x="2238998" y="8546"/>
                </a:lnTo>
                <a:cubicBezTo>
                  <a:pt x="2284576" y="11395"/>
                  <a:pt x="2330483" y="10922"/>
                  <a:pt x="2375731" y="17092"/>
                </a:cubicBezTo>
                <a:cubicBezTo>
                  <a:pt x="2393582" y="19526"/>
                  <a:pt x="2427006" y="34183"/>
                  <a:pt x="2427006" y="34183"/>
                </a:cubicBezTo>
                <a:cubicBezTo>
                  <a:pt x="2449795" y="31335"/>
                  <a:pt x="2472799" y="29870"/>
                  <a:pt x="2495372" y="25638"/>
                </a:cubicBezTo>
                <a:cubicBezTo>
                  <a:pt x="2539428" y="17378"/>
                  <a:pt x="2554128" y="11749"/>
                  <a:pt x="2589376" y="0"/>
                </a:cubicBezTo>
                <a:cubicBezTo>
                  <a:pt x="2691841" y="10247"/>
                  <a:pt x="2632105" y="42729"/>
                  <a:pt x="2640651" y="51275"/>
                </a:cubicBezTo>
                <a:close/>
              </a:path>
            </a:pathLst>
          </a:cu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734938" y="2871387"/>
            <a:ext cx="4059253" cy="2444097"/>
          </a:xfrm>
          <a:custGeom>
            <a:avLst/>
            <a:gdLst>
              <a:gd name="connsiteX0" fmla="*/ 658026 w 4059253"/>
              <a:gd name="connsiteY0" fmla="*/ 179462 h 2444097"/>
              <a:gd name="connsiteX1" fmla="*/ 658026 w 4059253"/>
              <a:gd name="connsiteY1" fmla="*/ 179462 h 2444097"/>
              <a:gd name="connsiteX2" fmla="*/ 316195 w 4059253"/>
              <a:gd name="connsiteY2" fmla="*/ 623843 h 2444097"/>
              <a:gd name="connsiteX3" fmla="*/ 264920 w 4059253"/>
              <a:gd name="connsiteY3" fmla="*/ 675118 h 2444097"/>
              <a:gd name="connsiteX4" fmla="*/ 205099 w 4059253"/>
              <a:gd name="connsiteY4" fmla="*/ 760576 h 2444097"/>
              <a:gd name="connsiteX5" fmla="*/ 170916 w 4059253"/>
              <a:gd name="connsiteY5" fmla="*/ 803305 h 2444097"/>
              <a:gd name="connsiteX6" fmla="*/ 119641 w 4059253"/>
              <a:gd name="connsiteY6" fmla="*/ 905854 h 2444097"/>
              <a:gd name="connsiteX7" fmla="*/ 85458 w 4059253"/>
              <a:gd name="connsiteY7" fmla="*/ 1016949 h 2444097"/>
              <a:gd name="connsiteX8" fmla="*/ 68367 w 4059253"/>
              <a:gd name="connsiteY8" fmla="*/ 1042587 h 2444097"/>
              <a:gd name="connsiteX9" fmla="*/ 42729 w 4059253"/>
              <a:gd name="connsiteY9" fmla="*/ 1136591 h 2444097"/>
              <a:gd name="connsiteX10" fmla="*/ 25638 w 4059253"/>
              <a:gd name="connsiteY10" fmla="*/ 1222049 h 2444097"/>
              <a:gd name="connsiteX11" fmla="*/ 0 w 4059253"/>
              <a:gd name="connsiteY11" fmla="*/ 1290415 h 2444097"/>
              <a:gd name="connsiteX12" fmla="*/ 17092 w 4059253"/>
              <a:gd name="connsiteY12" fmla="*/ 1589518 h 2444097"/>
              <a:gd name="connsiteX13" fmla="*/ 42729 w 4059253"/>
              <a:gd name="connsiteY13" fmla="*/ 1657884 h 2444097"/>
              <a:gd name="connsiteX14" fmla="*/ 51275 w 4059253"/>
              <a:gd name="connsiteY14" fmla="*/ 1683521 h 2444097"/>
              <a:gd name="connsiteX15" fmla="*/ 111096 w 4059253"/>
              <a:gd name="connsiteY15" fmla="*/ 1751888 h 2444097"/>
              <a:gd name="connsiteX16" fmla="*/ 136733 w 4059253"/>
              <a:gd name="connsiteY16" fmla="*/ 1803163 h 2444097"/>
              <a:gd name="connsiteX17" fmla="*/ 153825 w 4059253"/>
              <a:gd name="connsiteY17" fmla="*/ 1828800 h 2444097"/>
              <a:gd name="connsiteX18" fmla="*/ 162370 w 4059253"/>
              <a:gd name="connsiteY18" fmla="*/ 1862983 h 2444097"/>
              <a:gd name="connsiteX19" fmla="*/ 179462 w 4059253"/>
              <a:gd name="connsiteY19" fmla="*/ 2008262 h 2444097"/>
              <a:gd name="connsiteX20" fmla="*/ 196554 w 4059253"/>
              <a:gd name="connsiteY20" fmla="*/ 2033899 h 2444097"/>
              <a:gd name="connsiteX21" fmla="*/ 247828 w 4059253"/>
              <a:gd name="connsiteY21" fmla="*/ 2102265 h 2444097"/>
              <a:gd name="connsiteX22" fmla="*/ 290557 w 4059253"/>
              <a:gd name="connsiteY22" fmla="*/ 2170632 h 2444097"/>
              <a:gd name="connsiteX23" fmla="*/ 341832 w 4059253"/>
              <a:gd name="connsiteY23" fmla="*/ 2221906 h 2444097"/>
              <a:gd name="connsiteX24" fmla="*/ 410198 w 4059253"/>
              <a:gd name="connsiteY24" fmla="*/ 2256090 h 2444097"/>
              <a:gd name="connsiteX25" fmla="*/ 461473 w 4059253"/>
              <a:gd name="connsiteY25" fmla="*/ 2273181 h 2444097"/>
              <a:gd name="connsiteX26" fmla="*/ 529840 w 4059253"/>
              <a:gd name="connsiteY26" fmla="*/ 2298819 h 2444097"/>
              <a:gd name="connsiteX27" fmla="*/ 564023 w 4059253"/>
              <a:gd name="connsiteY27" fmla="*/ 2315910 h 2444097"/>
              <a:gd name="connsiteX28" fmla="*/ 589660 w 4059253"/>
              <a:gd name="connsiteY28" fmla="*/ 2324456 h 2444097"/>
              <a:gd name="connsiteX29" fmla="*/ 615298 w 4059253"/>
              <a:gd name="connsiteY29" fmla="*/ 2341548 h 2444097"/>
              <a:gd name="connsiteX30" fmla="*/ 692210 w 4059253"/>
              <a:gd name="connsiteY30" fmla="*/ 2392822 h 2444097"/>
              <a:gd name="connsiteX31" fmla="*/ 743484 w 4059253"/>
              <a:gd name="connsiteY31" fmla="*/ 2427006 h 2444097"/>
              <a:gd name="connsiteX32" fmla="*/ 905855 w 4059253"/>
              <a:gd name="connsiteY32" fmla="*/ 2444097 h 2444097"/>
              <a:gd name="connsiteX33" fmla="*/ 1837346 w 4059253"/>
              <a:gd name="connsiteY33" fmla="*/ 2427006 h 2444097"/>
              <a:gd name="connsiteX34" fmla="*/ 1905712 w 4059253"/>
              <a:gd name="connsiteY34" fmla="*/ 2401368 h 2444097"/>
              <a:gd name="connsiteX35" fmla="*/ 1965533 w 4059253"/>
              <a:gd name="connsiteY35" fmla="*/ 2384277 h 2444097"/>
              <a:gd name="connsiteX36" fmla="*/ 2050991 w 4059253"/>
              <a:gd name="connsiteY36" fmla="*/ 2341548 h 2444097"/>
              <a:gd name="connsiteX37" fmla="*/ 2076628 w 4059253"/>
              <a:gd name="connsiteY37" fmla="*/ 2324456 h 2444097"/>
              <a:gd name="connsiteX38" fmla="*/ 2136449 w 4059253"/>
              <a:gd name="connsiteY38" fmla="*/ 2315910 h 2444097"/>
              <a:gd name="connsiteX39" fmla="*/ 2170632 w 4059253"/>
              <a:gd name="connsiteY39" fmla="*/ 2298819 h 2444097"/>
              <a:gd name="connsiteX40" fmla="*/ 2213361 w 4059253"/>
              <a:gd name="connsiteY40" fmla="*/ 2290273 h 2444097"/>
              <a:gd name="connsiteX41" fmla="*/ 2315911 w 4059253"/>
              <a:gd name="connsiteY41" fmla="*/ 2273181 h 2444097"/>
              <a:gd name="connsiteX42" fmla="*/ 2427006 w 4059253"/>
              <a:gd name="connsiteY42" fmla="*/ 2238998 h 2444097"/>
              <a:gd name="connsiteX43" fmla="*/ 2563739 w 4059253"/>
              <a:gd name="connsiteY43" fmla="*/ 2221906 h 2444097"/>
              <a:gd name="connsiteX44" fmla="*/ 2615013 w 4059253"/>
              <a:gd name="connsiteY44" fmla="*/ 2204815 h 2444097"/>
              <a:gd name="connsiteX45" fmla="*/ 2657742 w 4059253"/>
              <a:gd name="connsiteY45" fmla="*/ 2196269 h 2444097"/>
              <a:gd name="connsiteX46" fmla="*/ 2734655 w 4059253"/>
              <a:gd name="connsiteY46" fmla="*/ 2162086 h 2444097"/>
              <a:gd name="connsiteX47" fmla="*/ 2768838 w 4059253"/>
              <a:gd name="connsiteY47" fmla="*/ 2153540 h 2444097"/>
              <a:gd name="connsiteX48" fmla="*/ 2803021 w 4059253"/>
              <a:gd name="connsiteY48" fmla="*/ 2136449 h 2444097"/>
              <a:gd name="connsiteX49" fmla="*/ 2837204 w 4059253"/>
              <a:gd name="connsiteY49" fmla="*/ 2127903 h 2444097"/>
              <a:gd name="connsiteX50" fmla="*/ 2862841 w 4059253"/>
              <a:gd name="connsiteY50" fmla="*/ 2119357 h 2444097"/>
              <a:gd name="connsiteX51" fmla="*/ 2939754 w 4059253"/>
              <a:gd name="connsiteY51" fmla="*/ 2102265 h 2444097"/>
              <a:gd name="connsiteX52" fmla="*/ 2973937 w 4059253"/>
              <a:gd name="connsiteY52" fmla="*/ 2093720 h 2444097"/>
              <a:gd name="connsiteX53" fmla="*/ 3170490 w 4059253"/>
              <a:gd name="connsiteY53" fmla="*/ 2076628 h 2444097"/>
              <a:gd name="connsiteX54" fmla="*/ 3264494 w 4059253"/>
              <a:gd name="connsiteY54" fmla="*/ 2042445 h 2444097"/>
              <a:gd name="connsiteX55" fmla="*/ 3392681 w 4059253"/>
              <a:gd name="connsiteY55" fmla="*/ 2016807 h 2444097"/>
              <a:gd name="connsiteX56" fmla="*/ 3478139 w 4059253"/>
              <a:gd name="connsiteY56" fmla="*/ 1991170 h 2444097"/>
              <a:gd name="connsiteX57" fmla="*/ 3529413 w 4059253"/>
              <a:gd name="connsiteY57" fmla="*/ 1982624 h 2444097"/>
              <a:gd name="connsiteX58" fmla="*/ 3563597 w 4059253"/>
              <a:gd name="connsiteY58" fmla="*/ 1965533 h 2444097"/>
              <a:gd name="connsiteX59" fmla="*/ 3631963 w 4059253"/>
              <a:gd name="connsiteY59" fmla="*/ 1948441 h 2444097"/>
              <a:gd name="connsiteX60" fmla="*/ 3734512 w 4059253"/>
              <a:gd name="connsiteY60" fmla="*/ 1931349 h 2444097"/>
              <a:gd name="connsiteX61" fmla="*/ 3777241 w 4059253"/>
              <a:gd name="connsiteY61" fmla="*/ 1905712 h 2444097"/>
              <a:gd name="connsiteX62" fmla="*/ 3811425 w 4059253"/>
              <a:gd name="connsiteY62" fmla="*/ 1888620 h 2444097"/>
              <a:gd name="connsiteX63" fmla="*/ 3837062 w 4059253"/>
              <a:gd name="connsiteY63" fmla="*/ 1871529 h 2444097"/>
              <a:gd name="connsiteX64" fmla="*/ 3896883 w 4059253"/>
              <a:gd name="connsiteY64" fmla="*/ 1845892 h 2444097"/>
              <a:gd name="connsiteX65" fmla="*/ 3956703 w 4059253"/>
              <a:gd name="connsiteY65" fmla="*/ 1794617 h 2444097"/>
              <a:gd name="connsiteX66" fmla="*/ 4007978 w 4059253"/>
              <a:gd name="connsiteY66" fmla="*/ 1760434 h 2444097"/>
              <a:gd name="connsiteX67" fmla="*/ 4025069 w 4059253"/>
              <a:gd name="connsiteY67" fmla="*/ 1734796 h 2444097"/>
              <a:gd name="connsiteX68" fmla="*/ 4050707 w 4059253"/>
              <a:gd name="connsiteY68" fmla="*/ 1709159 h 2444097"/>
              <a:gd name="connsiteX69" fmla="*/ 4059253 w 4059253"/>
              <a:gd name="connsiteY69" fmla="*/ 1657884 h 2444097"/>
              <a:gd name="connsiteX70" fmla="*/ 4050707 w 4059253"/>
              <a:gd name="connsiteY70" fmla="*/ 1478422 h 2444097"/>
              <a:gd name="connsiteX71" fmla="*/ 4042161 w 4059253"/>
              <a:gd name="connsiteY71" fmla="*/ 1452785 h 2444097"/>
              <a:gd name="connsiteX72" fmla="*/ 4033615 w 4059253"/>
              <a:gd name="connsiteY72" fmla="*/ 1410056 h 2444097"/>
              <a:gd name="connsiteX73" fmla="*/ 4025069 w 4059253"/>
              <a:gd name="connsiteY73" fmla="*/ 1358781 h 2444097"/>
              <a:gd name="connsiteX74" fmla="*/ 4016524 w 4059253"/>
              <a:gd name="connsiteY74" fmla="*/ 1333144 h 2444097"/>
              <a:gd name="connsiteX75" fmla="*/ 4007978 w 4059253"/>
              <a:gd name="connsiteY75" fmla="*/ 1281869 h 2444097"/>
              <a:gd name="connsiteX76" fmla="*/ 3990886 w 4059253"/>
              <a:gd name="connsiteY76" fmla="*/ 1213503 h 2444097"/>
              <a:gd name="connsiteX77" fmla="*/ 3982341 w 4059253"/>
              <a:gd name="connsiteY77" fmla="*/ 1179320 h 2444097"/>
              <a:gd name="connsiteX78" fmla="*/ 3965249 w 4059253"/>
              <a:gd name="connsiteY78" fmla="*/ 1128045 h 2444097"/>
              <a:gd name="connsiteX79" fmla="*/ 3956703 w 4059253"/>
              <a:gd name="connsiteY79" fmla="*/ 1076770 h 2444097"/>
              <a:gd name="connsiteX80" fmla="*/ 3948157 w 4059253"/>
              <a:gd name="connsiteY80" fmla="*/ 1051133 h 2444097"/>
              <a:gd name="connsiteX81" fmla="*/ 3905428 w 4059253"/>
              <a:gd name="connsiteY81" fmla="*/ 974220 h 2444097"/>
              <a:gd name="connsiteX82" fmla="*/ 3879791 w 4059253"/>
              <a:gd name="connsiteY82" fmla="*/ 965675 h 2444097"/>
              <a:gd name="connsiteX83" fmla="*/ 3845608 w 4059253"/>
              <a:gd name="connsiteY83" fmla="*/ 940037 h 2444097"/>
              <a:gd name="connsiteX84" fmla="*/ 3802879 w 4059253"/>
              <a:gd name="connsiteY84" fmla="*/ 888763 h 2444097"/>
              <a:gd name="connsiteX85" fmla="*/ 3760150 w 4059253"/>
              <a:gd name="connsiteY85" fmla="*/ 863125 h 2444097"/>
              <a:gd name="connsiteX86" fmla="*/ 3683238 w 4059253"/>
              <a:gd name="connsiteY86" fmla="*/ 794759 h 2444097"/>
              <a:gd name="connsiteX87" fmla="*/ 3631963 w 4059253"/>
              <a:gd name="connsiteY87" fmla="*/ 777667 h 2444097"/>
              <a:gd name="connsiteX88" fmla="*/ 3520868 w 4059253"/>
              <a:gd name="connsiteY88" fmla="*/ 700755 h 2444097"/>
              <a:gd name="connsiteX89" fmla="*/ 3469593 w 4059253"/>
              <a:gd name="connsiteY89" fmla="*/ 658026 h 2444097"/>
              <a:gd name="connsiteX90" fmla="*/ 3332860 w 4059253"/>
              <a:gd name="connsiteY90" fmla="*/ 589660 h 2444097"/>
              <a:gd name="connsiteX91" fmla="*/ 3281585 w 4059253"/>
              <a:gd name="connsiteY91" fmla="*/ 564022 h 2444097"/>
              <a:gd name="connsiteX92" fmla="*/ 3247402 w 4059253"/>
              <a:gd name="connsiteY92" fmla="*/ 546931 h 2444097"/>
              <a:gd name="connsiteX93" fmla="*/ 3213219 w 4059253"/>
              <a:gd name="connsiteY93" fmla="*/ 538385 h 2444097"/>
              <a:gd name="connsiteX94" fmla="*/ 3136307 w 4059253"/>
              <a:gd name="connsiteY94" fmla="*/ 504202 h 2444097"/>
              <a:gd name="connsiteX95" fmla="*/ 3008120 w 4059253"/>
              <a:gd name="connsiteY95" fmla="*/ 470019 h 2444097"/>
              <a:gd name="connsiteX96" fmla="*/ 2948299 w 4059253"/>
              <a:gd name="connsiteY96" fmla="*/ 435835 h 2444097"/>
              <a:gd name="connsiteX97" fmla="*/ 2922662 w 4059253"/>
              <a:gd name="connsiteY97" fmla="*/ 410198 h 2444097"/>
              <a:gd name="connsiteX98" fmla="*/ 2888479 w 4059253"/>
              <a:gd name="connsiteY98" fmla="*/ 393106 h 2444097"/>
              <a:gd name="connsiteX99" fmla="*/ 2862841 w 4059253"/>
              <a:gd name="connsiteY99" fmla="*/ 367469 h 2444097"/>
              <a:gd name="connsiteX100" fmla="*/ 2811567 w 4059253"/>
              <a:gd name="connsiteY100" fmla="*/ 350377 h 2444097"/>
              <a:gd name="connsiteX101" fmla="*/ 2785929 w 4059253"/>
              <a:gd name="connsiteY101" fmla="*/ 333286 h 2444097"/>
              <a:gd name="connsiteX102" fmla="*/ 2751746 w 4059253"/>
              <a:gd name="connsiteY102" fmla="*/ 307649 h 2444097"/>
              <a:gd name="connsiteX103" fmla="*/ 2726109 w 4059253"/>
              <a:gd name="connsiteY103" fmla="*/ 299103 h 2444097"/>
              <a:gd name="connsiteX104" fmla="*/ 2700471 w 4059253"/>
              <a:gd name="connsiteY104" fmla="*/ 282011 h 2444097"/>
              <a:gd name="connsiteX105" fmla="*/ 2615013 w 4059253"/>
              <a:gd name="connsiteY105" fmla="*/ 256374 h 2444097"/>
              <a:gd name="connsiteX106" fmla="*/ 2589376 w 4059253"/>
              <a:gd name="connsiteY106" fmla="*/ 239282 h 2444097"/>
              <a:gd name="connsiteX107" fmla="*/ 2529555 w 4059253"/>
              <a:gd name="connsiteY107" fmla="*/ 230736 h 2444097"/>
              <a:gd name="connsiteX108" fmla="*/ 2495372 w 4059253"/>
              <a:gd name="connsiteY108" fmla="*/ 222191 h 2444097"/>
              <a:gd name="connsiteX109" fmla="*/ 2435552 w 4059253"/>
              <a:gd name="connsiteY109" fmla="*/ 196553 h 2444097"/>
              <a:gd name="connsiteX110" fmla="*/ 2375731 w 4059253"/>
              <a:gd name="connsiteY110" fmla="*/ 188007 h 2444097"/>
              <a:gd name="connsiteX111" fmla="*/ 2341548 w 4059253"/>
              <a:gd name="connsiteY111" fmla="*/ 179462 h 2444097"/>
              <a:gd name="connsiteX112" fmla="*/ 2264636 w 4059253"/>
              <a:gd name="connsiteY112" fmla="*/ 170916 h 2444097"/>
              <a:gd name="connsiteX113" fmla="*/ 2204815 w 4059253"/>
              <a:gd name="connsiteY113" fmla="*/ 162370 h 2444097"/>
              <a:gd name="connsiteX114" fmla="*/ 2162086 w 4059253"/>
              <a:gd name="connsiteY114" fmla="*/ 145278 h 2444097"/>
              <a:gd name="connsiteX115" fmla="*/ 2136449 w 4059253"/>
              <a:gd name="connsiteY115" fmla="*/ 136733 h 2444097"/>
              <a:gd name="connsiteX116" fmla="*/ 2050991 w 4059253"/>
              <a:gd name="connsiteY116" fmla="*/ 102549 h 2444097"/>
              <a:gd name="connsiteX117" fmla="*/ 2008262 w 4059253"/>
              <a:gd name="connsiteY117" fmla="*/ 94004 h 2444097"/>
              <a:gd name="connsiteX118" fmla="*/ 1956987 w 4059253"/>
              <a:gd name="connsiteY118" fmla="*/ 85458 h 2444097"/>
              <a:gd name="connsiteX119" fmla="*/ 1888621 w 4059253"/>
              <a:gd name="connsiteY119" fmla="*/ 68366 h 2444097"/>
              <a:gd name="connsiteX120" fmla="*/ 1786071 w 4059253"/>
              <a:gd name="connsiteY120" fmla="*/ 51275 h 2444097"/>
              <a:gd name="connsiteX121" fmla="*/ 1760434 w 4059253"/>
              <a:gd name="connsiteY121" fmla="*/ 42729 h 2444097"/>
              <a:gd name="connsiteX122" fmla="*/ 1666430 w 4059253"/>
              <a:gd name="connsiteY122" fmla="*/ 25637 h 2444097"/>
              <a:gd name="connsiteX123" fmla="*/ 1640793 w 4059253"/>
              <a:gd name="connsiteY123" fmla="*/ 17092 h 2444097"/>
              <a:gd name="connsiteX124" fmla="*/ 1563881 w 4059253"/>
              <a:gd name="connsiteY124" fmla="*/ 0 h 2444097"/>
              <a:gd name="connsiteX125" fmla="*/ 1273324 w 4059253"/>
              <a:gd name="connsiteY125" fmla="*/ 8546 h 2444097"/>
              <a:gd name="connsiteX126" fmla="*/ 1196412 w 4059253"/>
              <a:gd name="connsiteY126" fmla="*/ 34183 h 2444097"/>
              <a:gd name="connsiteX127" fmla="*/ 1145137 w 4059253"/>
              <a:gd name="connsiteY127" fmla="*/ 42729 h 2444097"/>
              <a:gd name="connsiteX128" fmla="*/ 1068225 w 4059253"/>
              <a:gd name="connsiteY128" fmla="*/ 68366 h 2444097"/>
              <a:gd name="connsiteX129" fmla="*/ 1042587 w 4059253"/>
              <a:gd name="connsiteY129" fmla="*/ 76912 h 2444097"/>
              <a:gd name="connsiteX130" fmla="*/ 1016950 w 4059253"/>
              <a:gd name="connsiteY130" fmla="*/ 85458 h 2444097"/>
              <a:gd name="connsiteX131" fmla="*/ 922946 w 4059253"/>
              <a:gd name="connsiteY131" fmla="*/ 102549 h 2444097"/>
              <a:gd name="connsiteX132" fmla="*/ 846034 w 4059253"/>
              <a:gd name="connsiteY132" fmla="*/ 145278 h 2444097"/>
              <a:gd name="connsiteX133" fmla="*/ 760576 w 4059253"/>
              <a:gd name="connsiteY133" fmla="*/ 162370 h 2444097"/>
              <a:gd name="connsiteX134" fmla="*/ 683664 w 4059253"/>
              <a:gd name="connsiteY134" fmla="*/ 179462 h 2444097"/>
              <a:gd name="connsiteX135" fmla="*/ 658026 w 4059253"/>
              <a:gd name="connsiteY135" fmla="*/ 179462 h 2444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4059253" h="2444097">
                <a:moveTo>
                  <a:pt x="658026" y="179462"/>
                </a:moveTo>
                <a:lnTo>
                  <a:pt x="658026" y="179462"/>
                </a:lnTo>
                <a:cubicBezTo>
                  <a:pt x="463591" y="349592"/>
                  <a:pt x="647172" y="179637"/>
                  <a:pt x="316195" y="623843"/>
                </a:cubicBezTo>
                <a:cubicBezTo>
                  <a:pt x="301753" y="643226"/>
                  <a:pt x="281253" y="657300"/>
                  <a:pt x="264920" y="675118"/>
                </a:cubicBezTo>
                <a:cubicBezTo>
                  <a:pt x="169887" y="778789"/>
                  <a:pt x="257420" y="682093"/>
                  <a:pt x="205099" y="760576"/>
                </a:cubicBezTo>
                <a:cubicBezTo>
                  <a:pt x="194981" y="775753"/>
                  <a:pt x="180164" y="787583"/>
                  <a:pt x="170916" y="803305"/>
                </a:cubicBezTo>
                <a:cubicBezTo>
                  <a:pt x="151539" y="836246"/>
                  <a:pt x="130140" y="869107"/>
                  <a:pt x="119641" y="905854"/>
                </a:cubicBezTo>
                <a:cubicBezTo>
                  <a:pt x="113931" y="925841"/>
                  <a:pt x="94922" y="995655"/>
                  <a:pt x="85458" y="1016949"/>
                </a:cubicBezTo>
                <a:cubicBezTo>
                  <a:pt x="81287" y="1026335"/>
                  <a:pt x="74064" y="1034041"/>
                  <a:pt x="68367" y="1042587"/>
                </a:cubicBezTo>
                <a:cubicBezTo>
                  <a:pt x="59821" y="1073922"/>
                  <a:pt x="50252" y="1104995"/>
                  <a:pt x="42729" y="1136591"/>
                </a:cubicBezTo>
                <a:cubicBezTo>
                  <a:pt x="36000" y="1164851"/>
                  <a:pt x="33413" y="1194059"/>
                  <a:pt x="25638" y="1222049"/>
                </a:cubicBezTo>
                <a:cubicBezTo>
                  <a:pt x="19124" y="1245499"/>
                  <a:pt x="8546" y="1267626"/>
                  <a:pt x="0" y="1290415"/>
                </a:cubicBezTo>
                <a:cubicBezTo>
                  <a:pt x="5697" y="1390116"/>
                  <a:pt x="9433" y="1489949"/>
                  <a:pt x="17092" y="1589518"/>
                </a:cubicBezTo>
                <a:cubicBezTo>
                  <a:pt x="19554" y="1621519"/>
                  <a:pt x="30336" y="1628967"/>
                  <a:pt x="42729" y="1657884"/>
                </a:cubicBezTo>
                <a:cubicBezTo>
                  <a:pt x="46277" y="1666164"/>
                  <a:pt x="46806" y="1675700"/>
                  <a:pt x="51275" y="1683521"/>
                </a:cubicBezTo>
                <a:cubicBezTo>
                  <a:pt x="72542" y="1720739"/>
                  <a:pt x="82723" y="1718786"/>
                  <a:pt x="111096" y="1751888"/>
                </a:cubicBezTo>
                <a:cubicBezTo>
                  <a:pt x="140484" y="1786174"/>
                  <a:pt x="118536" y="1766770"/>
                  <a:pt x="136733" y="1803163"/>
                </a:cubicBezTo>
                <a:cubicBezTo>
                  <a:pt x="141326" y="1812349"/>
                  <a:pt x="148128" y="1820254"/>
                  <a:pt x="153825" y="1828800"/>
                </a:cubicBezTo>
                <a:cubicBezTo>
                  <a:pt x="156673" y="1840194"/>
                  <a:pt x="161073" y="1851310"/>
                  <a:pt x="162370" y="1862983"/>
                </a:cubicBezTo>
                <a:cubicBezTo>
                  <a:pt x="164684" y="1883813"/>
                  <a:pt x="159821" y="1968981"/>
                  <a:pt x="179462" y="2008262"/>
                </a:cubicBezTo>
                <a:cubicBezTo>
                  <a:pt x="184055" y="2017448"/>
                  <a:pt x="190513" y="2025593"/>
                  <a:pt x="196554" y="2033899"/>
                </a:cubicBezTo>
                <a:cubicBezTo>
                  <a:pt x="213309" y="2056936"/>
                  <a:pt x="247828" y="2102265"/>
                  <a:pt x="247828" y="2102265"/>
                </a:cubicBezTo>
                <a:cubicBezTo>
                  <a:pt x="260590" y="2140550"/>
                  <a:pt x="253890" y="2130298"/>
                  <a:pt x="290557" y="2170632"/>
                </a:cubicBezTo>
                <a:cubicBezTo>
                  <a:pt x="306816" y="2188517"/>
                  <a:pt x="320213" y="2211096"/>
                  <a:pt x="341832" y="2221906"/>
                </a:cubicBezTo>
                <a:cubicBezTo>
                  <a:pt x="364621" y="2233301"/>
                  <a:pt x="386027" y="2248033"/>
                  <a:pt x="410198" y="2256090"/>
                </a:cubicBezTo>
                <a:lnTo>
                  <a:pt x="461473" y="2273181"/>
                </a:lnTo>
                <a:cubicBezTo>
                  <a:pt x="489663" y="2282577"/>
                  <a:pt x="499183" y="2285194"/>
                  <a:pt x="529840" y="2298819"/>
                </a:cubicBezTo>
                <a:cubicBezTo>
                  <a:pt x="541481" y="2303993"/>
                  <a:pt x="552314" y="2310892"/>
                  <a:pt x="564023" y="2315910"/>
                </a:cubicBezTo>
                <a:cubicBezTo>
                  <a:pt x="572303" y="2319458"/>
                  <a:pt x="581603" y="2320427"/>
                  <a:pt x="589660" y="2324456"/>
                </a:cubicBezTo>
                <a:cubicBezTo>
                  <a:pt x="598847" y="2329049"/>
                  <a:pt x="606380" y="2336452"/>
                  <a:pt x="615298" y="2341548"/>
                </a:cubicBezTo>
                <a:cubicBezTo>
                  <a:pt x="668587" y="2371998"/>
                  <a:pt x="635537" y="2343232"/>
                  <a:pt x="692210" y="2392822"/>
                </a:cubicBezTo>
                <a:cubicBezTo>
                  <a:pt x="720311" y="2417410"/>
                  <a:pt x="709293" y="2420168"/>
                  <a:pt x="743484" y="2427006"/>
                </a:cubicBezTo>
                <a:cubicBezTo>
                  <a:pt x="791321" y="2436573"/>
                  <a:pt x="861467" y="2440398"/>
                  <a:pt x="905855" y="2444097"/>
                </a:cubicBezTo>
                <a:cubicBezTo>
                  <a:pt x="1216352" y="2438400"/>
                  <a:pt x="1527080" y="2440265"/>
                  <a:pt x="1837346" y="2427006"/>
                </a:cubicBezTo>
                <a:cubicBezTo>
                  <a:pt x="1861662" y="2425967"/>
                  <a:pt x="1882623" y="2409064"/>
                  <a:pt x="1905712" y="2401368"/>
                </a:cubicBezTo>
                <a:cubicBezTo>
                  <a:pt x="1925386" y="2394810"/>
                  <a:pt x="1945593" y="2389974"/>
                  <a:pt x="1965533" y="2384277"/>
                </a:cubicBezTo>
                <a:cubicBezTo>
                  <a:pt x="2097564" y="2296255"/>
                  <a:pt x="1956294" y="2382132"/>
                  <a:pt x="2050991" y="2341548"/>
                </a:cubicBezTo>
                <a:cubicBezTo>
                  <a:pt x="2060431" y="2337502"/>
                  <a:pt x="2066790" y="2327407"/>
                  <a:pt x="2076628" y="2324456"/>
                </a:cubicBezTo>
                <a:cubicBezTo>
                  <a:pt x="2095921" y="2318668"/>
                  <a:pt x="2116509" y="2318759"/>
                  <a:pt x="2136449" y="2315910"/>
                </a:cubicBezTo>
                <a:cubicBezTo>
                  <a:pt x="2147843" y="2310213"/>
                  <a:pt x="2158547" y="2302847"/>
                  <a:pt x="2170632" y="2298819"/>
                </a:cubicBezTo>
                <a:cubicBezTo>
                  <a:pt x="2184412" y="2294226"/>
                  <a:pt x="2199182" y="2293424"/>
                  <a:pt x="2213361" y="2290273"/>
                </a:cubicBezTo>
                <a:cubicBezTo>
                  <a:pt x="2310027" y="2268791"/>
                  <a:pt x="2157277" y="2297587"/>
                  <a:pt x="2315911" y="2273181"/>
                </a:cubicBezTo>
                <a:cubicBezTo>
                  <a:pt x="2383927" y="2262717"/>
                  <a:pt x="2342658" y="2264951"/>
                  <a:pt x="2427006" y="2238998"/>
                </a:cubicBezTo>
                <a:cubicBezTo>
                  <a:pt x="2464036" y="2227604"/>
                  <a:pt x="2534448" y="2224569"/>
                  <a:pt x="2563739" y="2221906"/>
                </a:cubicBezTo>
                <a:cubicBezTo>
                  <a:pt x="2580830" y="2216209"/>
                  <a:pt x="2597632" y="2209555"/>
                  <a:pt x="2615013" y="2204815"/>
                </a:cubicBezTo>
                <a:cubicBezTo>
                  <a:pt x="2629026" y="2200993"/>
                  <a:pt x="2643830" y="2200443"/>
                  <a:pt x="2657742" y="2196269"/>
                </a:cubicBezTo>
                <a:cubicBezTo>
                  <a:pt x="2735685" y="2172886"/>
                  <a:pt x="2667329" y="2187333"/>
                  <a:pt x="2734655" y="2162086"/>
                </a:cubicBezTo>
                <a:cubicBezTo>
                  <a:pt x="2745652" y="2157962"/>
                  <a:pt x="2757841" y="2157664"/>
                  <a:pt x="2768838" y="2153540"/>
                </a:cubicBezTo>
                <a:cubicBezTo>
                  <a:pt x="2780766" y="2149067"/>
                  <a:pt x="2791093" y="2140922"/>
                  <a:pt x="2803021" y="2136449"/>
                </a:cubicBezTo>
                <a:cubicBezTo>
                  <a:pt x="2814018" y="2132325"/>
                  <a:pt x="2825911" y="2131130"/>
                  <a:pt x="2837204" y="2127903"/>
                </a:cubicBezTo>
                <a:cubicBezTo>
                  <a:pt x="2845865" y="2125428"/>
                  <a:pt x="2854180" y="2121832"/>
                  <a:pt x="2862841" y="2119357"/>
                </a:cubicBezTo>
                <a:cubicBezTo>
                  <a:pt x="2899305" y="2108939"/>
                  <a:pt x="2900115" y="2111073"/>
                  <a:pt x="2939754" y="2102265"/>
                </a:cubicBezTo>
                <a:cubicBezTo>
                  <a:pt x="2951219" y="2099717"/>
                  <a:pt x="2962420" y="2096023"/>
                  <a:pt x="2973937" y="2093720"/>
                </a:cubicBezTo>
                <a:cubicBezTo>
                  <a:pt x="3049663" y="2078575"/>
                  <a:pt x="3073421" y="2082338"/>
                  <a:pt x="3170490" y="2076628"/>
                </a:cubicBezTo>
                <a:cubicBezTo>
                  <a:pt x="3251205" y="2056449"/>
                  <a:pt x="3146804" y="2084477"/>
                  <a:pt x="3264494" y="2042445"/>
                </a:cubicBezTo>
                <a:cubicBezTo>
                  <a:pt x="3321199" y="2022193"/>
                  <a:pt x="3331642" y="2024437"/>
                  <a:pt x="3392681" y="2016807"/>
                </a:cubicBezTo>
                <a:cubicBezTo>
                  <a:pt x="3421167" y="2008261"/>
                  <a:pt x="3449287" y="1998383"/>
                  <a:pt x="3478139" y="1991170"/>
                </a:cubicBezTo>
                <a:cubicBezTo>
                  <a:pt x="3494949" y="1986968"/>
                  <a:pt x="3512817" y="1987603"/>
                  <a:pt x="3529413" y="1982624"/>
                </a:cubicBezTo>
                <a:cubicBezTo>
                  <a:pt x="3541615" y="1978963"/>
                  <a:pt x="3551511" y="1969562"/>
                  <a:pt x="3563597" y="1965533"/>
                </a:cubicBezTo>
                <a:cubicBezTo>
                  <a:pt x="3585882" y="1958105"/>
                  <a:pt x="3609174" y="1954138"/>
                  <a:pt x="3631963" y="1948441"/>
                </a:cubicBezTo>
                <a:cubicBezTo>
                  <a:pt x="3688426" y="1934325"/>
                  <a:pt x="3654492" y="1941352"/>
                  <a:pt x="3734512" y="1931349"/>
                </a:cubicBezTo>
                <a:cubicBezTo>
                  <a:pt x="3748755" y="1922803"/>
                  <a:pt x="3762721" y="1913778"/>
                  <a:pt x="3777241" y="1905712"/>
                </a:cubicBezTo>
                <a:cubicBezTo>
                  <a:pt x="3788377" y="1899525"/>
                  <a:pt x="3800364" y="1894941"/>
                  <a:pt x="3811425" y="1888620"/>
                </a:cubicBezTo>
                <a:cubicBezTo>
                  <a:pt x="3820342" y="1883524"/>
                  <a:pt x="3828145" y="1876625"/>
                  <a:pt x="3837062" y="1871529"/>
                </a:cubicBezTo>
                <a:cubicBezTo>
                  <a:pt x="3866634" y="1854630"/>
                  <a:pt x="3868117" y="1855480"/>
                  <a:pt x="3896883" y="1845892"/>
                </a:cubicBezTo>
                <a:cubicBezTo>
                  <a:pt x="3960492" y="1782281"/>
                  <a:pt x="3879971" y="1860387"/>
                  <a:pt x="3956703" y="1794617"/>
                </a:cubicBezTo>
                <a:cubicBezTo>
                  <a:pt x="3997440" y="1759700"/>
                  <a:pt x="3964369" y="1774969"/>
                  <a:pt x="4007978" y="1760434"/>
                </a:cubicBezTo>
                <a:cubicBezTo>
                  <a:pt x="4013675" y="1751888"/>
                  <a:pt x="4018494" y="1742686"/>
                  <a:pt x="4025069" y="1734796"/>
                </a:cubicBezTo>
                <a:cubicBezTo>
                  <a:pt x="4032806" y="1725512"/>
                  <a:pt x="4045798" y="1720203"/>
                  <a:pt x="4050707" y="1709159"/>
                </a:cubicBezTo>
                <a:cubicBezTo>
                  <a:pt x="4057744" y="1693325"/>
                  <a:pt x="4056404" y="1674976"/>
                  <a:pt x="4059253" y="1657884"/>
                </a:cubicBezTo>
                <a:cubicBezTo>
                  <a:pt x="4056404" y="1598063"/>
                  <a:pt x="4055681" y="1538104"/>
                  <a:pt x="4050707" y="1478422"/>
                </a:cubicBezTo>
                <a:cubicBezTo>
                  <a:pt x="4049959" y="1469445"/>
                  <a:pt x="4044346" y="1461524"/>
                  <a:pt x="4042161" y="1452785"/>
                </a:cubicBezTo>
                <a:cubicBezTo>
                  <a:pt x="4038638" y="1438694"/>
                  <a:pt x="4036213" y="1424347"/>
                  <a:pt x="4033615" y="1410056"/>
                </a:cubicBezTo>
                <a:cubicBezTo>
                  <a:pt x="4030515" y="1393008"/>
                  <a:pt x="4028828" y="1375696"/>
                  <a:pt x="4025069" y="1358781"/>
                </a:cubicBezTo>
                <a:cubicBezTo>
                  <a:pt x="4023115" y="1349988"/>
                  <a:pt x="4018478" y="1341937"/>
                  <a:pt x="4016524" y="1333144"/>
                </a:cubicBezTo>
                <a:cubicBezTo>
                  <a:pt x="4012765" y="1316229"/>
                  <a:pt x="4011609" y="1298812"/>
                  <a:pt x="4007978" y="1281869"/>
                </a:cubicBezTo>
                <a:cubicBezTo>
                  <a:pt x="4003056" y="1258900"/>
                  <a:pt x="3996583" y="1236292"/>
                  <a:pt x="3990886" y="1213503"/>
                </a:cubicBezTo>
                <a:cubicBezTo>
                  <a:pt x="3988037" y="1202109"/>
                  <a:pt x="3986055" y="1190462"/>
                  <a:pt x="3982341" y="1179320"/>
                </a:cubicBezTo>
                <a:cubicBezTo>
                  <a:pt x="3976644" y="1162228"/>
                  <a:pt x="3969619" y="1145523"/>
                  <a:pt x="3965249" y="1128045"/>
                </a:cubicBezTo>
                <a:cubicBezTo>
                  <a:pt x="3961046" y="1111235"/>
                  <a:pt x="3960462" y="1093685"/>
                  <a:pt x="3956703" y="1076770"/>
                </a:cubicBezTo>
                <a:cubicBezTo>
                  <a:pt x="3954749" y="1067977"/>
                  <a:pt x="3951320" y="1059567"/>
                  <a:pt x="3948157" y="1051133"/>
                </a:cubicBezTo>
                <a:cubicBezTo>
                  <a:pt x="3938044" y="1024165"/>
                  <a:pt x="3928879" y="993763"/>
                  <a:pt x="3905428" y="974220"/>
                </a:cubicBezTo>
                <a:cubicBezTo>
                  <a:pt x="3898508" y="968453"/>
                  <a:pt x="3888337" y="968523"/>
                  <a:pt x="3879791" y="965675"/>
                </a:cubicBezTo>
                <a:cubicBezTo>
                  <a:pt x="3868397" y="957129"/>
                  <a:pt x="3855679" y="950108"/>
                  <a:pt x="3845608" y="940037"/>
                </a:cubicBezTo>
                <a:cubicBezTo>
                  <a:pt x="3802184" y="896613"/>
                  <a:pt x="3858875" y="930760"/>
                  <a:pt x="3802879" y="888763"/>
                </a:cubicBezTo>
                <a:cubicBezTo>
                  <a:pt x="3789591" y="878797"/>
                  <a:pt x="3773261" y="873323"/>
                  <a:pt x="3760150" y="863125"/>
                </a:cubicBezTo>
                <a:cubicBezTo>
                  <a:pt x="3721575" y="833122"/>
                  <a:pt x="3728922" y="819678"/>
                  <a:pt x="3683238" y="794759"/>
                </a:cubicBezTo>
                <a:cubicBezTo>
                  <a:pt x="3667422" y="786132"/>
                  <a:pt x="3649055" y="783364"/>
                  <a:pt x="3631963" y="777667"/>
                </a:cubicBezTo>
                <a:cubicBezTo>
                  <a:pt x="3497332" y="665475"/>
                  <a:pt x="3667838" y="802503"/>
                  <a:pt x="3520868" y="700755"/>
                </a:cubicBezTo>
                <a:cubicBezTo>
                  <a:pt x="3502576" y="688091"/>
                  <a:pt x="3488747" y="669344"/>
                  <a:pt x="3469593" y="658026"/>
                </a:cubicBezTo>
                <a:cubicBezTo>
                  <a:pt x="3425722" y="632103"/>
                  <a:pt x="3378438" y="612449"/>
                  <a:pt x="3332860" y="589660"/>
                </a:cubicBezTo>
                <a:lnTo>
                  <a:pt x="3281585" y="564022"/>
                </a:lnTo>
                <a:cubicBezTo>
                  <a:pt x="3270191" y="558325"/>
                  <a:pt x="3259761" y="550021"/>
                  <a:pt x="3247402" y="546931"/>
                </a:cubicBezTo>
                <a:cubicBezTo>
                  <a:pt x="3236008" y="544082"/>
                  <a:pt x="3224216" y="542509"/>
                  <a:pt x="3213219" y="538385"/>
                </a:cubicBezTo>
                <a:cubicBezTo>
                  <a:pt x="3138481" y="510357"/>
                  <a:pt x="3223177" y="530931"/>
                  <a:pt x="3136307" y="504202"/>
                </a:cubicBezTo>
                <a:cubicBezTo>
                  <a:pt x="3086614" y="488912"/>
                  <a:pt x="3056280" y="487532"/>
                  <a:pt x="3008120" y="470019"/>
                </a:cubicBezTo>
                <a:cubicBezTo>
                  <a:pt x="2993292" y="464627"/>
                  <a:pt x="2961526" y="446857"/>
                  <a:pt x="2948299" y="435835"/>
                </a:cubicBezTo>
                <a:cubicBezTo>
                  <a:pt x="2939015" y="428098"/>
                  <a:pt x="2932496" y="417223"/>
                  <a:pt x="2922662" y="410198"/>
                </a:cubicBezTo>
                <a:cubicBezTo>
                  <a:pt x="2912296" y="402793"/>
                  <a:pt x="2898845" y="400511"/>
                  <a:pt x="2888479" y="393106"/>
                </a:cubicBezTo>
                <a:cubicBezTo>
                  <a:pt x="2878644" y="386081"/>
                  <a:pt x="2873406" y="373338"/>
                  <a:pt x="2862841" y="367469"/>
                </a:cubicBezTo>
                <a:cubicBezTo>
                  <a:pt x="2847092" y="358720"/>
                  <a:pt x="2826557" y="360370"/>
                  <a:pt x="2811567" y="350377"/>
                </a:cubicBezTo>
                <a:cubicBezTo>
                  <a:pt x="2803021" y="344680"/>
                  <a:pt x="2794287" y="339256"/>
                  <a:pt x="2785929" y="333286"/>
                </a:cubicBezTo>
                <a:cubicBezTo>
                  <a:pt x="2774339" y="325008"/>
                  <a:pt x="2764112" y="314715"/>
                  <a:pt x="2751746" y="307649"/>
                </a:cubicBezTo>
                <a:cubicBezTo>
                  <a:pt x="2743925" y="303180"/>
                  <a:pt x="2734166" y="303132"/>
                  <a:pt x="2726109" y="299103"/>
                </a:cubicBezTo>
                <a:cubicBezTo>
                  <a:pt x="2716922" y="294510"/>
                  <a:pt x="2709857" y="286182"/>
                  <a:pt x="2700471" y="282011"/>
                </a:cubicBezTo>
                <a:cubicBezTo>
                  <a:pt x="2673723" y="270123"/>
                  <a:pt x="2643421" y="263476"/>
                  <a:pt x="2615013" y="256374"/>
                </a:cubicBezTo>
                <a:cubicBezTo>
                  <a:pt x="2606467" y="250677"/>
                  <a:pt x="2599214" y="242233"/>
                  <a:pt x="2589376" y="239282"/>
                </a:cubicBezTo>
                <a:cubicBezTo>
                  <a:pt x="2570083" y="233494"/>
                  <a:pt x="2549373" y="234339"/>
                  <a:pt x="2529555" y="230736"/>
                </a:cubicBezTo>
                <a:cubicBezTo>
                  <a:pt x="2517999" y="228635"/>
                  <a:pt x="2506766" y="225039"/>
                  <a:pt x="2495372" y="222191"/>
                </a:cubicBezTo>
                <a:cubicBezTo>
                  <a:pt x="2476843" y="212926"/>
                  <a:pt x="2456508" y="200744"/>
                  <a:pt x="2435552" y="196553"/>
                </a:cubicBezTo>
                <a:cubicBezTo>
                  <a:pt x="2415800" y="192603"/>
                  <a:pt x="2395549" y="191610"/>
                  <a:pt x="2375731" y="188007"/>
                </a:cubicBezTo>
                <a:cubicBezTo>
                  <a:pt x="2364175" y="185906"/>
                  <a:pt x="2353156" y="181248"/>
                  <a:pt x="2341548" y="179462"/>
                </a:cubicBezTo>
                <a:cubicBezTo>
                  <a:pt x="2316053" y="175540"/>
                  <a:pt x="2290232" y="174116"/>
                  <a:pt x="2264636" y="170916"/>
                </a:cubicBezTo>
                <a:cubicBezTo>
                  <a:pt x="2244649" y="168418"/>
                  <a:pt x="2224755" y="165219"/>
                  <a:pt x="2204815" y="162370"/>
                </a:cubicBezTo>
                <a:cubicBezTo>
                  <a:pt x="2190572" y="156673"/>
                  <a:pt x="2176450" y="150664"/>
                  <a:pt x="2162086" y="145278"/>
                </a:cubicBezTo>
                <a:cubicBezTo>
                  <a:pt x="2153652" y="142115"/>
                  <a:pt x="2144729" y="140281"/>
                  <a:pt x="2136449" y="136733"/>
                </a:cubicBezTo>
                <a:cubicBezTo>
                  <a:pt x="2096569" y="119642"/>
                  <a:pt x="2099619" y="112274"/>
                  <a:pt x="2050991" y="102549"/>
                </a:cubicBezTo>
                <a:lnTo>
                  <a:pt x="2008262" y="94004"/>
                </a:lnTo>
                <a:cubicBezTo>
                  <a:pt x="1991214" y="90904"/>
                  <a:pt x="1973930" y="89089"/>
                  <a:pt x="1956987" y="85458"/>
                </a:cubicBezTo>
                <a:cubicBezTo>
                  <a:pt x="1934018" y="80536"/>
                  <a:pt x="1911791" y="72228"/>
                  <a:pt x="1888621" y="68366"/>
                </a:cubicBezTo>
                <a:lnTo>
                  <a:pt x="1786071" y="51275"/>
                </a:lnTo>
                <a:cubicBezTo>
                  <a:pt x="1777525" y="48426"/>
                  <a:pt x="1769173" y="44914"/>
                  <a:pt x="1760434" y="42729"/>
                </a:cubicBezTo>
                <a:cubicBezTo>
                  <a:pt x="1698252" y="27183"/>
                  <a:pt x="1734969" y="40867"/>
                  <a:pt x="1666430" y="25637"/>
                </a:cubicBezTo>
                <a:cubicBezTo>
                  <a:pt x="1657637" y="23683"/>
                  <a:pt x="1649454" y="19567"/>
                  <a:pt x="1640793" y="17092"/>
                </a:cubicBezTo>
                <a:cubicBezTo>
                  <a:pt x="1612628" y="9045"/>
                  <a:pt x="1593258" y="5876"/>
                  <a:pt x="1563881" y="0"/>
                </a:cubicBezTo>
                <a:cubicBezTo>
                  <a:pt x="1467029" y="2849"/>
                  <a:pt x="1369947" y="1299"/>
                  <a:pt x="1273324" y="8546"/>
                </a:cubicBezTo>
                <a:cubicBezTo>
                  <a:pt x="1226693" y="12043"/>
                  <a:pt x="1232546" y="28161"/>
                  <a:pt x="1196412" y="34183"/>
                </a:cubicBezTo>
                <a:cubicBezTo>
                  <a:pt x="1179320" y="37032"/>
                  <a:pt x="1161879" y="38264"/>
                  <a:pt x="1145137" y="42729"/>
                </a:cubicBezTo>
                <a:cubicBezTo>
                  <a:pt x="1119025" y="49692"/>
                  <a:pt x="1093862" y="59820"/>
                  <a:pt x="1068225" y="68366"/>
                </a:cubicBezTo>
                <a:lnTo>
                  <a:pt x="1042587" y="76912"/>
                </a:lnTo>
                <a:cubicBezTo>
                  <a:pt x="1034041" y="79761"/>
                  <a:pt x="1025783" y="83691"/>
                  <a:pt x="1016950" y="85458"/>
                </a:cubicBezTo>
                <a:cubicBezTo>
                  <a:pt x="957230" y="97402"/>
                  <a:pt x="988548" y="91616"/>
                  <a:pt x="922946" y="102549"/>
                </a:cubicBezTo>
                <a:cubicBezTo>
                  <a:pt x="888382" y="125592"/>
                  <a:pt x="880544" y="137314"/>
                  <a:pt x="846034" y="145278"/>
                </a:cubicBezTo>
                <a:cubicBezTo>
                  <a:pt x="817728" y="151810"/>
                  <a:pt x="788759" y="155324"/>
                  <a:pt x="760576" y="162370"/>
                </a:cubicBezTo>
                <a:cubicBezTo>
                  <a:pt x="740374" y="167421"/>
                  <a:pt x="703193" y="177292"/>
                  <a:pt x="683664" y="179462"/>
                </a:cubicBezTo>
                <a:cubicBezTo>
                  <a:pt x="672339" y="180720"/>
                  <a:pt x="662299" y="179462"/>
                  <a:pt x="658026" y="179462"/>
                </a:cubicBez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666572" y="-155574"/>
            <a:ext cx="5341121" cy="2941503"/>
          </a:xfrm>
          <a:custGeom>
            <a:avLst/>
            <a:gdLst>
              <a:gd name="connsiteX0" fmla="*/ 0 w 5341121"/>
              <a:gd name="connsiteY0" fmla="*/ 198303 h 2941503"/>
              <a:gd name="connsiteX1" fmla="*/ 0 w 5341121"/>
              <a:gd name="connsiteY1" fmla="*/ 198303 h 2941503"/>
              <a:gd name="connsiteX2" fmla="*/ 8546 w 5341121"/>
              <a:gd name="connsiteY2" fmla="*/ 377765 h 2941503"/>
              <a:gd name="connsiteX3" fmla="*/ 68366 w 5341121"/>
              <a:gd name="connsiteY3" fmla="*/ 437585 h 2941503"/>
              <a:gd name="connsiteX4" fmla="*/ 94004 w 5341121"/>
              <a:gd name="connsiteY4" fmla="*/ 463223 h 2941503"/>
              <a:gd name="connsiteX5" fmla="*/ 128187 w 5341121"/>
              <a:gd name="connsiteY5" fmla="*/ 488860 h 2941503"/>
              <a:gd name="connsiteX6" fmla="*/ 153824 w 5341121"/>
              <a:gd name="connsiteY6" fmla="*/ 505952 h 2941503"/>
              <a:gd name="connsiteX7" fmla="*/ 213645 w 5341121"/>
              <a:gd name="connsiteY7" fmla="*/ 582864 h 2941503"/>
              <a:gd name="connsiteX8" fmla="*/ 222191 w 5341121"/>
              <a:gd name="connsiteY8" fmla="*/ 608501 h 2941503"/>
              <a:gd name="connsiteX9" fmla="*/ 213645 w 5341121"/>
              <a:gd name="connsiteY9" fmla="*/ 685413 h 2941503"/>
              <a:gd name="connsiteX10" fmla="*/ 162370 w 5341121"/>
              <a:gd name="connsiteY10" fmla="*/ 728142 h 2941503"/>
              <a:gd name="connsiteX11" fmla="*/ 153824 w 5341121"/>
              <a:gd name="connsiteY11" fmla="*/ 753780 h 2941503"/>
              <a:gd name="connsiteX12" fmla="*/ 145278 w 5341121"/>
              <a:gd name="connsiteY12" fmla="*/ 839238 h 2941503"/>
              <a:gd name="connsiteX13" fmla="*/ 170916 w 5341121"/>
              <a:gd name="connsiteY13" fmla="*/ 847783 h 2941503"/>
              <a:gd name="connsiteX14" fmla="*/ 307649 w 5341121"/>
              <a:gd name="connsiteY14" fmla="*/ 864875 h 2941503"/>
              <a:gd name="connsiteX15" fmla="*/ 683664 w 5341121"/>
              <a:gd name="connsiteY15" fmla="*/ 881967 h 2941503"/>
              <a:gd name="connsiteX16" fmla="*/ 863125 w 5341121"/>
              <a:gd name="connsiteY16" fmla="*/ 890512 h 2941503"/>
              <a:gd name="connsiteX17" fmla="*/ 974221 w 5341121"/>
              <a:gd name="connsiteY17" fmla="*/ 907604 h 2941503"/>
              <a:gd name="connsiteX18" fmla="*/ 1059678 w 5341121"/>
              <a:gd name="connsiteY18" fmla="*/ 958879 h 2941503"/>
              <a:gd name="connsiteX19" fmla="*/ 1145136 w 5341121"/>
              <a:gd name="connsiteY19" fmla="*/ 1027245 h 2941503"/>
              <a:gd name="connsiteX20" fmla="*/ 1162228 w 5341121"/>
              <a:gd name="connsiteY20" fmla="*/ 1052882 h 2941503"/>
              <a:gd name="connsiteX21" fmla="*/ 1179320 w 5341121"/>
              <a:gd name="connsiteY21" fmla="*/ 1104157 h 2941503"/>
              <a:gd name="connsiteX22" fmla="*/ 1153682 w 5341121"/>
              <a:gd name="connsiteY22" fmla="*/ 1189615 h 2941503"/>
              <a:gd name="connsiteX23" fmla="*/ 1119499 w 5341121"/>
              <a:gd name="connsiteY23" fmla="*/ 1249436 h 2941503"/>
              <a:gd name="connsiteX24" fmla="*/ 1153682 w 5341121"/>
              <a:gd name="connsiteY24" fmla="*/ 1403260 h 2941503"/>
              <a:gd name="connsiteX25" fmla="*/ 1187865 w 5341121"/>
              <a:gd name="connsiteY25" fmla="*/ 1411806 h 2941503"/>
              <a:gd name="connsiteX26" fmla="*/ 1239140 w 5341121"/>
              <a:gd name="connsiteY26" fmla="*/ 1454535 h 2941503"/>
              <a:gd name="connsiteX27" fmla="*/ 1264778 w 5341121"/>
              <a:gd name="connsiteY27" fmla="*/ 1488718 h 2941503"/>
              <a:gd name="connsiteX28" fmla="*/ 1290415 w 5341121"/>
              <a:gd name="connsiteY28" fmla="*/ 1531447 h 2941503"/>
              <a:gd name="connsiteX29" fmla="*/ 1316052 w 5341121"/>
              <a:gd name="connsiteY29" fmla="*/ 1548538 h 2941503"/>
              <a:gd name="connsiteX30" fmla="*/ 1324598 w 5341121"/>
              <a:gd name="connsiteY30" fmla="*/ 1574176 h 2941503"/>
              <a:gd name="connsiteX31" fmla="*/ 1367327 w 5341121"/>
              <a:gd name="connsiteY31" fmla="*/ 1625451 h 2941503"/>
              <a:gd name="connsiteX32" fmla="*/ 1384419 w 5341121"/>
              <a:gd name="connsiteY32" fmla="*/ 1676725 h 2941503"/>
              <a:gd name="connsiteX33" fmla="*/ 1410056 w 5341121"/>
              <a:gd name="connsiteY33" fmla="*/ 1728000 h 2941503"/>
              <a:gd name="connsiteX34" fmla="*/ 1657884 w 5341121"/>
              <a:gd name="connsiteY34" fmla="*/ 1719454 h 2941503"/>
              <a:gd name="connsiteX35" fmla="*/ 1726250 w 5341121"/>
              <a:gd name="connsiteY35" fmla="*/ 1728000 h 2941503"/>
              <a:gd name="connsiteX36" fmla="*/ 1803163 w 5341121"/>
              <a:gd name="connsiteY36" fmla="*/ 1736546 h 2941503"/>
              <a:gd name="connsiteX37" fmla="*/ 1871529 w 5341121"/>
              <a:gd name="connsiteY37" fmla="*/ 1753638 h 2941503"/>
              <a:gd name="connsiteX38" fmla="*/ 1939895 w 5341121"/>
              <a:gd name="connsiteY38" fmla="*/ 1770729 h 2941503"/>
              <a:gd name="connsiteX39" fmla="*/ 1974078 w 5341121"/>
              <a:gd name="connsiteY39" fmla="*/ 1779275 h 2941503"/>
              <a:gd name="connsiteX40" fmla="*/ 2025353 w 5341121"/>
              <a:gd name="connsiteY40" fmla="*/ 1796367 h 2941503"/>
              <a:gd name="connsiteX41" fmla="*/ 2093720 w 5341121"/>
              <a:gd name="connsiteY41" fmla="*/ 1822004 h 2941503"/>
              <a:gd name="connsiteX42" fmla="*/ 2153540 w 5341121"/>
              <a:gd name="connsiteY42" fmla="*/ 1864733 h 2941503"/>
              <a:gd name="connsiteX43" fmla="*/ 2213361 w 5341121"/>
              <a:gd name="connsiteY43" fmla="*/ 1916008 h 2941503"/>
              <a:gd name="connsiteX44" fmla="*/ 2256090 w 5341121"/>
              <a:gd name="connsiteY44" fmla="*/ 2001466 h 2941503"/>
              <a:gd name="connsiteX45" fmla="*/ 2264635 w 5341121"/>
              <a:gd name="connsiteY45" fmla="*/ 2027103 h 2941503"/>
              <a:gd name="connsiteX46" fmla="*/ 2290273 w 5341121"/>
              <a:gd name="connsiteY46" fmla="*/ 2061286 h 2941503"/>
              <a:gd name="connsiteX47" fmla="*/ 2341548 w 5341121"/>
              <a:gd name="connsiteY47" fmla="*/ 2155290 h 2941503"/>
              <a:gd name="connsiteX48" fmla="*/ 2367185 w 5341121"/>
              <a:gd name="connsiteY48" fmla="*/ 2206565 h 2941503"/>
              <a:gd name="connsiteX49" fmla="*/ 2384277 w 5341121"/>
              <a:gd name="connsiteY49" fmla="*/ 2300568 h 2941503"/>
              <a:gd name="connsiteX50" fmla="*/ 2392822 w 5341121"/>
              <a:gd name="connsiteY50" fmla="*/ 2351843 h 2941503"/>
              <a:gd name="connsiteX51" fmla="*/ 2401368 w 5341121"/>
              <a:gd name="connsiteY51" fmla="*/ 2625309 h 2941503"/>
              <a:gd name="connsiteX52" fmla="*/ 2427006 w 5341121"/>
              <a:gd name="connsiteY52" fmla="*/ 2762041 h 2941503"/>
              <a:gd name="connsiteX53" fmla="*/ 2452643 w 5341121"/>
              <a:gd name="connsiteY53" fmla="*/ 2787679 h 2941503"/>
              <a:gd name="connsiteX54" fmla="*/ 2495372 w 5341121"/>
              <a:gd name="connsiteY54" fmla="*/ 2847499 h 2941503"/>
              <a:gd name="connsiteX55" fmla="*/ 2546647 w 5341121"/>
              <a:gd name="connsiteY55" fmla="*/ 2873137 h 2941503"/>
              <a:gd name="connsiteX56" fmla="*/ 2580830 w 5341121"/>
              <a:gd name="connsiteY56" fmla="*/ 2881682 h 2941503"/>
              <a:gd name="connsiteX57" fmla="*/ 2606467 w 5341121"/>
              <a:gd name="connsiteY57" fmla="*/ 2890228 h 2941503"/>
              <a:gd name="connsiteX58" fmla="*/ 2973936 w 5341121"/>
              <a:gd name="connsiteY58" fmla="*/ 2898774 h 2941503"/>
              <a:gd name="connsiteX59" fmla="*/ 3025211 w 5341121"/>
              <a:gd name="connsiteY59" fmla="*/ 2907320 h 2941503"/>
              <a:gd name="connsiteX60" fmla="*/ 3067940 w 5341121"/>
              <a:gd name="connsiteY60" fmla="*/ 2924411 h 2941503"/>
              <a:gd name="connsiteX61" fmla="*/ 3213219 w 5341121"/>
              <a:gd name="connsiteY61" fmla="*/ 2941503 h 2941503"/>
              <a:gd name="connsiteX62" fmla="*/ 3597779 w 5341121"/>
              <a:gd name="connsiteY62" fmla="*/ 2924411 h 2941503"/>
              <a:gd name="connsiteX63" fmla="*/ 3691783 w 5341121"/>
              <a:gd name="connsiteY63" fmla="*/ 2907320 h 2941503"/>
              <a:gd name="connsiteX64" fmla="*/ 3743058 w 5341121"/>
              <a:gd name="connsiteY64" fmla="*/ 2873137 h 2941503"/>
              <a:gd name="connsiteX65" fmla="*/ 3854153 w 5341121"/>
              <a:gd name="connsiteY65" fmla="*/ 2770587 h 2941503"/>
              <a:gd name="connsiteX66" fmla="*/ 3871245 w 5341121"/>
              <a:gd name="connsiteY66" fmla="*/ 2702221 h 2941503"/>
              <a:gd name="connsiteX67" fmla="*/ 3905428 w 5341121"/>
              <a:gd name="connsiteY67" fmla="*/ 2685129 h 2941503"/>
              <a:gd name="connsiteX68" fmla="*/ 3948157 w 5341121"/>
              <a:gd name="connsiteY68" fmla="*/ 2659492 h 2941503"/>
              <a:gd name="connsiteX69" fmla="*/ 4033615 w 5341121"/>
              <a:gd name="connsiteY69" fmla="*/ 2625309 h 2941503"/>
              <a:gd name="connsiteX70" fmla="*/ 4119073 w 5341121"/>
              <a:gd name="connsiteY70" fmla="*/ 2565488 h 2941503"/>
              <a:gd name="connsiteX71" fmla="*/ 4144710 w 5341121"/>
              <a:gd name="connsiteY71" fmla="*/ 2548396 h 2941503"/>
              <a:gd name="connsiteX72" fmla="*/ 4178893 w 5341121"/>
              <a:gd name="connsiteY72" fmla="*/ 2531305 h 2941503"/>
              <a:gd name="connsiteX73" fmla="*/ 4213077 w 5341121"/>
              <a:gd name="connsiteY73" fmla="*/ 2497122 h 2941503"/>
              <a:gd name="connsiteX74" fmla="*/ 4289989 w 5341121"/>
              <a:gd name="connsiteY74" fmla="*/ 2428755 h 2941503"/>
              <a:gd name="connsiteX75" fmla="*/ 4392538 w 5341121"/>
              <a:gd name="connsiteY75" fmla="*/ 2300568 h 2941503"/>
              <a:gd name="connsiteX76" fmla="*/ 4443813 w 5341121"/>
              <a:gd name="connsiteY76" fmla="*/ 2249294 h 2941503"/>
              <a:gd name="connsiteX77" fmla="*/ 4503634 w 5341121"/>
              <a:gd name="connsiteY77" fmla="*/ 2189473 h 2941503"/>
              <a:gd name="connsiteX78" fmla="*/ 4537817 w 5341121"/>
              <a:gd name="connsiteY78" fmla="*/ 2104015 h 2941503"/>
              <a:gd name="connsiteX79" fmla="*/ 4614729 w 5341121"/>
              <a:gd name="connsiteY79" fmla="*/ 1958737 h 2941503"/>
              <a:gd name="connsiteX80" fmla="*/ 4666004 w 5341121"/>
              <a:gd name="connsiteY80" fmla="*/ 1881824 h 2941503"/>
              <a:gd name="connsiteX81" fmla="*/ 4691641 w 5341121"/>
              <a:gd name="connsiteY81" fmla="*/ 1856187 h 2941503"/>
              <a:gd name="connsiteX82" fmla="*/ 4725824 w 5341121"/>
              <a:gd name="connsiteY82" fmla="*/ 1796367 h 2941503"/>
              <a:gd name="connsiteX83" fmla="*/ 4751462 w 5341121"/>
              <a:gd name="connsiteY83" fmla="*/ 1770729 h 2941503"/>
              <a:gd name="connsiteX84" fmla="*/ 4768553 w 5341121"/>
              <a:gd name="connsiteY84" fmla="*/ 1745092 h 2941503"/>
              <a:gd name="connsiteX85" fmla="*/ 4794191 w 5341121"/>
              <a:gd name="connsiteY85" fmla="*/ 1710909 h 2941503"/>
              <a:gd name="connsiteX86" fmla="*/ 4811282 w 5341121"/>
              <a:gd name="connsiteY86" fmla="*/ 1685271 h 2941503"/>
              <a:gd name="connsiteX87" fmla="*/ 4819828 w 5341121"/>
              <a:gd name="connsiteY87" fmla="*/ 1659634 h 2941503"/>
              <a:gd name="connsiteX88" fmla="*/ 4854011 w 5341121"/>
              <a:gd name="connsiteY88" fmla="*/ 1616905 h 2941503"/>
              <a:gd name="connsiteX89" fmla="*/ 4888194 w 5341121"/>
              <a:gd name="connsiteY89" fmla="*/ 1565630 h 2941503"/>
              <a:gd name="connsiteX90" fmla="*/ 4956561 w 5341121"/>
              <a:gd name="connsiteY90" fmla="*/ 1497264 h 2941503"/>
              <a:gd name="connsiteX91" fmla="*/ 5042019 w 5341121"/>
              <a:gd name="connsiteY91" fmla="*/ 1394714 h 2941503"/>
              <a:gd name="connsiteX92" fmla="*/ 5067656 w 5341121"/>
              <a:gd name="connsiteY92" fmla="*/ 1360531 h 2941503"/>
              <a:gd name="connsiteX93" fmla="*/ 5110385 w 5341121"/>
              <a:gd name="connsiteY93" fmla="*/ 1317802 h 2941503"/>
              <a:gd name="connsiteX94" fmla="*/ 5153114 w 5341121"/>
              <a:gd name="connsiteY94" fmla="*/ 1223798 h 2941503"/>
              <a:gd name="connsiteX95" fmla="*/ 5161660 w 5341121"/>
              <a:gd name="connsiteY95" fmla="*/ 1027245 h 2941503"/>
              <a:gd name="connsiteX96" fmla="*/ 5170206 w 5341121"/>
              <a:gd name="connsiteY96" fmla="*/ 941787 h 2941503"/>
              <a:gd name="connsiteX97" fmla="*/ 5212935 w 5341121"/>
              <a:gd name="connsiteY97" fmla="*/ 437585 h 2941503"/>
              <a:gd name="connsiteX98" fmla="*/ 5230026 w 5341121"/>
              <a:gd name="connsiteY98" fmla="*/ 335036 h 2941503"/>
              <a:gd name="connsiteX99" fmla="*/ 5238572 w 5341121"/>
              <a:gd name="connsiteY99" fmla="*/ 292307 h 2941503"/>
              <a:gd name="connsiteX100" fmla="*/ 5264209 w 5341121"/>
              <a:gd name="connsiteY100" fmla="*/ 223940 h 2941503"/>
              <a:gd name="connsiteX101" fmla="*/ 5272755 w 5341121"/>
              <a:gd name="connsiteY101" fmla="*/ 181211 h 2941503"/>
              <a:gd name="connsiteX102" fmla="*/ 5289847 w 5341121"/>
              <a:gd name="connsiteY102" fmla="*/ 138482 h 2941503"/>
              <a:gd name="connsiteX103" fmla="*/ 5298392 w 5341121"/>
              <a:gd name="connsiteY103" fmla="*/ 104299 h 2941503"/>
              <a:gd name="connsiteX104" fmla="*/ 5324030 w 5341121"/>
              <a:gd name="connsiteY104" fmla="*/ 70116 h 2941503"/>
              <a:gd name="connsiteX105" fmla="*/ 5341121 w 5341121"/>
              <a:gd name="connsiteY105" fmla="*/ 35933 h 2941503"/>
              <a:gd name="connsiteX106" fmla="*/ 5332576 w 5341121"/>
              <a:gd name="connsiteY106" fmla="*/ 1750 h 2941503"/>
              <a:gd name="connsiteX107" fmla="*/ 5306938 w 5341121"/>
              <a:gd name="connsiteY107" fmla="*/ 10295 h 2941503"/>
              <a:gd name="connsiteX108" fmla="*/ 5289847 w 5341121"/>
              <a:gd name="connsiteY108" fmla="*/ 35933 h 2941503"/>
              <a:gd name="connsiteX109" fmla="*/ 5230026 w 5341121"/>
              <a:gd name="connsiteY109" fmla="*/ 78662 h 2941503"/>
              <a:gd name="connsiteX110" fmla="*/ 5195843 w 5341121"/>
              <a:gd name="connsiteY110" fmla="*/ 87208 h 2941503"/>
              <a:gd name="connsiteX111" fmla="*/ 5170206 w 5341121"/>
              <a:gd name="connsiteY111" fmla="*/ 95753 h 2941503"/>
              <a:gd name="connsiteX112" fmla="*/ 5084748 w 5341121"/>
              <a:gd name="connsiteY112" fmla="*/ 112845 h 2941503"/>
              <a:gd name="connsiteX113" fmla="*/ 4999290 w 5341121"/>
              <a:gd name="connsiteY113" fmla="*/ 147028 h 2941503"/>
              <a:gd name="connsiteX114" fmla="*/ 4836920 w 5341121"/>
              <a:gd name="connsiteY114" fmla="*/ 172666 h 2941503"/>
              <a:gd name="connsiteX115" fmla="*/ 4785645 w 5341121"/>
              <a:gd name="connsiteY115" fmla="*/ 189757 h 2941503"/>
              <a:gd name="connsiteX116" fmla="*/ 4657458 w 5341121"/>
              <a:gd name="connsiteY116" fmla="*/ 223940 h 2941503"/>
              <a:gd name="connsiteX117" fmla="*/ 4563454 w 5341121"/>
              <a:gd name="connsiteY117" fmla="*/ 241032 h 2941503"/>
              <a:gd name="connsiteX118" fmla="*/ 4520725 w 5341121"/>
              <a:gd name="connsiteY118" fmla="*/ 249578 h 2941503"/>
              <a:gd name="connsiteX119" fmla="*/ 4469450 w 5341121"/>
              <a:gd name="connsiteY119" fmla="*/ 266669 h 2941503"/>
              <a:gd name="connsiteX120" fmla="*/ 4247260 w 5341121"/>
              <a:gd name="connsiteY120" fmla="*/ 283761 h 2941503"/>
              <a:gd name="connsiteX121" fmla="*/ 3751604 w 5341121"/>
              <a:gd name="connsiteY121" fmla="*/ 300853 h 2941503"/>
              <a:gd name="connsiteX122" fmla="*/ 3631963 w 5341121"/>
              <a:gd name="connsiteY122" fmla="*/ 317944 h 2941503"/>
              <a:gd name="connsiteX123" fmla="*/ 3520867 w 5341121"/>
              <a:gd name="connsiteY123" fmla="*/ 343581 h 2941503"/>
              <a:gd name="connsiteX124" fmla="*/ 3367043 w 5341121"/>
              <a:gd name="connsiteY124" fmla="*/ 335036 h 2941503"/>
              <a:gd name="connsiteX125" fmla="*/ 3332860 w 5341121"/>
              <a:gd name="connsiteY125" fmla="*/ 326490 h 2941503"/>
              <a:gd name="connsiteX126" fmla="*/ 3221764 w 5341121"/>
              <a:gd name="connsiteY126" fmla="*/ 317944 h 2941503"/>
              <a:gd name="connsiteX127" fmla="*/ 3085032 w 5341121"/>
              <a:gd name="connsiteY127" fmla="*/ 300853 h 2941503"/>
              <a:gd name="connsiteX128" fmla="*/ 3050849 w 5341121"/>
              <a:gd name="connsiteY128" fmla="*/ 292307 h 2941503"/>
              <a:gd name="connsiteX129" fmla="*/ 2922662 w 5341121"/>
              <a:gd name="connsiteY129" fmla="*/ 275215 h 2941503"/>
              <a:gd name="connsiteX130" fmla="*/ 2521009 w 5341121"/>
              <a:gd name="connsiteY130" fmla="*/ 275215 h 2941503"/>
              <a:gd name="connsiteX131" fmla="*/ 2469735 w 5341121"/>
              <a:gd name="connsiteY131" fmla="*/ 258124 h 2941503"/>
              <a:gd name="connsiteX132" fmla="*/ 2418460 w 5341121"/>
              <a:gd name="connsiteY132" fmla="*/ 249578 h 2941503"/>
              <a:gd name="connsiteX133" fmla="*/ 2367185 w 5341121"/>
              <a:gd name="connsiteY133" fmla="*/ 232486 h 2941503"/>
              <a:gd name="connsiteX134" fmla="*/ 2256090 w 5341121"/>
              <a:gd name="connsiteY134" fmla="*/ 215395 h 2941503"/>
              <a:gd name="connsiteX135" fmla="*/ 2196269 w 5341121"/>
              <a:gd name="connsiteY135" fmla="*/ 198303 h 2941503"/>
              <a:gd name="connsiteX136" fmla="*/ 2136449 w 5341121"/>
              <a:gd name="connsiteY136" fmla="*/ 189757 h 2941503"/>
              <a:gd name="connsiteX137" fmla="*/ 1743342 w 5341121"/>
              <a:gd name="connsiteY137" fmla="*/ 172666 h 2941503"/>
              <a:gd name="connsiteX138" fmla="*/ 1666430 w 5341121"/>
              <a:gd name="connsiteY138" fmla="*/ 164120 h 2941503"/>
              <a:gd name="connsiteX139" fmla="*/ 1606609 w 5341121"/>
              <a:gd name="connsiteY139" fmla="*/ 147028 h 2941503"/>
              <a:gd name="connsiteX140" fmla="*/ 1563880 w 5341121"/>
              <a:gd name="connsiteY140" fmla="*/ 138482 h 2941503"/>
              <a:gd name="connsiteX141" fmla="*/ 1495514 w 5341121"/>
              <a:gd name="connsiteY141" fmla="*/ 121391 h 2941503"/>
              <a:gd name="connsiteX142" fmla="*/ 1316052 w 5341121"/>
              <a:gd name="connsiteY142" fmla="*/ 129937 h 2941503"/>
              <a:gd name="connsiteX143" fmla="*/ 1256232 w 5341121"/>
              <a:gd name="connsiteY143" fmla="*/ 138482 h 2941503"/>
              <a:gd name="connsiteX144" fmla="*/ 1059678 w 5341121"/>
              <a:gd name="connsiteY144" fmla="*/ 147028 h 2941503"/>
              <a:gd name="connsiteX145" fmla="*/ 940037 w 5341121"/>
              <a:gd name="connsiteY145" fmla="*/ 164120 h 2941503"/>
              <a:gd name="connsiteX146" fmla="*/ 820396 w 5341121"/>
              <a:gd name="connsiteY146" fmla="*/ 172666 h 2941503"/>
              <a:gd name="connsiteX147" fmla="*/ 470019 w 5341121"/>
              <a:gd name="connsiteY147" fmla="*/ 189757 h 2941503"/>
              <a:gd name="connsiteX148" fmla="*/ 119641 w 5341121"/>
              <a:gd name="connsiteY148" fmla="*/ 189757 h 2941503"/>
              <a:gd name="connsiteX149" fmla="*/ 94004 w 5341121"/>
              <a:gd name="connsiteY149" fmla="*/ 198303 h 2941503"/>
              <a:gd name="connsiteX150" fmla="*/ 59821 w 5341121"/>
              <a:gd name="connsiteY150" fmla="*/ 198303 h 2941503"/>
              <a:gd name="connsiteX151" fmla="*/ 0 w 5341121"/>
              <a:gd name="connsiteY151" fmla="*/ 198303 h 2941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5341121" h="2941503">
                <a:moveTo>
                  <a:pt x="0" y="198303"/>
                </a:moveTo>
                <a:lnTo>
                  <a:pt x="0" y="198303"/>
                </a:lnTo>
                <a:cubicBezTo>
                  <a:pt x="2849" y="258124"/>
                  <a:pt x="-2764" y="318954"/>
                  <a:pt x="8546" y="377765"/>
                </a:cubicBezTo>
                <a:cubicBezTo>
                  <a:pt x="15187" y="412297"/>
                  <a:pt x="46674" y="419508"/>
                  <a:pt x="68366" y="437585"/>
                </a:cubicBezTo>
                <a:cubicBezTo>
                  <a:pt x="77651" y="445322"/>
                  <a:pt x="84828" y="455358"/>
                  <a:pt x="94004" y="463223"/>
                </a:cubicBezTo>
                <a:cubicBezTo>
                  <a:pt x="104818" y="472492"/>
                  <a:pt x="116597" y="480581"/>
                  <a:pt x="128187" y="488860"/>
                </a:cubicBezTo>
                <a:cubicBezTo>
                  <a:pt x="136545" y="494830"/>
                  <a:pt x="145934" y="499377"/>
                  <a:pt x="153824" y="505952"/>
                </a:cubicBezTo>
                <a:cubicBezTo>
                  <a:pt x="174245" y="522969"/>
                  <a:pt x="206314" y="560871"/>
                  <a:pt x="213645" y="582864"/>
                </a:cubicBezTo>
                <a:lnTo>
                  <a:pt x="222191" y="608501"/>
                </a:lnTo>
                <a:cubicBezTo>
                  <a:pt x="219342" y="634138"/>
                  <a:pt x="221802" y="660942"/>
                  <a:pt x="213645" y="685413"/>
                </a:cubicBezTo>
                <a:cubicBezTo>
                  <a:pt x="208945" y="699514"/>
                  <a:pt x="174099" y="720323"/>
                  <a:pt x="162370" y="728142"/>
                </a:cubicBezTo>
                <a:cubicBezTo>
                  <a:pt x="159521" y="736688"/>
                  <a:pt x="157853" y="745723"/>
                  <a:pt x="153824" y="753780"/>
                </a:cubicBezTo>
                <a:cubicBezTo>
                  <a:pt x="135466" y="790497"/>
                  <a:pt x="115853" y="780389"/>
                  <a:pt x="145278" y="839238"/>
                </a:cubicBezTo>
                <a:cubicBezTo>
                  <a:pt x="149307" y="847295"/>
                  <a:pt x="162018" y="846378"/>
                  <a:pt x="170916" y="847783"/>
                </a:cubicBezTo>
                <a:cubicBezTo>
                  <a:pt x="216286" y="854947"/>
                  <a:pt x="262178" y="858379"/>
                  <a:pt x="307649" y="864875"/>
                </a:cubicBezTo>
                <a:cubicBezTo>
                  <a:pt x="476265" y="888964"/>
                  <a:pt x="324203" y="869572"/>
                  <a:pt x="683664" y="881967"/>
                </a:cubicBezTo>
                <a:cubicBezTo>
                  <a:pt x="743517" y="884031"/>
                  <a:pt x="803305" y="887664"/>
                  <a:pt x="863125" y="890512"/>
                </a:cubicBezTo>
                <a:cubicBezTo>
                  <a:pt x="890117" y="893511"/>
                  <a:pt x="943058" y="895918"/>
                  <a:pt x="974221" y="907604"/>
                </a:cubicBezTo>
                <a:cubicBezTo>
                  <a:pt x="1004258" y="918868"/>
                  <a:pt x="1034116" y="941837"/>
                  <a:pt x="1059678" y="958879"/>
                </a:cubicBezTo>
                <a:cubicBezTo>
                  <a:pt x="1090049" y="979127"/>
                  <a:pt x="1121465" y="998840"/>
                  <a:pt x="1145136" y="1027245"/>
                </a:cubicBezTo>
                <a:cubicBezTo>
                  <a:pt x="1151711" y="1035135"/>
                  <a:pt x="1156531" y="1044336"/>
                  <a:pt x="1162228" y="1052882"/>
                </a:cubicBezTo>
                <a:cubicBezTo>
                  <a:pt x="1167925" y="1069974"/>
                  <a:pt x="1184497" y="1086901"/>
                  <a:pt x="1179320" y="1104157"/>
                </a:cubicBezTo>
                <a:cubicBezTo>
                  <a:pt x="1170774" y="1132643"/>
                  <a:pt x="1163685" y="1161607"/>
                  <a:pt x="1153682" y="1189615"/>
                </a:cubicBezTo>
                <a:cubicBezTo>
                  <a:pt x="1145341" y="1212970"/>
                  <a:pt x="1132899" y="1229335"/>
                  <a:pt x="1119499" y="1249436"/>
                </a:cubicBezTo>
                <a:cubicBezTo>
                  <a:pt x="1127474" y="1385015"/>
                  <a:pt x="1082229" y="1382844"/>
                  <a:pt x="1153682" y="1403260"/>
                </a:cubicBezTo>
                <a:cubicBezTo>
                  <a:pt x="1164975" y="1406487"/>
                  <a:pt x="1176471" y="1408957"/>
                  <a:pt x="1187865" y="1411806"/>
                </a:cubicBezTo>
                <a:cubicBezTo>
                  <a:pt x="1214242" y="1429390"/>
                  <a:pt x="1217204" y="1428943"/>
                  <a:pt x="1239140" y="1454535"/>
                </a:cubicBezTo>
                <a:cubicBezTo>
                  <a:pt x="1248409" y="1465349"/>
                  <a:pt x="1256877" y="1476867"/>
                  <a:pt x="1264778" y="1488718"/>
                </a:cubicBezTo>
                <a:cubicBezTo>
                  <a:pt x="1273992" y="1502538"/>
                  <a:pt x="1279605" y="1518836"/>
                  <a:pt x="1290415" y="1531447"/>
                </a:cubicBezTo>
                <a:cubicBezTo>
                  <a:pt x="1297099" y="1539245"/>
                  <a:pt x="1307506" y="1542841"/>
                  <a:pt x="1316052" y="1548538"/>
                </a:cubicBezTo>
                <a:cubicBezTo>
                  <a:pt x="1318901" y="1557084"/>
                  <a:pt x="1319601" y="1566681"/>
                  <a:pt x="1324598" y="1574176"/>
                </a:cubicBezTo>
                <a:cubicBezTo>
                  <a:pt x="1351434" y="1614430"/>
                  <a:pt x="1348685" y="1583507"/>
                  <a:pt x="1367327" y="1625451"/>
                </a:cubicBezTo>
                <a:cubicBezTo>
                  <a:pt x="1374644" y="1641914"/>
                  <a:pt x="1376362" y="1660611"/>
                  <a:pt x="1384419" y="1676725"/>
                </a:cubicBezTo>
                <a:lnTo>
                  <a:pt x="1410056" y="1728000"/>
                </a:lnTo>
                <a:cubicBezTo>
                  <a:pt x="1536522" y="1696384"/>
                  <a:pt x="1454959" y="1709792"/>
                  <a:pt x="1657884" y="1719454"/>
                </a:cubicBezTo>
                <a:lnTo>
                  <a:pt x="1726250" y="1728000"/>
                </a:lnTo>
                <a:cubicBezTo>
                  <a:pt x="1751869" y="1731014"/>
                  <a:pt x="1777760" y="1732063"/>
                  <a:pt x="1803163" y="1736546"/>
                </a:cubicBezTo>
                <a:cubicBezTo>
                  <a:pt x="1826296" y="1740628"/>
                  <a:pt x="1848740" y="1747941"/>
                  <a:pt x="1871529" y="1753638"/>
                </a:cubicBezTo>
                <a:lnTo>
                  <a:pt x="1939895" y="1770729"/>
                </a:lnTo>
                <a:cubicBezTo>
                  <a:pt x="1951289" y="1773578"/>
                  <a:pt x="1962936" y="1775561"/>
                  <a:pt x="1974078" y="1779275"/>
                </a:cubicBezTo>
                <a:cubicBezTo>
                  <a:pt x="1991170" y="1784972"/>
                  <a:pt x="2009239" y="1788310"/>
                  <a:pt x="2025353" y="1796367"/>
                </a:cubicBezTo>
                <a:cubicBezTo>
                  <a:pt x="2070041" y="1818711"/>
                  <a:pt x="2047177" y="1810368"/>
                  <a:pt x="2093720" y="1822004"/>
                </a:cubicBezTo>
                <a:cubicBezTo>
                  <a:pt x="2154152" y="1862291"/>
                  <a:pt x="2079323" y="1811721"/>
                  <a:pt x="2153540" y="1864733"/>
                </a:cubicBezTo>
                <a:cubicBezTo>
                  <a:pt x="2182635" y="1885515"/>
                  <a:pt x="2187528" y="1882794"/>
                  <a:pt x="2213361" y="1916008"/>
                </a:cubicBezTo>
                <a:cubicBezTo>
                  <a:pt x="2234600" y="1943315"/>
                  <a:pt x="2244180" y="1969706"/>
                  <a:pt x="2256090" y="2001466"/>
                </a:cubicBezTo>
                <a:cubicBezTo>
                  <a:pt x="2259253" y="2009900"/>
                  <a:pt x="2260166" y="2019282"/>
                  <a:pt x="2264635" y="2027103"/>
                </a:cubicBezTo>
                <a:cubicBezTo>
                  <a:pt x="2271702" y="2039469"/>
                  <a:pt x="2281994" y="2049696"/>
                  <a:pt x="2290273" y="2061286"/>
                </a:cubicBezTo>
                <a:cubicBezTo>
                  <a:pt x="2316287" y="2097706"/>
                  <a:pt x="2315693" y="2103581"/>
                  <a:pt x="2341548" y="2155290"/>
                </a:cubicBezTo>
                <a:lnTo>
                  <a:pt x="2367185" y="2206565"/>
                </a:lnTo>
                <a:cubicBezTo>
                  <a:pt x="2392389" y="2357783"/>
                  <a:pt x="2360370" y="2169077"/>
                  <a:pt x="2384277" y="2300568"/>
                </a:cubicBezTo>
                <a:cubicBezTo>
                  <a:pt x="2387377" y="2317616"/>
                  <a:pt x="2389974" y="2334751"/>
                  <a:pt x="2392822" y="2351843"/>
                </a:cubicBezTo>
                <a:cubicBezTo>
                  <a:pt x="2395671" y="2442998"/>
                  <a:pt x="2393794" y="2534424"/>
                  <a:pt x="2401368" y="2625309"/>
                </a:cubicBezTo>
                <a:cubicBezTo>
                  <a:pt x="2405219" y="2671520"/>
                  <a:pt x="2394217" y="2729251"/>
                  <a:pt x="2427006" y="2762041"/>
                </a:cubicBezTo>
                <a:cubicBezTo>
                  <a:pt x="2435552" y="2770587"/>
                  <a:pt x="2445618" y="2777844"/>
                  <a:pt x="2452643" y="2787679"/>
                </a:cubicBezTo>
                <a:cubicBezTo>
                  <a:pt x="2488217" y="2837483"/>
                  <a:pt x="2448321" y="2808289"/>
                  <a:pt x="2495372" y="2847499"/>
                </a:cubicBezTo>
                <a:cubicBezTo>
                  <a:pt x="2514913" y="2863784"/>
                  <a:pt x="2523186" y="2866434"/>
                  <a:pt x="2546647" y="2873137"/>
                </a:cubicBezTo>
                <a:cubicBezTo>
                  <a:pt x="2557940" y="2876363"/>
                  <a:pt x="2569537" y="2878455"/>
                  <a:pt x="2580830" y="2881682"/>
                </a:cubicBezTo>
                <a:cubicBezTo>
                  <a:pt x="2589491" y="2884157"/>
                  <a:pt x="2597468" y="2889837"/>
                  <a:pt x="2606467" y="2890228"/>
                </a:cubicBezTo>
                <a:cubicBezTo>
                  <a:pt x="2728874" y="2895550"/>
                  <a:pt x="2851446" y="2895925"/>
                  <a:pt x="2973936" y="2898774"/>
                </a:cubicBezTo>
                <a:cubicBezTo>
                  <a:pt x="2991028" y="2901623"/>
                  <a:pt x="3008494" y="2902761"/>
                  <a:pt x="3025211" y="2907320"/>
                </a:cubicBezTo>
                <a:cubicBezTo>
                  <a:pt x="3040011" y="2911356"/>
                  <a:pt x="3052993" y="2920962"/>
                  <a:pt x="3067940" y="2924411"/>
                </a:cubicBezTo>
                <a:cubicBezTo>
                  <a:pt x="3078846" y="2926928"/>
                  <a:pt x="3206768" y="2940786"/>
                  <a:pt x="3213219" y="2941503"/>
                </a:cubicBezTo>
                <a:cubicBezTo>
                  <a:pt x="3341406" y="2935806"/>
                  <a:pt x="3469792" y="2933553"/>
                  <a:pt x="3597779" y="2924411"/>
                </a:cubicBezTo>
                <a:cubicBezTo>
                  <a:pt x="3629546" y="2922142"/>
                  <a:pt x="3661750" y="2917920"/>
                  <a:pt x="3691783" y="2907320"/>
                </a:cubicBezTo>
                <a:cubicBezTo>
                  <a:pt x="3711154" y="2900483"/>
                  <a:pt x="3726625" y="2885462"/>
                  <a:pt x="3743058" y="2873137"/>
                </a:cubicBezTo>
                <a:cubicBezTo>
                  <a:pt x="3831359" y="2806911"/>
                  <a:pt x="3809860" y="2829644"/>
                  <a:pt x="3854153" y="2770587"/>
                </a:cubicBezTo>
                <a:cubicBezTo>
                  <a:pt x="3859850" y="2747798"/>
                  <a:pt x="3859159" y="2722364"/>
                  <a:pt x="3871245" y="2702221"/>
                </a:cubicBezTo>
                <a:cubicBezTo>
                  <a:pt x="3877799" y="2691297"/>
                  <a:pt x="3894292" y="2691316"/>
                  <a:pt x="3905428" y="2685129"/>
                </a:cubicBezTo>
                <a:cubicBezTo>
                  <a:pt x="3919948" y="2677062"/>
                  <a:pt x="3933036" y="2666365"/>
                  <a:pt x="3948157" y="2659492"/>
                </a:cubicBezTo>
                <a:cubicBezTo>
                  <a:pt x="3998331" y="2636686"/>
                  <a:pt x="3992642" y="2651649"/>
                  <a:pt x="4033615" y="2625309"/>
                </a:cubicBezTo>
                <a:cubicBezTo>
                  <a:pt x="4062864" y="2606506"/>
                  <a:pt x="4090484" y="2585281"/>
                  <a:pt x="4119073" y="2565488"/>
                </a:cubicBezTo>
                <a:cubicBezTo>
                  <a:pt x="4127517" y="2559642"/>
                  <a:pt x="4135524" y="2552989"/>
                  <a:pt x="4144710" y="2548396"/>
                </a:cubicBezTo>
                <a:lnTo>
                  <a:pt x="4178893" y="2531305"/>
                </a:lnTo>
                <a:cubicBezTo>
                  <a:pt x="4190288" y="2519911"/>
                  <a:pt x="4201033" y="2507828"/>
                  <a:pt x="4213077" y="2497122"/>
                </a:cubicBezTo>
                <a:cubicBezTo>
                  <a:pt x="4257766" y="2457399"/>
                  <a:pt x="4252293" y="2471836"/>
                  <a:pt x="4289989" y="2428755"/>
                </a:cubicBezTo>
                <a:cubicBezTo>
                  <a:pt x="4359459" y="2349361"/>
                  <a:pt x="4251061" y="2442043"/>
                  <a:pt x="4392538" y="2300568"/>
                </a:cubicBezTo>
                <a:cubicBezTo>
                  <a:pt x="4409630" y="2283477"/>
                  <a:pt x="4428714" y="2268168"/>
                  <a:pt x="4443813" y="2249294"/>
                </a:cubicBezTo>
                <a:cubicBezTo>
                  <a:pt x="4484412" y="2198545"/>
                  <a:pt x="4462819" y="2216683"/>
                  <a:pt x="4503634" y="2189473"/>
                </a:cubicBezTo>
                <a:cubicBezTo>
                  <a:pt x="4558655" y="2079428"/>
                  <a:pt x="4474449" y="2251872"/>
                  <a:pt x="4537817" y="2104015"/>
                </a:cubicBezTo>
                <a:cubicBezTo>
                  <a:pt x="4551256" y="2072657"/>
                  <a:pt x="4598602" y="1985127"/>
                  <a:pt x="4614729" y="1958737"/>
                </a:cubicBezTo>
                <a:cubicBezTo>
                  <a:pt x="4630796" y="1932445"/>
                  <a:pt x="4644216" y="1903612"/>
                  <a:pt x="4666004" y="1881824"/>
                </a:cubicBezTo>
                <a:cubicBezTo>
                  <a:pt x="4674550" y="1873278"/>
                  <a:pt x="4684616" y="1866021"/>
                  <a:pt x="4691641" y="1856187"/>
                </a:cubicBezTo>
                <a:cubicBezTo>
                  <a:pt x="4733429" y="1797684"/>
                  <a:pt x="4685460" y="1844804"/>
                  <a:pt x="4725824" y="1796367"/>
                </a:cubicBezTo>
                <a:cubicBezTo>
                  <a:pt x="4733561" y="1787082"/>
                  <a:pt x="4743725" y="1780014"/>
                  <a:pt x="4751462" y="1770729"/>
                </a:cubicBezTo>
                <a:cubicBezTo>
                  <a:pt x="4758037" y="1762839"/>
                  <a:pt x="4762583" y="1753449"/>
                  <a:pt x="4768553" y="1745092"/>
                </a:cubicBezTo>
                <a:cubicBezTo>
                  <a:pt x="4776832" y="1733502"/>
                  <a:pt x="4785912" y="1722499"/>
                  <a:pt x="4794191" y="1710909"/>
                </a:cubicBezTo>
                <a:cubicBezTo>
                  <a:pt x="4800161" y="1702551"/>
                  <a:pt x="4806689" y="1694458"/>
                  <a:pt x="4811282" y="1685271"/>
                </a:cubicBezTo>
                <a:cubicBezTo>
                  <a:pt x="4815310" y="1677214"/>
                  <a:pt x="4815054" y="1667273"/>
                  <a:pt x="4819828" y="1659634"/>
                </a:cubicBezTo>
                <a:cubicBezTo>
                  <a:pt x="4829495" y="1644167"/>
                  <a:pt x="4843283" y="1631656"/>
                  <a:pt x="4854011" y="1616905"/>
                </a:cubicBezTo>
                <a:cubicBezTo>
                  <a:pt x="4866093" y="1600292"/>
                  <a:pt x="4873669" y="1580155"/>
                  <a:pt x="4888194" y="1565630"/>
                </a:cubicBezTo>
                <a:cubicBezTo>
                  <a:pt x="4910983" y="1542841"/>
                  <a:pt x="4935929" y="1522022"/>
                  <a:pt x="4956561" y="1497264"/>
                </a:cubicBezTo>
                <a:cubicBezTo>
                  <a:pt x="4985047" y="1463081"/>
                  <a:pt x="5015321" y="1430311"/>
                  <a:pt x="5042019" y="1394714"/>
                </a:cubicBezTo>
                <a:cubicBezTo>
                  <a:pt x="5050565" y="1383320"/>
                  <a:pt x="5058194" y="1371176"/>
                  <a:pt x="5067656" y="1360531"/>
                </a:cubicBezTo>
                <a:cubicBezTo>
                  <a:pt x="5081038" y="1345476"/>
                  <a:pt x="5098920" y="1334363"/>
                  <a:pt x="5110385" y="1317802"/>
                </a:cubicBezTo>
                <a:cubicBezTo>
                  <a:pt x="5134950" y="1282320"/>
                  <a:pt x="5141336" y="1259132"/>
                  <a:pt x="5153114" y="1223798"/>
                </a:cubicBezTo>
                <a:cubicBezTo>
                  <a:pt x="5155963" y="1158280"/>
                  <a:pt x="5157693" y="1092704"/>
                  <a:pt x="5161660" y="1027245"/>
                </a:cubicBezTo>
                <a:cubicBezTo>
                  <a:pt x="5163392" y="998669"/>
                  <a:pt x="5168647" y="970373"/>
                  <a:pt x="5170206" y="941787"/>
                </a:cubicBezTo>
                <a:cubicBezTo>
                  <a:pt x="5201817" y="362249"/>
                  <a:pt x="5156371" y="731715"/>
                  <a:pt x="5212935" y="437585"/>
                </a:cubicBezTo>
                <a:cubicBezTo>
                  <a:pt x="5219479" y="403554"/>
                  <a:pt x="5224004" y="369163"/>
                  <a:pt x="5230026" y="335036"/>
                </a:cubicBezTo>
                <a:cubicBezTo>
                  <a:pt x="5232550" y="320732"/>
                  <a:pt x="5234300" y="306190"/>
                  <a:pt x="5238572" y="292307"/>
                </a:cubicBezTo>
                <a:cubicBezTo>
                  <a:pt x="5245730" y="269045"/>
                  <a:pt x="5257051" y="247202"/>
                  <a:pt x="5264209" y="223940"/>
                </a:cubicBezTo>
                <a:cubicBezTo>
                  <a:pt x="5268481" y="210057"/>
                  <a:pt x="5268581" y="195123"/>
                  <a:pt x="5272755" y="181211"/>
                </a:cubicBezTo>
                <a:cubicBezTo>
                  <a:pt x="5277163" y="166518"/>
                  <a:pt x="5284996" y="153035"/>
                  <a:pt x="5289847" y="138482"/>
                </a:cubicBezTo>
                <a:cubicBezTo>
                  <a:pt x="5293561" y="127340"/>
                  <a:pt x="5293139" y="114804"/>
                  <a:pt x="5298392" y="104299"/>
                </a:cubicBezTo>
                <a:cubicBezTo>
                  <a:pt x="5304762" y="91560"/>
                  <a:pt x="5316481" y="82194"/>
                  <a:pt x="5324030" y="70116"/>
                </a:cubicBezTo>
                <a:cubicBezTo>
                  <a:pt x="5330782" y="59313"/>
                  <a:pt x="5335424" y="47327"/>
                  <a:pt x="5341121" y="35933"/>
                </a:cubicBezTo>
                <a:cubicBezTo>
                  <a:pt x="5338273" y="24539"/>
                  <a:pt x="5341972" y="8797"/>
                  <a:pt x="5332576" y="1750"/>
                </a:cubicBezTo>
                <a:cubicBezTo>
                  <a:pt x="5325370" y="-3655"/>
                  <a:pt x="5313972" y="4668"/>
                  <a:pt x="5306938" y="10295"/>
                </a:cubicBezTo>
                <a:cubicBezTo>
                  <a:pt x="5298918" y="16711"/>
                  <a:pt x="5297110" y="28670"/>
                  <a:pt x="5289847" y="35933"/>
                </a:cubicBezTo>
                <a:cubicBezTo>
                  <a:pt x="5287658" y="38122"/>
                  <a:pt x="5238517" y="75023"/>
                  <a:pt x="5230026" y="78662"/>
                </a:cubicBezTo>
                <a:cubicBezTo>
                  <a:pt x="5219231" y="83289"/>
                  <a:pt x="5207136" y="83981"/>
                  <a:pt x="5195843" y="87208"/>
                </a:cubicBezTo>
                <a:cubicBezTo>
                  <a:pt x="5187182" y="89683"/>
                  <a:pt x="5178999" y="93799"/>
                  <a:pt x="5170206" y="95753"/>
                </a:cubicBezTo>
                <a:cubicBezTo>
                  <a:pt x="5141203" y="102198"/>
                  <a:pt x="5112792" y="102829"/>
                  <a:pt x="5084748" y="112845"/>
                </a:cubicBezTo>
                <a:cubicBezTo>
                  <a:pt x="5055855" y="123164"/>
                  <a:pt x="5029553" y="141984"/>
                  <a:pt x="4999290" y="147028"/>
                </a:cubicBezTo>
                <a:cubicBezTo>
                  <a:pt x="4876872" y="167431"/>
                  <a:pt x="4931047" y="159219"/>
                  <a:pt x="4836920" y="172666"/>
                </a:cubicBezTo>
                <a:cubicBezTo>
                  <a:pt x="4819828" y="178363"/>
                  <a:pt x="4802864" y="184459"/>
                  <a:pt x="4785645" y="189757"/>
                </a:cubicBezTo>
                <a:cubicBezTo>
                  <a:pt x="4746300" y="201863"/>
                  <a:pt x="4697168" y="214776"/>
                  <a:pt x="4657458" y="223940"/>
                </a:cubicBezTo>
                <a:cubicBezTo>
                  <a:pt x="4618248" y="232988"/>
                  <a:pt x="4604590" y="233553"/>
                  <a:pt x="4563454" y="241032"/>
                </a:cubicBezTo>
                <a:cubicBezTo>
                  <a:pt x="4549163" y="243630"/>
                  <a:pt x="4534738" y="245756"/>
                  <a:pt x="4520725" y="249578"/>
                </a:cubicBezTo>
                <a:cubicBezTo>
                  <a:pt x="4503344" y="254318"/>
                  <a:pt x="4487192" y="263538"/>
                  <a:pt x="4469450" y="266669"/>
                </a:cubicBezTo>
                <a:cubicBezTo>
                  <a:pt x="4438789" y="272080"/>
                  <a:pt x="4262581" y="282667"/>
                  <a:pt x="4247260" y="283761"/>
                </a:cubicBezTo>
                <a:cubicBezTo>
                  <a:pt x="3981644" y="302734"/>
                  <a:pt x="4265397" y="289435"/>
                  <a:pt x="3751604" y="300853"/>
                </a:cubicBezTo>
                <a:cubicBezTo>
                  <a:pt x="3711724" y="306550"/>
                  <a:pt x="3670698" y="306877"/>
                  <a:pt x="3631963" y="317944"/>
                </a:cubicBezTo>
                <a:cubicBezTo>
                  <a:pt x="3555481" y="339796"/>
                  <a:pt x="3592598" y="331627"/>
                  <a:pt x="3520867" y="343581"/>
                </a:cubicBezTo>
                <a:cubicBezTo>
                  <a:pt x="3469592" y="340733"/>
                  <a:pt x="3418186" y="339685"/>
                  <a:pt x="3367043" y="335036"/>
                </a:cubicBezTo>
                <a:cubicBezTo>
                  <a:pt x="3355346" y="333973"/>
                  <a:pt x="3344525" y="327862"/>
                  <a:pt x="3332860" y="326490"/>
                </a:cubicBezTo>
                <a:cubicBezTo>
                  <a:pt x="3295973" y="322150"/>
                  <a:pt x="3258708" y="321766"/>
                  <a:pt x="3221764" y="317944"/>
                </a:cubicBezTo>
                <a:cubicBezTo>
                  <a:pt x="3176076" y="313218"/>
                  <a:pt x="3130609" y="306550"/>
                  <a:pt x="3085032" y="300853"/>
                </a:cubicBezTo>
                <a:cubicBezTo>
                  <a:pt x="3073638" y="298004"/>
                  <a:pt x="3062366" y="294610"/>
                  <a:pt x="3050849" y="292307"/>
                </a:cubicBezTo>
                <a:cubicBezTo>
                  <a:pt x="3002900" y="282717"/>
                  <a:pt x="2973965" y="280916"/>
                  <a:pt x="2922662" y="275215"/>
                </a:cubicBezTo>
                <a:cubicBezTo>
                  <a:pt x="2795562" y="279452"/>
                  <a:pt x="2650798" y="292144"/>
                  <a:pt x="2521009" y="275215"/>
                </a:cubicBezTo>
                <a:cubicBezTo>
                  <a:pt x="2503145" y="272885"/>
                  <a:pt x="2487213" y="262493"/>
                  <a:pt x="2469735" y="258124"/>
                </a:cubicBezTo>
                <a:cubicBezTo>
                  <a:pt x="2452925" y="253922"/>
                  <a:pt x="2435270" y="253781"/>
                  <a:pt x="2418460" y="249578"/>
                </a:cubicBezTo>
                <a:cubicBezTo>
                  <a:pt x="2400982" y="245208"/>
                  <a:pt x="2384663" y="236856"/>
                  <a:pt x="2367185" y="232486"/>
                </a:cubicBezTo>
                <a:cubicBezTo>
                  <a:pt x="2351368" y="228532"/>
                  <a:pt x="2268749" y="217203"/>
                  <a:pt x="2256090" y="215395"/>
                </a:cubicBezTo>
                <a:cubicBezTo>
                  <a:pt x="2236150" y="209698"/>
                  <a:pt x="2216547" y="202648"/>
                  <a:pt x="2196269" y="198303"/>
                </a:cubicBezTo>
                <a:cubicBezTo>
                  <a:pt x="2176574" y="194082"/>
                  <a:pt x="2156415" y="192419"/>
                  <a:pt x="2136449" y="189757"/>
                </a:cubicBezTo>
                <a:cubicBezTo>
                  <a:pt x="1974326" y="168140"/>
                  <a:pt x="2026484" y="180116"/>
                  <a:pt x="1743342" y="172666"/>
                </a:cubicBezTo>
                <a:cubicBezTo>
                  <a:pt x="1717705" y="169817"/>
                  <a:pt x="1691925" y="168042"/>
                  <a:pt x="1666430" y="164120"/>
                </a:cubicBezTo>
                <a:cubicBezTo>
                  <a:pt x="1624873" y="157726"/>
                  <a:pt x="1642342" y="155961"/>
                  <a:pt x="1606609" y="147028"/>
                </a:cubicBezTo>
                <a:cubicBezTo>
                  <a:pt x="1592518" y="143505"/>
                  <a:pt x="1578033" y="141748"/>
                  <a:pt x="1563880" y="138482"/>
                </a:cubicBezTo>
                <a:cubicBezTo>
                  <a:pt x="1540992" y="133200"/>
                  <a:pt x="1495514" y="121391"/>
                  <a:pt x="1495514" y="121391"/>
                </a:cubicBezTo>
                <a:cubicBezTo>
                  <a:pt x="1435693" y="124240"/>
                  <a:pt x="1375788" y="125670"/>
                  <a:pt x="1316052" y="129937"/>
                </a:cubicBezTo>
                <a:cubicBezTo>
                  <a:pt x="1295961" y="131372"/>
                  <a:pt x="1276330" y="137142"/>
                  <a:pt x="1256232" y="138482"/>
                </a:cubicBezTo>
                <a:cubicBezTo>
                  <a:pt x="1190797" y="142844"/>
                  <a:pt x="1125196" y="144179"/>
                  <a:pt x="1059678" y="147028"/>
                </a:cubicBezTo>
                <a:cubicBezTo>
                  <a:pt x="1019798" y="152725"/>
                  <a:pt x="980093" y="159828"/>
                  <a:pt x="940037" y="164120"/>
                </a:cubicBezTo>
                <a:cubicBezTo>
                  <a:pt x="900283" y="168380"/>
                  <a:pt x="860300" y="170172"/>
                  <a:pt x="820396" y="172666"/>
                </a:cubicBezTo>
                <a:cubicBezTo>
                  <a:pt x="681204" y="181365"/>
                  <a:pt x="615574" y="183428"/>
                  <a:pt x="470019" y="189757"/>
                </a:cubicBezTo>
                <a:cubicBezTo>
                  <a:pt x="320358" y="219690"/>
                  <a:pt x="486555" y="189757"/>
                  <a:pt x="119641" y="189757"/>
                </a:cubicBezTo>
                <a:cubicBezTo>
                  <a:pt x="110633" y="189757"/>
                  <a:pt x="102921" y="197029"/>
                  <a:pt x="94004" y="198303"/>
                </a:cubicBezTo>
                <a:cubicBezTo>
                  <a:pt x="82724" y="199914"/>
                  <a:pt x="71215" y="198303"/>
                  <a:pt x="59821" y="198303"/>
                </a:cubicBezTo>
                <a:lnTo>
                  <a:pt x="0" y="198303"/>
                </a:lnTo>
                <a:close/>
              </a:path>
            </a:pathLst>
          </a:cu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92696" y="810299"/>
            <a:ext cx="144016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audience</a:t>
            </a:r>
            <a:endParaRPr lang="en-US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1450901" y="36035"/>
            <a:ext cx="1436405" cy="708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Some</a:t>
            </a:r>
            <a:r>
              <a:rPr lang="nl-NL" sz="1200" dirty="0" smtClean="0"/>
              <a:t> script (</a:t>
            </a:r>
            <a:r>
              <a:rPr lang="nl-NL" sz="1200" dirty="0" err="1" smtClean="0"/>
              <a:t>SoapUI</a:t>
            </a:r>
            <a:r>
              <a:rPr lang="nl-NL" sz="1200" dirty="0" smtClean="0"/>
              <a:t>, Postman)</a:t>
            </a:r>
            <a:endParaRPr lang="en-US" sz="1200" dirty="0"/>
          </a:p>
        </p:txBody>
      </p:sp>
      <p:pic>
        <p:nvPicPr>
          <p:cNvPr id="1026" name="Picture 2" descr="https://g.twimg.com/Twitter_logo_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225" y="1736812"/>
            <a:ext cx="909170" cy="73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3995936" y="1484784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IoT</a:t>
            </a:r>
            <a:r>
              <a:rPr lang="nl-NL" dirty="0" smtClean="0"/>
              <a:t> CS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691680" y="3248980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PCS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203848" y="4077072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D</a:t>
            </a:r>
            <a:r>
              <a:rPr lang="nl-NL" dirty="0" smtClean="0"/>
              <a:t>CS</a:t>
            </a:r>
            <a:endParaRPr lang="en-US" dirty="0"/>
          </a:p>
        </p:txBody>
      </p:sp>
      <p:sp>
        <p:nvSpPr>
          <p:cNvPr id="10" name="Rounded Rectangle 9">
            <a:hlinkClick r:id="rId3"/>
          </p:cNvPr>
          <p:cNvSpPr/>
          <p:nvPr/>
        </p:nvSpPr>
        <p:spPr>
          <a:xfrm>
            <a:off x="4932040" y="2744924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ICS</a:t>
            </a:r>
            <a:endParaRPr lang="en-US" dirty="0"/>
          </a:p>
        </p:txBody>
      </p:sp>
      <p:sp>
        <p:nvSpPr>
          <p:cNvPr id="11" name="Rounded Rectangle 10">
            <a:hlinkClick r:id="rId4"/>
          </p:cNvPr>
          <p:cNvSpPr/>
          <p:nvPr/>
        </p:nvSpPr>
        <p:spPr>
          <a:xfrm>
            <a:off x="6753361" y="2744924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SOA CS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007693" y="1909498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DBaaS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2256090" y="2008262"/>
            <a:ext cx="2315910" cy="1247686"/>
          </a:xfrm>
          <a:custGeom>
            <a:avLst/>
            <a:gdLst>
              <a:gd name="connsiteX0" fmla="*/ 2315910 w 2315910"/>
              <a:gd name="connsiteY0" fmla="*/ 0 h 1247686"/>
              <a:gd name="connsiteX1" fmla="*/ 1572426 w 2315910"/>
              <a:gd name="connsiteY1" fmla="*/ 410198 h 1247686"/>
              <a:gd name="connsiteX2" fmla="*/ 521293 w 2315910"/>
              <a:gd name="connsiteY2" fmla="*/ 589659 h 1247686"/>
              <a:gd name="connsiteX3" fmla="*/ 0 w 2315910"/>
              <a:gd name="connsiteY3" fmla="*/ 1247686 h 1247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5910" h="1247686">
                <a:moveTo>
                  <a:pt x="2315910" y="0"/>
                </a:moveTo>
                <a:cubicBezTo>
                  <a:pt x="2093719" y="155961"/>
                  <a:pt x="1871529" y="311922"/>
                  <a:pt x="1572426" y="410198"/>
                </a:cubicBezTo>
                <a:cubicBezTo>
                  <a:pt x="1273323" y="508474"/>
                  <a:pt x="783364" y="450078"/>
                  <a:pt x="521293" y="589659"/>
                </a:cubicBezTo>
                <a:cubicBezTo>
                  <a:pt x="259222" y="729240"/>
                  <a:pt x="85458" y="1138015"/>
                  <a:pt x="0" y="124768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Elbow Connector 13"/>
          <p:cNvCxnSpPr>
            <a:stCxn id="8" idx="2"/>
            <a:endCxn id="9" idx="1"/>
          </p:cNvCxnSpPr>
          <p:nvPr/>
        </p:nvCxnSpPr>
        <p:spPr>
          <a:xfrm rot="16200000" flipH="1">
            <a:off x="2447764" y="3573016"/>
            <a:ext cx="576064" cy="93610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8" idx="3"/>
            <a:endCxn id="10" idx="1"/>
          </p:cNvCxnSpPr>
          <p:nvPr/>
        </p:nvCxnSpPr>
        <p:spPr>
          <a:xfrm flipV="1">
            <a:off x="2843808" y="2996952"/>
            <a:ext cx="2088232" cy="50405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805352" y="1035821"/>
            <a:ext cx="972108" cy="448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Our</a:t>
            </a:r>
            <a:r>
              <a:rPr lang="nl-NL" sz="1400" dirty="0" smtClean="0"/>
              <a:t> </a:t>
            </a:r>
            <a:r>
              <a:rPr lang="nl-NL" sz="1400" dirty="0" err="1" smtClean="0"/>
              <a:t>webapp</a:t>
            </a:r>
            <a:endParaRPr lang="en-US" sz="14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115616" y="1510575"/>
            <a:ext cx="576064" cy="478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403648" y="1432787"/>
            <a:ext cx="432048" cy="304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026" idx="0"/>
          </p:cNvCxnSpPr>
          <p:nvPr/>
        </p:nvCxnSpPr>
        <p:spPr>
          <a:xfrm>
            <a:off x="1547664" y="1259841"/>
            <a:ext cx="693146" cy="4769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486837" y="1017449"/>
            <a:ext cx="1248959" cy="913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6"/>
            <a:endCxn id="17" idx="1"/>
          </p:cNvCxnSpPr>
          <p:nvPr/>
        </p:nvCxnSpPr>
        <p:spPr>
          <a:xfrm>
            <a:off x="1532856" y="1134335"/>
            <a:ext cx="1272496" cy="1255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026" idx="3"/>
            <a:endCxn id="6" idx="1"/>
          </p:cNvCxnSpPr>
          <p:nvPr/>
        </p:nvCxnSpPr>
        <p:spPr>
          <a:xfrm flipV="1">
            <a:off x="2695395" y="1736812"/>
            <a:ext cx="1300541" cy="36988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>
            <a:off x="3777460" y="1124744"/>
            <a:ext cx="218476" cy="47697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2"/>
          </p:cNvCxnSpPr>
          <p:nvPr/>
        </p:nvCxnSpPr>
        <p:spPr>
          <a:xfrm>
            <a:off x="2169104" y="744092"/>
            <a:ext cx="242656" cy="1005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2"/>
            <a:endCxn id="17" idx="0"/>
          </p:cNvCxnSpPr>
          <p:nvPr/>
        </p:nvCxnSpPr>
        <p:spPr>
          <a:xfrm>
            <a:off x="2169104" y="744092"/>
            <a:ext cx="1122302" cy="2917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>
            <a:hlinkClick r:id="rId5"/>
          </p:cNvPr>
          <p:cNvSpPr/>
          <p:nvPr/>
        </p:nvSpPr>
        <p:spPr>
          <a:xfrm>
            <a:off x="6226193" y="4077072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MCS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3203848" y="5085184"/>
            <a:ext cx="2448272" cy="7200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JET on </a:t>
            </a:r>
          </a:p>
          <a:p>
            <a:pPr algn="ctr"/>
            <a:r>
              <a:rPr lang="nl-NL" sz="1600" dirty="0" err="1" smtClean="0"/>
              <a:t>AppContainer</a:t>
            </a:r>
            <a:r>
              <a:rPr lang="nl-NL" sz="1600" dirty="0" smtClean="0"/>
              <a:t> CS (or JCS)</a:t>
            </a:r>
            <a:endParaRPr lang="en-US" sz="1600" dirty="0"/>
          </a:p>
        </p:txBody>
      </p:sp>
      <p:cxnSp>
        <p:nvCxnSpPr>
          <p:cNvPr id="42" name="Elbow Connector 41"/>
          <p:cNvCxnSpPr>
            <a:stCxn id="39" idx="0"/>
            <a:endCxn id="11" idx="2"/>
          </p:cNvCxnSpPr>
          <p:nvPr/>
        </p:nvCxnSpPr>
        <p:spPr>
          <a:xfrm rot="5400000" flipH="1" flipV="1">
            <a:off x="6651795" y="3399442"/>
            <a:ext cx="828092" cy="527168"/>
          </a:xfrm>
          <a:prstGeom prst="bentConnector3">
            <a:avLst>
              <a:gd name="adj1" fmla="val 2007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40" idx="3"/>
            <a:endCxn id="39" idx="2"/>
          </p:cNvCxnSpPr>
          <p:nvPr/>
        </p:nvCxnSpPr>
        <p:spPr>
          <a:xfrm flipV="1">
            <a:off x="5652120" y="4581128"/>
            <a:ext cx="1150137" cy="86409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0" idx="3"/>
            <a:endCxn id="11" idx="1"/>
          </p:cNvCxnSpPr>
          <p:nvPr/>
        </p:nvCxnSpPr>
        <p:spPr>
          <a:xfrm>
            <a:off x="6084168" y="2996952"/>
            <a:ext cx="669193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/>
          <p:nvPr/>
        </p:nvCxnSpPr>
        <p:spPr>
          <a:xfrm rot="16200000" flipV="1">
            <a:off x="6523145" y="2129223"/>
            <a:ext cx="320740" cy="91066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4" idx="4"/>
            <a:endCxn id="40" idx="1"/>
          </p:cNvCxnSpPr>
          <p:nvPr/>
        </p:nvCxnSpPr>
        <p:spPr>
          <a:xfrm rot="16200000" flipH="1">
            <a:off x="14886" y="2256261"/>
            <a:ext cx="3986853" cy="239107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>
            <a:hlinkClick r:id="rId6"/>
          </p:cNvPr>
          <p:cNvSpPr/>
          <p:nvPr/>
        </p:nvSpPr>
        <p:spPr>
          <a:xfrm>
            <a:off x="7635503" y="1957133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ACC</a:t>
            </a:r>
            <a:endParaRPr lang="en-US" sz="1600" dirty="0"/>
          </a:p>
        </p:txBody>
      </p:sp>
      <p:cxnSp>
        <p:nvCxnSpPr>
          <p:cNvPr id="62" name="Elbow Connector 61"/>
          <p:cNvCxnSpPr>
            <a:stCxn id="11" idx="0"/>
            <a:endCxn id="61" idx="1"/>
          </p:cNvCxnSpPr>
          <p:nvPr/>
        </p:nvCxnSpPr>
        <p:spPr>
          <a:xfrm rot="5400000" flipH="1" flipV="1">
            <a:off x="7214583" y="2324004"/>
            <a:ext cx="535763" cy="30607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1701368" y="4509120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OSN?</a:t>
            </a:r>
            <a:endParaRPr lang="en-US" dirty="0"/>
          </a:p>
        </p:txBody>
      </p:sp>
      <p:cxnSp>
        <p:nvCxnSpPr>
          <p:cNvPr id="65" name="Elbow Connector 64"/>
          <p:cNvCxnSpPr>
            <a:endCxn id="64" idx="0"/>
          </p:cNvCxnSpPr>
          <p:nvPr/>
        </p:nvCxnSpPr>
        <p:spPr>
          <a:xfrm rot="16200000" flipH="1">
            <a:off x="1707792" y="3939480"/>
            <a:ext cx="756084" cy="383195"/>
          </a:xfrm>
          <a:prstGeom prst="bentConnector3">
            <a:avLst>
              <a:gd name="adj1" fmla="val 8503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3057633" y="96707"/>
            <a:ext cx="1370351" cy="5959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Real “</a:t>
            </a:r>
            <a:r>
              <a:rPr lang="nl-NL" sz="1200" dirty="0" err="1" smtClean="0"/>
              <a:t>Things</a:t>
            </a:r>
            <a:r>
              <a:rPr lang="nl-NL" sz="1200" dirty="0" smtClean="0"/>
              <a:t>” (Pis, </a:t>
            </a:r>
            <a:r>
              <a:rPr lang="nl-NL" sz="1200" dirty="0" err="1" smtClean="0"/>
              <a:t>Arduino’s</a:t>
            </a:r>
            <a:r>
              <a:rPr lang="nl-NL" sz="1200" dirty="0" smtClean="0"/>
              <a:t>, …)</a:t>
            </a:r>
            <a:endParaRPr lang="en-US" sz="1200" dirty="0"/>
          </a:p>
        </p:txBody>
      </p:sp>
      <p:cxnSp>
        <p:nvCxnSpPr>
          <p:cNvPr id="69" name="Elbow Connector 68"/>
          <p:cNvCxnSpPr>
            <a:stCxn id="68" idx="2"/>
            <a:endCxn id="6" idx="0"/>
          </p:cNvCxnSpPr>
          <p:nvPr/>
        </p:nvCxnSpPr>
        <p:spPr>
          <a:xfrm rot="16200000" flipH="1">
            <a:off x="3761360" y="674144"/>
            <a:ext cx="792088" cy="82919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ular Callout 23"/>
          <p:cNvSpPr/>
          <p:nvPr/>
        </p:nvSpPr>
        <p:spPr>
          <a:xfrm>
            <a:off x="4698441" y="41009"/>
            <a:ext cx="1720323" cy="703083"/>
          </a:xfrm>
          <a:prstGeom prst="wedgeRectCallout">
            <a:avLst>
              <a:gd name="adj1" fmla="val -37470"/>
              <a:gd name="adj2" fmla="val 81154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Collect </a:t>
            </a:r>
            <a:r>
              <a:rPr lang="nl-NL" sz="1200" dirty="0" err="1" smtClean="0"/>
              <a:t>and</a:t>
            </a:r>
            <a:r>
              <a:rPr lang="nl-NL" sz="1200" dirty="0" smtClean="0"/>
              <a:t> </a:t>
            </a:r>
            <a:r>
              <a:rPr lang="nl-NL" sz="1200" dirty="0" err="1" smtClean="0"/>
              <a:t>analyze</a:t>
            </a:r>
            <a:r>
              <a:rPr lang="nl-NL" sz="1200" dirty="0" smtClean="0"/>
              <a:t> </a:t>
            </a:r>
            <a:r>
              <a:rPr lang="nl-NL" sz="1200" dirty="0" err="1" smtClean="0"/>
              <a:t>audience</a:t>
            </a:r>
            <a:r>
              <a:rPr lang="nl-NL" sz="1200" dirty="0" smtClean="0"/>
              <a:t> input; forward </a:t>
            </a:r>
            <a:r>
              <a:rPr lang="nl-NL" sz="1200" dirty="0" err="1" smtClean="0"/>
              <a:t>findings</a:t>
            </a:r>
            <a:r>
              <a:rPr lang="nl-NL" sz="1200" dirty="0" smtClean="0"/>
              <a:t> </a:t>
            </a:r>
            <a:r>
              <a:rPr lang="nl-NL" sz="1200" dirty="0" err="1" smtClean="0"/>
              <a:t>to</a:t>
            </a:r>
            <a:r>
              <a:rPr lang="nl-NL" sz="1200" dirty="0" smtClean="0"/>
              <a:t> REST service</a:t>
            </a:r>
            <a:endParaRPr lang="en-US" sz="1200" dirty="0"/>
          </a:p>
        </p:txBody>
      </p:sp>
      <p:sp>
        <p:nvSpPr>
          <p:cNvPr id="55" name="Rectangular Callout 54"/>
          <p:cNvSpPr/>
          <p:nvPr/>
        </p:nvSpPr>
        <p:spPr>
          <a:xfrm>
            <a:off x="49433" y="2150081"/>
            <a:ext cx="1642247" cy="990887"/>
          </a:xfrm>
          <a:prstGeom prst="wedgeRectCallout">
            <a:avLst>
              <a:gd name="adj1" fmla="val 31765"/>
              <a:gd name="adj2" fmla="val 7933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smtClean="0"/>
              <a:t>Run human workflow </a:t>
            </a:r>
            <a:r>
              <a:rPr lang="nl-NL" sz="1100" dirty="0" err="1" smtClean="0"/>
              <a:t>based</a:t>
            </a:r>
            <a:r>
              <a:rPr lang="nl-NL" sz="1100" dirty="0" smtClean="0"/>
              <a:t> on </a:t>
            </a:r>
            <a:r>
              <a:rPr lang="nl-NL" sz="1100" dirty="0" err="1" smtClean="0"/>
              <a:t>suggested</a:t>
            </a:r>
            <a:r>
              <a:rPr lang="nl-NL" sz="1100" dirty="0" smtClean="0"/>
              <a:t> artist; </a:t>
            </a:r>
            <a:r>
              <a:rPr lang="nl-NL" sz="1100" dirty="0" err="1" smtClean="0"/>
              <a:t>approve</a:t>
            </a:r>
            <a:r>
              <a:rPr lang="nl-NL" sz="1100" dirty="0" smtClean="0"/>
              <a:t>/</a:t>
            </a:r>
            <a:r>
              <a:rPr lang="nl-NL" sz="1100" dirty="0" err="1" smtClean="0"/>
              <a:t>reject</a:t>
            </a:r>
            <a:r>
              <a:rPr lang="nl-NL" sz="1100" dirty="0" smtClean="0"/>
              <a:t>, </a:t>
            </a:r>
            <a:r>
              <a:rPr lang="nl-NL" sz="1100" dirty="0" err="1" smtClean="0"/>
              <a:t>add</a:t>
            </a:r>
            <a:r>
              <a:rPr lang="nl-NL" sz="1100" dirty="0" smtClean="0"/>
              <a:t> image </a:t>
            </a:r>
            <a:r>
              <a:rPr lang="nl-NL" sz="1100" dirty="0" err="1" smtClean="0"/>
              <a:t>and</a:t>
            </a:r>
            <a:r>
              <a:rPr lang="nl-NL" sz="1100" dirty="0" smtClean="0"/>
              <a:t> </a:t>
            </a:r>
            <a:r>
              <a:rPr lang="nl-NL" sz="1100" dirty="0" err="1" smtClean="0"/>
              <a:t>description</a:t>
            </a:r>
            <a:r>
              <a:rPr lang="nl-NL" sz="1100" dirty="0" smtClean="0"/>
              <a:t>; forward </a:t>
            </a:r>
            <a:r>
              <a:rPr lang="nl-NL" sz="1100" dirty="0" err="1" smtClean="0"/>
              <a:t>to</a:t>
            </a:r>
            <a:r>
              <a:rPr lang="nl-NL" sz="1100" dirty="0" smtClean="0"/>
              <a:t> REST service</a:t>
            </a:r>
            <a:endParaRPr lang="en-US" sz="1100" dirty="0"/>
          </a:p>
        </p:txBody>
      </p:sp>
      <p:sp>
        <p:nvSpPr>
          <p:cNvPr id="63" name="Rectangular Callout 62"/>
          <p:cNvSpPr/>
          <p:nvPr/>
        </p:nvSpPr>
        <p:spPr>
          <a:xfrm>
            <a:off x="251520" y="5872610"/>
            <a:ext cx="2450505" cy="859435"/>
          </a:xfrm>
          <a:prstGeom prst="wedgeRectCallout">
            <a:avLst>
              <a:gd name="adj1" fmla="val 91518"/>
              <a:gd name="adj2" fmla="val 432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Expose</a:t>
            </a:r>
            <a:r>
              <a:rPr lang="nl-NL" sz="1200" dirty="0" smtClean="0"/>
              <a:t> User Interface </a:t>
            </a:r>
            <a:r>
              <a:rPr lang="nl-NL" sz="1200" dirty="0" err="1" smtClean="0"/>
              <a:t>that</a:t>
            </a:r>
            <a:r>
              <a:rPr lang="nl-NL" sz="1200" dirty="0" smtClean="0"/>
              <a:t> </a:t>
            </a:r>
            <a:r>
              <a:rPr lang="nl-NL" sz="1200" dirty="0" err="1" smtClean="0"/>
              <a:t>contains</a:t>
            </a:r>
            <a:r>
              <a:rPr lang="nl-NL" sz="1200" dirty="0" smtClean="0"/>
              <a:t> </a:t>
            </a:r>
            <a:r>
              <a:rPr lang="nl-NL" sz="1200" dirty="0" err="1" smtClean="0"/>
              <a:t>the</a:t>
            </a:r>
            <a:r>
              <a:rPr lang="nl-NL" sz="1200" dirty="0" smtClean="0"/>
              <a:t> </a:t>
            </a:r>
            <a:r>
              <a:rPr lang="nl-NL" sz="1200" dirty="0" err="1" smtClean="0"/>
              <a:t>proposed</a:t>
            </a:r>
            <a:r>
              <a:rPr lang="nl-NL" sz="1200" dirty="0" smtClean="0"/>
              <a:t> artist </a:t>
            </a:r>
            <a:r>
              <a:rPr lang="nl-NL" sz="1200" dirty="0" err="1" smtClean="0"/>
              <a:t>with</a:t>
            </a:r>
            <a:r>
              <a:rPr lang="nl-NL" sz="1200" dirty="0" smtClean="0"/>
              <a:t> </a:t>
            </a:r>
            <a:r>
              <a:rPr lang="nl-NL" sz="1200" dirty="0" err="1" smtClean="0"/>
              <a:t>some</a:t>
            </a:r>
            <a:r>
              <a:rPr lang="nl-NL" sz="1200" dirty="0" smtClean="0"/>
              <a:t> </a:t>
            </a:r>
            <a:r>
              <a:rPr lang="nl-NL" sz="1200" dirty="0" err="1" smtClean="0"/>
              <a:t>enrichment</a:t>
            </a:r>
            <a:r>
              <a:rPr lang="nl-NL" sz="1200" dirty="0" smtClean="0"/>
              <a:t>, </a:t>
            </a:r>
            <a:r>
              <a:rPr lang="nl-NL" sz="1200" dirty="0" err="1" smtClean="0"/>
              <a:t>based</a:t>
            </a:r>
            <a:r>
              <a:rPr lang="nl-NL" sz="1200" dirty="0" smtClean="0"/>
              <a:t> on REST </a:t>
            </a:r>
            <a:r>
              <a:rPr lang="nl-NL" sz="1200" dirty="0" err="1" smtClean="0"/>
              <a:t>APIs</a:t>
            </a:r>
            <a:r>
              <a:rPr lang="nl-NL" sz="1100" dirty="0" smtClean="0"/>
              <a:t> (</a:t>
            </a:r>
            <a:r>
              <a:rPr lang="nl-NL" sz="1100" dirty="0" err="1" smtClean="0"/>
              <a:t>exposed</a:t>
            </a:r>
            <a:r>
              <a:rPr lang="nl-NL" sz="1100" dirty="0" smtClean="0"/>
              <a:t> </a:t>
            </a:r>
            <a:r>
              <a:rPr lang="nl-NL" sz="1100" dirty="0" err="1" smtClean="0"/>
              <a:t>from</a:t>
            </a:r>
            <a:r>
              <a:rPr lang="nl-NL" sz="1100" dirty="0" smtClean="0"/>
              <a:t> </a:t>
            </a:r>
            <a:r>
              <a:rPr lang="nl-NL" sz="1100" dirty="0" smtClean="0"/>
              <a:t>MCS)</a:t>
            </a:r>
            <a:endParaRPr lang="en-US" sz="1200" dirty="0"/>
          </a:p>
        </p:txBody>
      </p:sp>
      <p:sp>
        <p:nvSpPr>
          <p:cNvPr id="66" name="Rectangular Callout 65"/>
          <p:cNvSpPr/>
          <p:nvPr/>
        </p:nvSpPr>
        <p:spPr>
          <a:xfrm>
            <a:off x="6836605" y="5445224"/>
            <a:ext cx="2450505" cy="892889"/>
          </a:xfrm>
          <a:prstGeom prst="wedgeRectCallout">
            <a:avLst>
              <a:gd name="adj1" fmla="val -38909"/>
              <a:gd name="adj2" fmla="val -10524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Publish</a:t>
            </a:r>
            <a:r>
              <a:rPr lang="nl-NL" sz="1400" dirty="0" smtClean="0"/>
              <a:t> REST </a:t>
            </a:r>
            <a:r>
              <a:rPr lang="nl-NL" sz="1400" dirty="0" err="1" smtClean="0"/>
              <a:t>APIs</a:t>
            </a:r>
            <a:r>
              <a:rPr lang="nl-NL" sz="1400" dirty="0" smtClean="0"/>
              <a:t> </a:t>
            </a:r>
            <a:r>
              <a:rPr lang="nl-NL" sz="1400" dirty="0" err="1" smtClean="0"/>
              <a:t>that</a:t>
            </a:r>
            <a:r>
              <a:rPr lang="nl-NL" sz="1400" dirty="0" smtClean="0"/>
              <a:t> </a:t>
            </a:r>
            <a:r>
              <a:rPr lang="nl-NL" sz="1400" dirty="0" err="1" smtClean="0"/>
              <a:t>expose</a:t>
            </a:r>
            <a:r>
              <a:rPr lang="nl-NL" sz="1400" dirty="0" smtClean="0"/>
              <a:t> data on </a:t>
            </a:r>
            <a:r>
              <a:rPr lang="nl-NL" sz="1400" dirty="0" err="1" smtClean="0"/>
              <a:t>proposed</a:t>
            </a:r>
            <a:r>
              <a:rPr lang="nl-NL" sz="1400" dirty="0" smtClean="0"/>
              <a:t> </a:t>
            </a:r>
            <a:r>
              <a:rPr lang="nl-NL" sz="1400" dirty="0" err="1" smtClean="0"/>
              <a:t>artists</a:t>
            </a:r>
            <a:r>
              <a:rPr lang="nl-NL" sz="1400" dirty="0"/>
              <a:t> </a:t>
            </a:r>
            <a:r>
              <a:rPr lang="nl-NL" sz="1400" dirty="0" err="1" smtClean="0"/>
              <a:t>including</a:t>
            </a:r>
            <a:r>
              <a:rPr lang="nl-NL" sz="1400" dirty="0" smtClean="0"/>
              <a:t> </a:t>
            </a:r>
            <a:r>
              <a:rPr lang="nl-NL" sz="1400" dirty="0" err="1" smtClean="0"/>
              <a:t>the</a:t>
            </a:r>
            <a:r>
              <a:rPr lang="nl-NL" sz="1400" dirty="0"/>
              <a:t> </a:t>
            </a:r>
            <a:r>
              <a:rPr lang="nl-NL" sz="1400" dirty="0" err="1" smtClean="0"/>
              <a:t>selected</a:t>
            </a:r>
            <a:r>
              <a:rPr lang="nl-NL" sz="1400" dirty="0" smtClean="0"/>
              <a:t> </a:t>
            </a:r>
            <a:r>
              <a:rPr lang="nl-NL" sz="1400" dirty="0" smtClean="0"/>
              <a:t>image</a:t>
            </a:r>
            <a:endParaRPr lang="nl-NL" sz="1400" dirty="0" smtClean="0"/>
          </a:p>
        </p:txBody>
      </p:sp>
      <p:sp>
        <p:nvSpPr>
          <p:cNvPr id="67" name="Rectangular Callout 66"/>
          <p:cNvSpPr/>
          <p:nvPr/>
        </p:nvSpPr>
        <p:spPr>
          <a:xfrm>
            <a:off x="5480598" y="908537"/>
            <a:ext cx="2211128" cy="828275"/>
          </a:xfrm>
          <a:prstGeom prst="wedgeRectCallout">
            <a:avLst>
              <a:gd name="adj1" fmla="val 38230"/>
              <a:gd name="adj2" fmla="val 7257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err="1" smtClean="0"/>
              <a:t>Expose</a:t>
            </a:r>
            <a:r>
              <a:rPr lang="nl-NL" sz="1100" dirty="0" smtClean="0"/>
              <a:t> REST API [for PCS </a:t>
            </a:r>
            <a:r>
              <a:rPr lang="nl-NL" sz="1100" dirty="0" err="1" smtClean="0"/>
              <a:t>to</a:t>
            </a:r>
            <a:r>
              <a:rPr lang="nl-NL" sz="1100" dirty="0" smtClean="0"/>
              <a:t> </a:t>
            </a:r>
            <a:r>
              <a:rPr lang="nl-NL" sz="1100" dirty="0" err="1" smtClean="0"/>
              <a:t>invoke</a:t>
            </a:r>
            <a:r>
              <a:rPr lang="nl-NL" sz="1100" dirty="0" smtClean="0"/>
              <a:t>] </a:t>
            </a:r>
            <a:r>
              <a:rPr lang="nl-NL" sz="1100" dirty="0" err="1" smtClean="0"/>
              <a:t>to</a:t>
            </a:r>
            <a:r>
              <a:rPr lang="nl-NL" sz="1100" dirty="0" smtClean="0"/>
              <a:t> register a </a:t>
            </a:r>
            <a:r>
              <a:rPr lang="nl-NL" sz="1100" dirty="0" err="1" smtClean="0"/>
              <a:t>proposed</a:t>
            </a:r>
            <a:r>
              <a:rPr lang="nl-NL" sz="1100" dirty="0" smtClean="0"/>
              <a:t> artist </a:t>
            </a:r>
            <a:r>
              <a:rPr lang="nl-NL" sz="1100" dirty="0" err="1" smtClean="0"/>
              <a:t>and</a:t>
            </a:r>
            <a:r>
              <a:rPr lang="nl-NL" sz="1100" dirty="0" smtClean="0"/>
              <a:t> a </a:t>
            </a:r>
            <a:r>
              <a:rPr lang="nl-NL" sz="1100" dirty="0" err="1" smtClean="0"/>
              <a:t>supporting</a:t>
            </a:r>
            <a:r>
              <a:rPr lang="nl-NL" sz="1100" dirty="0" smtClean="0"/>
              <a:t> image; record artist details </a:t>
            </a:r>
            <a:r>
              <a:rPr lang="nl-NL" sz="1100" dirty="0" err="1" smtClean="0"/>
              <a:t>persistently</a:t>
            </a:r>
            <a:r>
              <a:rPr lang="nl-NL" sz="1100" dirty="0" smtClean="0"/>
              <a:t> [</a:t>
            </a:r>
            <a:r>
              <a:rPr lang="nl-NL" sz="1100" dirty="0" err="1" smtClean="0"/>
              <a:t>with</a:t>
            </a:r>
            <a:r>
              <a:rPr lang="nl-NL" sz="1100" dirty="0" smtClean="0"/>
              <a:t> </a:t>
            </a:r>
            <a:r>
              <a:rPr lang="nl-NL" sz="1100" dirty="0" err="1" smtClean="0"/>
              <a:t>some</a:t>
            </a:r>
            <a:r>
              <a:rPr lang="nl-NL" sz="1100" dirty="0" smtClean="0"/>
              <a:t> </a:t>
            </a:r>
            <a:r>
              <a:rPr lang="nl-NL" sz="1100" dirty="0" err="1" smtClean="0"/>
              <a:t>enrichment</a:t>
            </a:r>
            <a:r>
              <a:rPr lang="nl-NL" sz="1100" dirty="0" smtClean="0"/>
              <a:t>]</a:t>
            </a:r>
            <a:endParaRPr lang="en-US" sz="1100" dirty="0"/>
          </a:p>
        </p:txBody>
      </p:sp>
      <p:sp>
        <p:nvSpPr>
          <p:cNvPr id="34" name="Cloud 33"/>
          <p:cNvSpPr/>
          <p:nvPr/>
        </p:nvSpPr>
        <p:spPr>
          <a:xfrm>
            <a:off x="7127961" y="-77308"/>
            <a:ext cx="2052551" cy="969947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" descr="https://i.kinja-img.com/gawker-media/image/upload/s--orhKhzhJ--/c_fill,fl_progressive,g_north,h_358,q_80,w_636/18iwgcfj83c3gpng.pn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545" y="-53409"/>
            <a:ext cx="1091580" cy="61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the.echonest.com/static/img/logos/250x200_lt.gif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335" y="-99392"/>
            <a:ext cx="1182560" cy="946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Elbow Connector 42"/>
          <p:cNvCxnSpPr>
            <a:stCxn id="61" idx="0"/>
            <a:endCxn id="34" idx="1"/>
          </p:cNvCxnSpPr>
          <p:nvPr/>
        </p:nvCxnSpPr>
        <p:spPr>
          <a:xfrm rot="16200000" flipV="1">
            <a:off x="7650139" y="1395705"/>
            <a:ext cx="1065527" cy="5733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07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e 4"/>
          <p:cNvSpPr/>
          <p:nvPr/>
        </p:nvSpPr>
        <p:spPr>
          <a:xfrm>
            <a:off x="5580112" y="3933056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>
                <a:solidFill>
                  <a:schemeClr val="accent2">
                    <a:lumMod val="75000"/>
                  </a:schemeClr>
                </a:solidFill>
              </a:rPr>
              <a:t>Storage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Cube 3"/>
          <p:cNvSpPr/>
          <p:nvPr/>
        </p:nvSpPr>
        <p:spPr>
          <a:xfrm>
            <a:off x="5580112" y="3356992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err="1" smtClean="0">
                <a:solidFill>
                  <a:schemeClr val="accent2">
                    <a:lumMod val="75000"/>
                  </a:schemeClr>
                </a:solidFill>
              </a:rPr>
              <a:t>Compute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ube 2"/>
          <p:cNvSpPr/>
          <p:nvPr/>
        </p:nvSpPr>
        <p:spPr>
          <a:xfrm>
            <a:off x="5580112" y="2780928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err="1" smtClean="0">
                <a:solidFill>
                  <a:schemeClr val="accent2">
                    <a:lumMod val="75000"/>
                  </a:schemeClr>
                </a:solidFill>
              </a:rPr>
              <a:t>DBaaS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Cube 7"/>
          <p:cNvSpPr/>
          <p:nvPr/>
        </p:nvSpPr>
        <p:spPr>
          <a:xfrm>
            <a:off x="6735152" y="2279074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>
                <a:solidFill>
                  <a:schemeClr val="accent2">
                    <a:lumMod val="75000"/>
                  </a:schemeClr>
                </a:solidFill>
              </a:rPr>
              <a:t>Storage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Cube 8"/>
          <p:cNvSpPr/>
          <p:nvPr/>
        </p:nvSpPr>
        <p:spPr>
          <a:xfrm>
            <a:off x="6735152" y="1703010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err="1" smtClean="0">
                <a:solidFill>
                  <a:schemeClr val="accent2">
                    <a:lumMod val="75000"/>
                  </a:schemeClr>
                </a:solidFill>
              </a:rPr>
              <a:t>Compute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Cube 10"/>
          <p:cNvSpPr/>
          <p:nvPr/>
        </p:nvSpPr>
        <p:spPr>
          <a:xfrm>
            <a:off x="6735152" y="1118562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DBaaS</a:t>
            </a:r>
            <a:endParaRPr lang="en-US" sz="1600" dirty="0"/>
          </a:p>
        </p:txBody>
      </p:sp>
      <p:sp>
        <p:nvSpPr>
          <p:cNvPr id="12" name="Cube 11"/>
          <p:cNvSpPr/>
          <p:nvPr/>
        </p:nvSpPr>
        <p:spPr>
          <a:xfrm>
            <a:off x="5580112" y="2204864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>
                <a:solidFill>
                  <a:schemeClr val="accent2">
                    <a:lumMod val="75000"/>
                  </a:schemeClr>
                </a:solidFill>
              </a:rPr>
              <a:t>JCS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Cube 1"/>
          <p:cNvSpPr/>
          <p:nvPr/>
        </p:nvSpPr>
        <p:spPr>
          <a:xfrm>
            <a:off x="5580112" y="1628800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SOA CS</a:t>
            </a:r>
            <a:endParaRPr lang="en-US" sz="1600" dirty="0"/>
          </a:p>
        </p:txBody>
      </p:sp>
      <p:sp>
        <p:nvSpPr>
          <p:cNvPr id="13" name="Cube 12"/>
          <p:cNvSpPr/>
          <p:nvPr/>
        </p:nvSpPr>
        <p:spPr>
          <a:xfrm>
            <a:off x="7956376" y="3337101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>
                <a:solidFill>
                  <a:schemeClr val="accent2">
                    <a:lumMod val="75000"/>
                  </a:schemeClr>
                </a:solidFill>
              </a:rPr>
              <a:t>Storage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Cube 13"/>
          <p:cNvSpPr/>
          <p:nvPr/>
        </p:nvSpPr>
        <p:spPr>
          <a:xfrm>
            <a:off x="7956376" y="2761037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err="1" smtClean="0">
                <a:solidFill>
                  <a:schemeClr val="accent2">
                    <a:lumMod val="75000"/>
                  </a:schemeClr>
                </a:solidFill>
              </a:rPr>
              <a:t>Compute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Cube 15"/>
          <p:cNvSpPr/>
          <p:nvPr/>
        </p:nvSpPr>
        <p:spPr>
          <a:xfrm>
            <a:off x="7956376" y="2132856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>
                <a:solidFill>
                  <a:schemeClr val="accent2">
                    <a:lumMod val="75000"/>
                  </a:schemeClr>
                </a:solidFill>
              </a:rPr>
              <a:t>JCS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Cube 16"/>
          <p:cNvSpPr/>
          <p:nvPr/>
        </p:nvSpPr>
        <p:spPr>
          <a:xfrm>
            <a:off x="7956376" y="1556792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ACC</a:t>
            </a:r>
            <a:endParaRPr lang="en-US" sz="1600" dirty="0"/>
          </a:p>
        </p:txBody>
      </p:sp>
      <p:sp>
        <p:nvSpPr>
          <p:cNvPr id="23" name="Cube 22"/>
          <p:cNvSpPr/>
          <p:nvPr/>
        </p:nvSpPr>
        <p:spPr>
          <a:xfrm>
            <a:off x="4139952" y="1793421"/>
            <a:ext cx="1080120" cy="2139635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Cube 23"/>
          <p:cNvSpPr/>
          <p:nvPr/>
        </p:nvSpPr>
        <p:spPr>
          <a:xfrm>
            <a:off x="4211960" y="1289366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ICS</a:t>
            </a:r>
            <a:endParaRPr lang="en-US" sz="1600" dirty="0"/>
          </a:p>
        </p:txBody>
      </p:sp>
      <p:sp>
        <p:nvSpPr>
          <p:cNvPr id="25" name="Cube 24"/>
          <p:cNvSpPr/>
          <p:nvPr/>
        </p:nvSpPr>
        <p:spPr>
          <a:xfrm>
            <a:off x="6699148" y="4416135"/>
            <a:ext cx="1080120" cy="2139635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Cube 25"/>
          <p:cNvSpPr/>
          <p:nvPr/>
        </p:nvSpPr>
        <p:spPr>
          <a:xfrm>
            <a:off x="6771156" y="3912080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M</a:t>
            </a:r>
            <a:r>
              <a:rPr lang="nl-NL" sz="1600" dirty="0" smtClean="0"/>
              <a:t>CS</a:t>
            </a:r>
            <a:endParaRPr lang="en-US" sz="1600" dirty="0"/>
          </a:p>
        </p:txBody>
      </p:sp>
      <p:sp>
        <p:nvSpPr>
          <p:cNvPr id="27" name="Cube 26"/>
          <p:cNvSpPr/>
          <p:nvPr/>
        </p:nvSpPr>
        <p:spPr>
          <a:xfrm>
            <a:off x="827584" y="3622162"/>
            <a:ext cx="1080120" cy="2139635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8" name="Cube 27"/>
          <p:cNvSpPr/>
          <p:nvPr/>
        </p:nvSpPr>
        <p:spPr>
          <a:xfrm>
            <a:off x="899592" y="3118107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DCS</a:t>
            </a:r>
            <a:endParaRPr lang="en-US" sz="1600" dirty="0"/>
          </a:p>
        </p:txBody>
      </p:sp>
      <p:sp>
        <p:nvSpPr>
          <p:cNvPr id="29" name="Cube 28"/>
          <p:cNvSpPr/>
          <p:nvPr/>
        </p:nvSpPr>
        <p:spPr>
          <a:xfrm>
            <a:off x="2699792" y="3275851"/>
            <a:ext cx="1080120" cy="2139635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" name="Cube 29"/>
          <p:cNvSpPr/>
          <p:nvPr/>
        </p:nvSpPr>
        <p:spPr>
          <a:xfrm>
            <a:off x="2771800" y="2771796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P</a:t>
            </a:r>
            <a:r>
              <a:rPr lang="nl-NL" sz="1600" dirty="0" smtClean="0"/>
              <a:t>CS</a:t>
            </a:r>
            <a:endParaRPr lang="en-US" sz="1600" dirty="0"/>
          </a:p>
        </p:txBody>
      </p:sp>
      <p:sp>
        <p:nvSpPr>
          <p:cNvPr id="31" name="Cube 30"/>
          <p:cNvSpPr/>
          <p:nvPr/>
        </p:nvSpPr>
        <p:spPr>
          <a:xfrm>
            <a:off x="4427984" y="5991550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>
                <a:solidFill>
                  <a:schemeClr val="accent2">
                    <a:lumMod val="75000"/>
                  </a:schemeClr>
                </a:solidFill>
              </a:rPr>
              <a:t>Storage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Cube 31"/>
          <p:cNvSpPr/>
          <p:nvPr/>
        </p:nvSpPr>
        <p:spPr>
          <a:xfrm>
            <a:off x="4427984" y="5415486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err="1" smtClean="0">
                <a:solidFill>
                  <a:schemeClr val="accent2">
                    <a:lumMod val="75000"/>
                  </a:schemeClr>
                </a:solidFill>
              </a:rPr>
              <a:t>Compute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3" name="Cube 32"/>
          <p:cNvSpPr/>
          <p:nvPr/>
        </p:nvSpPr>
        <p:spPr>
          <a:xfrm>
            <a:off x="4427984" y="4787305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solidFill>
                  <a:schemeClr val="lt1"/>
                </a:solidFill>
              </a:rPr>
              <a:t>JCS</a:t>
            </a:r>
            <a:endParaRPr lang="en-US" sz="1600" dirty="0">
              <a:solidFill>
                <a:schemeClr val="lt1"/>
              </a:solidFill>
            </a:endParaRPr>
          </a:p>
        </p:txBody>
      </p:sp>
      <p:sp>
        <p:nvSpPr>
          <p:cNvPr id="35" name="Cube 34"/>
          <p:cNvSpPr/>
          <p:nvPr/>
        </p:nvSpPr>
        <p:spPr>
          <a:xfrm>
            <a:off x="1367644" y="677873"/>
            <a:ext cx="1080120" cy="2139635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" name="Cube 35"/>
          <p:cNvSpPr/>
          <p:nvPr/>
        </p:nvSpPr>
        <p:spPr>
          <a:xfrm>
            <a:off x="1439652" y="173818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IoT</a:t>
            </a:r>
            <a:r>
              <a:rPr lang="nl-NL" sz="1600" dirty="0" smtClean="0"/>
              <a:t> CS</a:t>
            </a:r>
            <a:endParaRPr lang="en-US" sz="1600" dirty="0"/>
          </a:p>
        </p:txBody>
      </p:sp>
      <p:sp>
        <p:nvSpPr>
          <p:cNvPr id="37" name="Cube 36"/>
          <p:cNvSpPr/>
          <p:nvPr/>
        </p:nvSpPr>
        <p:spPr>
          <a:xfrm>
            <a:off x="1439652" y="4398729"/>
            <a:ext cx="1080120" cy="2139635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Cube 37"/>
          <p:cNvSpPr/>
          <p:nvPr/>
        </p:nvSpPr>
        <p:spPr>
          <a:xfrm>
            <a:off x="1511660" y="3894674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OSN</a:t>
            </a:r>
            <a:endParaRPr lang="en-US" sz="1600" dirty="0"/>
          </a:p>
        </p:txBody>
      </p:sp>
      <p:sp>
        <p:nvSpPr>
          <p:cNvPr id="40" name="Cube 39"/>
          <p:cNvSpPr/>
          <p:nvPr/>
        </p:nvSpPr>
        <p:spPr>
          <a:xfrm>
            <a:off x="4427984" y="1181353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ube 40"/>
          <p:cNvSpPr/>
          <p:nvPr/>
        </p:nvSpPr>
        <p:spPr>
          <a:xfrm>
            <a:off x="4788024" y="1196752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ube 41"/>
          <p:cNvSpPr/>
          <p:nvPr/>
        </p:nvSpPr>
        <p:spPr>
          <a:xfrm>
            <a:off x="5724128" y="1541393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ube 42"/>
          <p:cNvSpPr/>
          <p:nvPr/>
        </p:nvSpPr>
        <p:spPr>
          <a:xfrm>
            <a:off x="6156176" y="1556792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be 43"/>
          <p:cNvSpPr/>
          <p:nvPr/>
        </p:nvSpPr>
        <p:spPr>
          <a:xfrm>
            <a:off x="8352420" y="1478602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ube 44"/>
          <p:cNvSpPr/>
          <p:nvPr/>
        </p:nvSpPr>
        <p:spPr>
          <a:xfrm>
            <a:off x="6948264" y="1010549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ube 45"/>
          <p:cNvSpPr/>
          <p:nvPr/>
        </p:nvSpPr>
        <p:spPr>
          <a:xfrm>
            <a:off x="7056276" y="1118562"/>
            <a:ext cx="182932" cy="17080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ube 46"/>
          <p:cNvSpPr/>
          <p:nvPr/>
        </p:nvSpPr>
        <p:spPr>
          <a:xfrm>
            <a:off x="7341396" y="1052736"/>
            <a:ext cx="182932" cy="17080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ube 47"/>
          <p:cNvSpPr/>
          <p:nvPr/>
        </p:nvSpPr>
        <p:spPr>
          <a:xfrm>
            <a:off x="7125372" y="3804067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ube 48"/>
          <p:cNvSpPr/>
          <p:nvPr/>
        </p:nvSpPr>
        <p:spPr>
          <a:xfrm>
            <a:off x="4717304" y="4691979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ube 49"/>
          <p:cNvSpPr/>
          <p:nvPr/>
        </p:nvSpPr>
        <p:spPr>
          <a:xfrm>
            <a:off x="3131840" y="2663783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7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1265</TotalTime>
  <Words>617</Words>
  <Application>Microsoft Office PowerPoint</Application>
  <PresentationFormat>On-screen Show (4:3)</PresentationFormat>
  <Paragraphs>117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Jellema</dc:creator>
  <cp:lastModifiedBy>Lucas Jellema</cp:lastModifiedBy>
  <cp:revision>15</cp:revision>
  <dcterms:created xsi:type="dcterms:W3CDTF">2016-01-27T11:18:36Z</dcterms:created>
  <dcterms:modified xsi:type="dcterms:W3CDTF">2016-02-24T13:49:39Z</dcterms:modified>
</cp:coreProperties>
</file>