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1" idx="1"/>
            <a:endCxn id="10" idx="3"/>
          </p:cNvCxnSpPr>
          <p:nvPr/>
        </p:nvCxnSpPr>
        <p:spPr>
          <a:xfrm rot="10800000">
            <a:off x="6084169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1"/>
          </p:cNvCxnSpPr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6084169" y="3128268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2742181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Node.js on </a:t>
            </a:r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6152594" y="2443660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488574" y="44624"/>
            <a:ext cx="2550155" cy="959314"/>
          </a:xfrm>
          <a:prstGeom prst="wedgeRectCallout">
            <a:avLst>
              <a:gd name="adj1" fmla="val -53"/>
              <a:gd name="adj2" fmla="val 607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404438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Elbow Connector 77"/>
          <p:cNvCxnSpPr>
            <a:stCxn id="10" idx="1"/>
          </p:cNvCxnSpPr>
          <p:nvPr/>
        </p:nvCxnSpPr>
        <p:spPr>
          <a:xfrm rot="10800000">
            <a:off x="2339752" y="1988839"/>
            <a:ext cx="2660714" cy="609326"/>
          </a:xfrm>
          <a:prstGeom prst="bentConnector3">
            <a:avLst>
              <a:gd name="adj1" fmla="val 403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0" idx="3"/>
          </p:cNvCxnSpPr>
          <p:nvPr/>
        </p:nvCxnSpPr>
        <p:spPr>
          <a:xfrm rot="10800000" flipV="1">
            <a:off x="6152595" y="2260897"/>
            <a:ext cx="671959" cy="337268"/>
          </a:xfrm>
          <a:prstGeom prst="bentConnector3">
            <a:avLst>
              <a:gd name="adj1" fmla="val 767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2721546" y="55633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956376" y="2393269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956376" y="18172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56376" y="1232757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6732240" y="219115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732240" y="161509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6732240" y="98691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6732240" y="41084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23" name="Cube 22"/>
          <p:cNvSpPr/>
          <p:nvPr/>
        </p:nvSpPr>
        <p:spPr>
          <a:xfrm>
            <a:off x="4139952" y="137677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87271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319972" y="81871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7128284" y="332656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8169488" y="112474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77500" y="1232757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562620" y="1166931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763260" y="658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1" idx="4"/>
            <a:endCxn id="50" idx="1"/>
          </p:cNvCxnSpPr>
          <p:nvPr/>
        </p:nvCxnSpPr>
        <p:spPr>
          <a:xfrm>
            <a:off x="1925278" y="200821"/>
            <a:ext cx="1287571" cy="25169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0" idx="0"/>
            <a:endCxn id="40" idx="1"/>
          </p:cNvCxnSpPr>
          <p:nvPr/>
        </p:nvCxnSpPr>
        <p:spPr>
          <a:xfrm flipV="1">
            <a:off x="3266855" y="872716"/>
            <a:ext cx="1134126" cy="17910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4"/>
            <a:endCxn id="42" idx="2"/>
          </p:cNvCxnSpPr>
          <p:nvPr/>
        </p:nvCxnSpPr>
        <p:spPr>
          <a:xfrm>
            <a:off x="4481990" y="953726"/>
            <a:ext cx="1242138" cy="7226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0"/>
            <a:endCxn id="44" idx="2"/>
          </p:cNvCxnSpPr>
          <p:nvPr/>
        </p:nvCxnSpPr>
        <p:spPr>
          <a:xfrm flipV="1">
            <a:off x="5859143" y="467672"/>
            <a:ext cx="1269141" cy="10737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4"/>
            <a:endCxn id="48" idx="0"/>
          </p:cNvCxnSpPr>
          <p:nvPr/>
        </p:nvCxnSpPr>
        <p:spPr>
          <a:xfrm>
            <a:off x="6318194" y="1691808"/>
            <a:ext cx="942193" cy="21122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6" idx="2"/>
          </p:cNvCxnSpPr>
          <p:nvPr/>
        </p:nvCxnSpPr>
        <p:spPr>
          <a:xfrm flipV="1">
            <a:off x="6372200" y="1339510"/>
            <a:ext cx="1905300" cy="2982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4"/>
            <a:endCxn id="42" idx="1"/>
          </p:cNvCxnSpPr>
          <p:nvPr/>
        </p:nvCxnSpPr>
        <p:spPr>
          <a:xfrm>
            <a:off x="4856597" y="980729"/>
            <a:ext cx="948540" cy="6146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48" idx="2"/>
          </p:cNvCxnSpPr>
          <p:nvPr/>
        </p:nvCxnSpPr>
        <p:spPr>
          <a:xfrm flipV="1">
            <a:off x="4933328" y="3939083"/>
            <a:ext cx="2192044" cy="8339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5"/>
            <a:endCxn id="45" idx="2"/>
          </p:cNvCxnSpPr>
          <p:nvPr/>
        </p:nvCxnSpPr>
        <p:spPr>
          <a:xfrm flipV="1">
            <a:off x="5940152" y="1259760"/>
            <a:ext cx="2229336" cy="3626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28" idx="5"/>
          </p:cNvCxnSpPr>
          <p:nvPr/>
        </p:nvCxnSpPr>
        <p:spPr>
          <a:xfrm flipH="1">
            <a:off x="1835696" y="2798799"/>
            <a:ext cx="1296144" cy="589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38" idx="0"/>
          </p:cNvCxnSpPr>
          <p:nvPr/>
        </p:nvCxnSpPr>
        <p:spPr>
          <a:xfrm flipH="1">
            <a:off x="2069722" y="2879808"/>
            <a:ext cx="1143127" cy="101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956376" y="65805"/>
            <a:ext cx="1138637" cy="622468"/>
            <a:chOff x="6034350" y="890197"/>
            <a:chExt cx="2052551" cy="992031"/>
          </a:xfrm>
        </p:grpSpPr>
        <p:sp>
          <p:nvSpPr>
            <p:cNvPr id="73" name="Cloud 72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>
            <a:stCxn id="44" idx="5"/>
          </p:cNvCxnSpPr>
          <p:nvPr/>
        </p:nvCxnSpPr>
        <p:spPr>
          <a:xfrm flipV="1">
            <a:off x="7344308" y="200821"/>
            <a:ext cx="758289" cy="21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07" y="148462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be 63"/>
          <p:cNvSpPr/>
          <p:nvPr/>
        </p:nvSpPr>
        <p:spPr>
          <a:xfrm>
            <a:off x="4572000" y="74723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694579" y="84571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64" idx="1"/>
            <a:endCxn id="58" idx="3"/>
          </p:cNvCxnSpPr>
          <p:nvPr/>
        </p:nvCxnSpPr>
        <p:spPr>
          <a:xfrm flipH="1" flipV="1">
            <a:off x="3687332" y="392328"/>
            <a:ext cx="965677" cy="4089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0"/>
            <a:endCxn id="64" idx="0"/>
          </p:cNvCxnSpPr>
          <p:nvPr/>
        </p:nvCxnSpPr>
        <p:spPr>
          <a:xfrm flipH="1" flipV="1">
            <a:off x="4707015" y="747233"/>
            <a:ext cx="1152128" cy="7941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1"/>
            <a:endCxn id="36" idx="0"/>
          </p:cNvCxnSpPr>
          <p:nvPr/>
        </p:nvCxnSpPr>
        <p:spPr>
          <a:xfrm flipH="1" flipV="1">
            <a:off x="1997714" y="173818"/>
            <a:ext cx="1090193" cy="2185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254879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26263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339945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01668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132384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16578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83054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161112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17698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443616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83968" y="3672267"/>
            <a:ext cx="936104" cy="72008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/>
            </a:r>
            <a:br>
              <a:rPr lang="nl-NL" sz="1100" dirty="0" smtClean="0"/>
            </a:br>
            <a:r>
              <a:rPr lang="nl-NL" sz="1100" dirty="0" smtClean="0"/>
              <a:t>mediator-proxy</a:t>
            </a:r>
            <a:endParaRPr lang="en-US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97" y="3675374"/>
            <a:ext cx="407265" cy="3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loud 20"/>
          <p:cNvSpPr/>
          <p:nvPr/>
        </p:nvSpPr>
        <p:spPr>
          <a:xfrm>
            <a:off x="6034350" y="91228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93618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89019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431123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03721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332712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389078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593558" y="215403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209293" y="536779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935596" y="204602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90302" y="3635407"/>
            <a:ext cx="1263079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097614" y="2181040"/>
            <a:ext cx="3222358" cy="122095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713903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33" y="2604421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55576" y="548680"/>
            <a:ext cx="2734123" cy="804095"/>
          </a:xfrm>
          <a:prstGeom prst="wedgeRectCallout">
            <a:avLst>
              <a:gd name="adj1" fmla="val 7477"/>
              <a:gd name="adj2" fmla="val 2138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currently</a:t>
            </a:r>
            <a:r>
              <a:rPr lang="nl-NL" sz="1200" dirty="0" smtClean="0"/>
              <a:t>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– </a:t>
            </a:r>
            <a:r>
              <a:rPr lang="nl-NL" sz="1200" dirty="0" err="1" smtClean="0"/>
              <a:t>eventually</a:t>
            </a:r>
            <a:r>
              <a:rPr lang="nl-NL" sz="1200" dirty="0" smtClean="0"/>
              <a:t> </a:t>
            </a:r>
            <a:r>
              <a:rPr lang="nl-NL" sz="1200" dirty="0" err="1" smtClean="0"/>
              <a:t>routed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PCS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78116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0" y="4560623"/>
            <a:ext cx="2819127" cy="1023199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</a:t>
            </a:r>
            <a:r>
              <a:rPr lang="nl-NL" sz="1200" dirty="0" err="1" smtClean="0"/>
              <a:t>currently</a:t>
            </a:r>
            <a:r>
              <a:rPr lang="nl-NL" sz="1200" dirty="0" smtClean="0"/>
              <a:t>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community </a:t>
            </a:r>
            <a:r>
              <a:rPr lang="nl-NL" sz="1200" dirty="0" err="1" smtClean="0"/>
              <a:t>derived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; later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rerouted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PCS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765</Words>
  <Application>Microsoft Office PowerPoint</Application>
  <PresentationFormat>On-screen Show (4:3)</PresentationFormat>
  <Paragraphs>145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29</cp:revision>
  <dcterms:created xsi:type="dcterms:W3CDTF">2016-01-27T11:18:36Z</dcterms:created>
  <dcterms:modified xsi:type="dcterms:W3CDTF">2016-03-04T16:19:57Z</dcterms:modified>
</cp:coreProperties>
</file>