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85" r:id="rId7"/>
    <p:sldId id="261" r:id="rId8"/>
    <p:sldId id="28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inyurl.com/ACED-KW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5220072" y="12036"/>
            <a:ext cx="395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hlinkClick r:id="rId6"/>
              </a:rPr>
              <a:t>Microsites: http</a:t>
            </a:r>
            <a:r>
              <a:rPr lang="en-GB" u="sng" dirty="0">
                <a:hlinkClick r:id="rId6"/>
              </a:rPr>
              <a:t>://tinyurl.com/ACED-KW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240808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234888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04077" y="2451104"/>
            <a:ext cx="1264186" cy="3757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5103541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224906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532300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5241221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86916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683963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90342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821643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50912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JET </a:t>
            </a:r>
            <a:r>
              <a:rPr lang="en-US" dirty="0" smtClean="0"/>
              <a:t>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1092</Words>
  <Application>Microsoft Office PowerPoint</Application>
  <PresentationFormat>On-screen Show (4:3)</PresentationFormat>
  <Paragraphs>243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53</cp:revision>
  <dcterms:created xsi:type="dcterms:W3CDTF">2016-01-27T11:18:36Z</dcterms:created>
  <dcterms:modified xsi:type="dcterms:W3CDTF">2016-03-16T14:32:52Z</dcterms:modified>
</cp:coreProperties>
</file>