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REST API [for PCS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invoke</a:t>
            </a:r>
            <a:r>
              <a:rPr lang="nl-NL" sz="1400" dirty="0" smtClean="0"/>
              <a:t>] </a:t>
            </a:r>
            <a:r>
              <a:rPr lang="nl-NL" sz="1400" dirty="0" err="1" smtClean="0"/>
              <a:t>to</a:t>
            </a:r>
            <a:r>
              <a:rPr lang="nl-NL" sz="1400" dirty="0" smtClean="0"/>
              <a:t> register a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and</a:t>
            </a:r>
            <a:r>
              <a:rPr lang="nl-NL" sz="1400" dirty="0" smtClean="0"/>
              <a:t> a </a:t>
            </a:r>
            <a:r>
              <a:rPr lang="nl-NL" sz="1400" dirty="0" err="1" smtClean="0"/>
              <a:t>supporting</a:t>
            </a:r>
            <a:r>
              <a:rPr lang="nl-NL" sz="1400" dirty="0" smtClean="0"/>
              <a:t> image; record artist details </a:t>
            </a:r>
            <a:r>
              <a:rPr lang="nl-NL" sz="1400" dirty="0" err="1" smtClean="0"/>
              <a:t>persistently</a:t>
            </a:r>
            <a:r>
              <a:rPr lang="nl-NL" sz="1400" dirty="0" smtClean="0"/>
              <a:t> [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598165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</a:t>
            </a:r>
            <a:r>
              <a:rPr lang="nl-NL" sz="1600" dirty="0" smtClean="0"/>
              <a:t>on Node.js on </a:t>
            </a:r>
            <a:endParaRPr lang="nl-NL" sz="1600" dirty="0" smtClean="0"/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 flipV="1">
            <a:off x="6152594" y="2260897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</a:t>
            </a:r>
            <a:r>
              <a:rPr lang="nl-NL" sz="1400" dirty="0" smtClean="0"/>
              <a:t>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588224" y="44624"/>
            <a:ext cx="2450505" cy="959314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REST API [for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invoke</a:t>
            </a:r>
            <a:r>
              <a:rPr lang="nl-NL" sz="1200" dirty="0" smtClean="0"/>
              <a:t>] </a:t>
            </a:r>
            <a:r>
              <a:rPr lang="nl-NL" sz="1200" dirty="0" err="1" smtClean="0"/>
              <a:t>to</a:t>
            </a:r>
            <a:r>
              <a:rPr lang="nl-NL" sz="1200" dirty="0" smtClean="0"/>
              <a:t> register a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and</a:t>
            </a:r>
            <a:r>
              <a:rPr lang="nl-NL" sz="1200" dirty="0" smtClean="0"/>
              <a:t> a </a:t>
            </a:r>
            <a:r>
              <a:rPr lang="nl-NL" sz="1200" dirty="0" err="1" smtClean="0"/>
              <a:t>supporting</a:t>
            </a:r>
            <a:r>
              <a:rPr lang="nl-NL" sz="1200" dirty="0" smtClean="0"/>
              <a:t> image; record artist details </a:t>
            </a:r>
            <a:r>
              <a:rPr lang="nl-NL" sz="1200" dirty="0" err="1" smtClean="0"/>
              <a:t>persistently</a:t>
            </a:r>
            <a:r>
              <a:rPr lang="nl-NL" sz="1200" dirty="0" smtClean="0"/>
              <a:t> [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462</Words>
  <Application>Microsoft Office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11</cp:revision>
  <dcterms:created xsi:type="dcterms:W3CDTF">2016-01-27T11:18:36Z</dcterms:created>
  <dcterms:modified xsi:type="dcterms:W3CDTF">2016-02-12T06:50:26Z</dcterms:modified>
</cp:coreProperties>
</file>