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0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8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955475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436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Architecture</vt:lpstr>
      <vt:lpstr>Mobile backend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43</cp:revision>
  <dcterms:created xsi:type="dcterms:W3CDTF">2016-01-27T11:18:36Z</dcterms:created>
  <dcterms:modified xsi:type="dcterms:W3CDTF">2016-03-15T10:09:27Z</dcterms:modified>
</cp:coreProperties>
</file>