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70" r:id="rId9"/>
    <p:sldId id="271" r:id="rId10"/>
    <p:sldId id="272" r:id="rId11"/>
    <p:sldId id="263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175737" y="24069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197084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3891948" y="5301208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19116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10394" y="2013865"/>
            <a:ext cx="1257868" cy="8129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4608560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181182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482802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47462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374179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058796" y="494116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248519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46797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3861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073676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496</Words>
  <Application>Microsoft Office PowerPoint</Application>
  <PresentationFormat>On-screen Show 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Architecture</vt:lpstr>
      <vt:lpstr>Mobile backend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45</cp:revision>
  <dcterms:created xsi:type="dcterms:W3CDTF">2016-01-27T11:18:36Z</dcterms:created>
  <dcterms:modified xsi:type="dcterms:W3CDTF">2016-03-16T05:15:26Z</dcterms:modified>
</cp:coreProperties>
</file>