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1"/>
            <a:endCxn id="10" idx="3"/>
          </p:cNvCxnSpPr>
          <p:nvPr/>
        </p:nvCxnSpPr>
        <p:spPr>
          <a:xfrm rot="10800000">
            <a:off x="6084169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</p:cNvCxnSpPr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6084169" y="3128268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cxnSp>
        <p:nvCxnSpPr>
          <p:cNvPr id="58" name="Elbow Connector 57"/>
          <p:cNvCxnSpPr>
            <a:stCxn id="49" idx="2"/>
            <a:endCxn id="57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73" name="Elbow Connector 72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2843808" y="2742181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152594" y="2443660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488574" y="44624"/>
            <a:ext cx="2550155" cy="959314"/>
          </a:xfrm>
          <a:prstGeom prst="wedgeRectCallout">
            <a:avLst>
              <a:gd name="adj1" fmla="val -53"/>
              <a:gd name="adj2" fmla="val 607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Elbow Connector 77"/>
          <p:cNvCxnSpPr>
            <a:stCxn id="10" idx="1"/>
          </p:cNvCxnSpPr>
          <p:nvPr/>
        </p:nvCxnSpPr>
        <p:spPr>
          <a:xfrm rot="10800000">
            <a:off x="2339752" y="1988839"/>
            <a:ext cx="2660714" cy="609326"/>
          </a:xfrm>
          <a:prstGeom prst="bentConnector3">
            <a:avLst>
              <a:gd name="adj1" fmla="val 4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3"/>
          </p:cNvCxnSpPr>
          <p:nvPr/>
        </p:nvCxnSpPr>
        <p:spPr>
          <a:xfrm rot="10800000" flipV="1">
            <a:off x="6152595" y="2260897"/>
            <a:ext cx="671959" cy="337268"/>
          </a:xfrm>
          <a:prstGeom prst="bentConnector3">
            <a:avLst>
              <a:gd name="adj1" fmla="val 7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cxnSp>
        <p:nvCxnSpPr>
          <p:cNvPr id="79" name="Elbow Connector 78"/>
          <p:cNvCxnSpPr>
            <a:stCxn id="76" idx="2"/>
            <a:endCxn id="77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DCS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2847559" y="4522716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2919567" y="40186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50" idx="4"/>
            <a:endCxn id="67" idx="0"/>
          </p:cNvCxnSpPr>
          <p:nvPr/>
        </p:nvCxnSpPr>
        <p:spPr>
          <a:xfrm>
            <a:off x="3293858" y="2798799"/>
            <a:ext cx="183771" cy="12198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216613"/>
            <a:ext cx="582850" cy="5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47050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777</Words>
  <Application>Microsoft Office PowerPoint</Application>
  <PresentationFormat>On-screen Show (4:3)</PresentationFormat>
  <Paragraphs>152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34</cp:revision>
  <dcterms:created xsi:type="dcterms:W3CDTF">2016-01-27T11:18:36Z</dcterms:created>
  <dcterms:modified xsi:type="dcterms:W3CDTF">2016-03-14T11:03:05Z</dcterms:modified>
</cp:coreProperties>
</file>