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4405" y="102242"/>
            <a:ext cx="2179663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1894237" y="556432"/>
            <a:ext cx="517523" cy="1206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1894237" y="556432"/>
            <a:ext cx="1397169" cy="479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2852936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850820" y="734808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123814" y="248808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830233" y="3789040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318229" y="2332555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452320" y="3897052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693486" y="547396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491881" y="96708"/>
            <a:ext cx="2245584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5400000">
            <a:off x="4126394" y="996505"/>
            <a:ext cx="933886" cy="426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1" idx="1"/>
            <a:endCxn id="10" idx="3"/>
          </p:cNvCxnSpPr>
          <p:nvPr/>
        </p:nvCxnSpPr>
        <p:spPr>
          <a:xfrm rot="10800000">
            <a:off x="6084169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1"/>
          </p:cNvCxnSpPr>
          <p:nvPr/>
        </p:nvCxnSpPr>
        <p:spPr>
          <a:xfrm rot="10800000">
            <a:off x="2483768" y="2276872"/>
            <a:ext cx="2448272" cy="720080"/>
          </a:xfrm>
          <a:prstGeom prst="bentConnector3">
            <a:avLst>
              <a:gd name="adj1" fmla="val 8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7" y="2461189"/>
            <a:ext cx="3176270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307507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2020691" cy="945695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Collect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analyze</a:t>
            </a:r>
            <a:r>
              <a:rPr lang="nl-NL" sz="1600" dirty="0" smtClean="0"/>
              <a:t> </a:t>
            </a:r>
            <a:r>
              <a:rPr lang="nl-NL" sz="1600" dirty="0" err="1" smtClean="0"/>
              <a:t>audience</a:t>
            </a:r>
            <a:r>
              <a:rPr lang="nl-NL" sz="1600" dirty="0" smtClean="0"/>
              <a:t> input; forward </a:t>
            </a:r>
            <a:r>
              <a:rPr lang="nl-NL" sz="1600" dirty="0" err="1" smtClean="0"/>
              <a:t>findings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REST service</a:t>
            </a:r>
            <a:endParaRPr lang="en-US" sz="16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120080"/>
            <a:ext cx="2020691" cy="1340263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Run human workflow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</a:t>
            </a:r>
            <a:r>
              <a:rPr lang="nl-NL" sz="1400" dirty="0" err="1" smtClean="0"/>
              <a:t>suggested</a:t>
            </a:r>
            <a:r>
              <a:rPr lang="nl-NL" sz="1400" dirty="0" smtClean="0"/>
              <a:t> artist; </a:t>
            </a:r>
            <a:r>
              <a:rPr lang="nl-NL" sz="1400" dirty="0" err="1" smtClean="0"/>
              <a:t>approve</a:t>
            </a:r>
            <a:r>
              <a:rPr lang="nl-NL" sz="1400" dirty="0" smtClean="0"/>
              <a:t>/</a:t>
            </a:r>
            <a:r>
              <a:rPr lang="nl-NL" sz="1400" dirty="0" err="1" smtClean="0"/>
              <a:t>reject</a:t>
            </a:r>
            <a:r>
              <a:rPr lang="nl-NL" sz="1400" dirty="0" smtClean="0"/>
              <a:t>, </a:t>
            </a:r>
            <a:r>
              <a:rPr lang="nl-NL" sz="1400" dirty="0" err="1" smtClean="0"/>
              <a:t>add</a:t>
            </a:r>
            <a:r>
              <a:rPr lang="nl-NL" sz="1400" dirty="0" smtClean="0"/>
              <a:t> image </a:t>
            </a:r>
            <a:r>
              <a:rPr lang="nl-NL" sz="1400" dirty="0" err="1" smtClean="0"/>
              <a:t>and</a:t>
            </a:r>
            <a:r>
              <a:rPr lang="nl-NL" sz="1400" dirty="0" smtClean="0"/>
              <a:t> </a:t>
            </a:r>
            <a:r>
              <a:rPr lang="nl-NL" sz="1400" dirty="0" err="1" smtClean="0"/>
              <a:t>description</a:t>
            </a:r>
            <a:r>
              <a:rPr lang="nl-NL" sz="1400" dirty="0" smtClean="0"/>
              <a:t>; forward </a:t>
            </a:r>
            <a:r>
              <a:rPr lang="nl-NL" sz="1400" dirty="0" err="1" smtClean="0"/>
              <a:t>to</a:t>
            </a:r>
            <a:r>
              <a:rPr lang="nl-NL" sz="1400" dirty="0" smtClean="0"/>
              <a:t> REST service</a:t>
            </a:r>
            <a:endParaRPr lang="en-US" sz="14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445224"/>
            <a:ext cx="2450505" cy="1286822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User Interface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contains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 smtClean="0"/>
              <a:t>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,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REST </a:t>
            </a:r>
            <a:r>
              <a:rPr lang="nl-NL" sz="1400" dirty="0" err="1" smtClean="0"/>
              <a:t>APIs</a:t>
            </a:r>
            <a:r>
              <a:rPr lang="nl-NL" sz="1200" dirty="0" smtClean="0"/>
              <a:t> (</a:t>
            </a:r>
            <a:r>
              <a:rPr lang="nl-NL" sz="1200" dirty="0" err="1" smtClean="0"/>
              <a:t>exposed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719132" y="5229200"/>
            <a:ext cx="2450505" cy="1286822"/>
          </a:xfrm>
          <a:prstGeom prst="wedgeRectCallout">
            <a:avLst>
              <a:gd name="adj1" fmla="val -22170"/>
              <a:gd name="adj2" fmla="val -966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could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7" name="Rectangular Callout 66"/>
          <p:cNvSpPr/>
          <p:nvPr/>
        </p:nvSpPr>
        <p:spPr>
          <a:xfrm>
            <a:off x="7041392" y="55309"/>
            <a:ext cx="2450505" cy="1286822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Expose</a:t>
            </a:r>
            <a:r>
              <a:rPr lang="nl-NL" sz="1200" dirty="0"/>
              <a:t> REST API [for PCS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invoke</a:t>
            </a:r>
            <a:r>
              <a:rPr lang="nl-NL" sz="1200" dirty="0"/>
              <a:t>] </a:t>
            </a:r>
            <a:r>
              <a:rPr lang="nl-NL" sz="1200" dirty="0" err="1"/>
              <a:t>to</a:t>
            </a:r>
            <a:r>
              <a:rPr lang="nl-NL" sz="1200" dirty="0"/>
              <a:t> register a </a:t>
            </a:r>
            <a:r>
              <a:rPr lang="nl-NL" sz="1200" dirty="0" err="1"/>
              <a:t>proposed</a:t>
            </a:r>
            <a:r>
              <a:rPr lang="nl-NL" sz="1200" dirty="0"/>
              <a:t> artist </a:t>
            </a:r>
            <a:r>
              <a:rPr lang="nl-NL" sz="1200" dirty="0" err="1"/>
              <a:t>and</a:t>
            </a:r>
            <a:r>
              <a:rPr lang="nl-NL" sz="1200" dirty="0"/>
              <a:t> a </a:t>
            </a:r>
            <a:r>
              <a:rPr lang="nl-NL" sz="1200" dirty="0" err="1"/>
              <a:t>supporting</a:t>
            </a:r>
            <a:r>
              <a:rPr lang="nl-NL" sz="1200" dirty="0"/>
              <a:t> image; record artist details </a:t>
            </a:r>
            <a:r>
              <a:rPr lang="nl-NL" sz="1200" dirty="0" err="1"/>
              <a:t>persistently</a:t>
            </a:r>
            <a:r>
              <a:rPr lang="nl-NL" sz="1200" dirty="0"/>
              <a:t> [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enrichment</a:t>
            </a:r>
            <a:r>
              <a:rPr lang="nl-NL" sz="1200" dirty="0"/>
              <a:t>]; </a:t>
            </a:r>
            <a:r>
              <a:rPr lang="nl-NL" sz="1200" dirty="0" err="1"/>
              <a:t>publish</a:t>
            </a:r>
            <a:r>
              <a:rPr lang="nl-NL" sz="1200" dirty="0"/>
              <a:t> Tweet </a:t>
            </a:r>
            <a:r>
              <a:rPr lang="nl-NL" sz="1200" dirty="0" err="1"/>
              <a:t>about</a:t>
            </a:r>
            <a:r>
              <a:rPr lang="nl-NL" sz="1200" dirty="0"/>
              <a:t> new </a:t>
            </a:r>
            <a:r>
              <a:rPr lang="nl-NL" sz="1200" dirty="0" err="1"/>
              <a:t>proposal</a:t>
            </a:r>
            <a:endParaRPr lang="en-US" sz="1200" dirty="0"/>
          </a:p>
        </p:txBody>
      </p:sp>
      <p:cxnSp>
        <p:nvCxnSpPr>
          <p:cNvPr id="50" name="Elbow Connector 49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6084168" y="2852936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>
            <a:off x="6084169" y="3128268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>
            <a:off x="2483768" y="2276872"/>
            <a:ext cx="2448272" cy="720080"/>
          </a:xfrm>
          <a:prstGeom prst="bentConnector3">
            <a:avLst>
              <a:gd name="adj1" fmla="val 8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6" y="2461189"/>
            <a:ext cx="3929939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72000" y="908720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0" y="1514316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466" y="234613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24553" y="200886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40626" y="110541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2742181"/>
            <a:ext cx="2156658" cy="902843"/>
          </a:xfrm>
          <a:prstGeom prst="bentConnector3">
            <a:avLst>
              <a:gd name="adj1" fmla="val 88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361156" cy="22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129208" cy="16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64029" y="1037345"/>
            <a:ext cx="571667" cy="58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>
            <a:off x="2411760" y="1736812"/>
            <a:ext cx="158417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0" cy="74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>
            <a:off x="2169104" y="744092"/>
            <a:ext cx="779195" cy="27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91989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Node.js on </a:t>
            </a:r>
          </a:p>
          <a:p>
            <a:pPr algn="ctr"/>
            <a:r>
              <a:rPr lang="nl-NL" sz="1600" dirty="0" smtClean="0"/>
              <a:t>Application Container CS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6079674" y="3043149"/>
            <a:ext cx="1528143" cy="4676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9" idx="2"/>
          </p:cNvCxnSpPr>
          <p:nvPr/>
        </p:nvCxnSpPr>
        <p:spPr>
          <a:xfrm flipV="1">
            <a:off x="5652120" y="4581128"/>
            <a:ext cx="1034022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6152594" y="2443660"/>
            <a:ext cx="671959" cy="3372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0"/>
          </p:cNvCxnSpPr>
          <p:nvPr/>
        </p:nvCxnSpPr>
        <p:spPr>
          <a:xfrm rot="16200000" flipV="1">
            <a:off x="7080965" y="1689217"/>
            <a:ext cx="399393" cy="2399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952794" y="108599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Storage CS?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76681" y="1590053"/>
            <a:ext cx="552177" cy="670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399456" y="9031"/>
            <a:ext cx="2020691" cy="580777"/>
          </a:xfrm>
          <a:prstGeom prst="wedgeRectCallout">
            <a:avLst>
              <a:gd name="adj1" fmla="val -30280"/>
              <a:gd name="adj2" fmla="val 1032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461189"/>
            <a:ext cx="2020691" cy="999154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Run human workflow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</a:t>
            </a:r>
            <a:r>
              <a:rPr lang="nl-NL" sz="1200" dirty="0" err="1" smtClean="0"/>
              <a:t>suggested</a:t>
            </a:r>
            <a:r>
              <a:rPr lang="nl-NL" sz="1200" dirty="0" smtClean="0"/>
              <a:t> artist; </a:t>
            </a:r>
            <a:r>
              <a:rPr lang="nl-NL" sz="1200" dirty="0" err="1" smtClean="0"/>
              <a:t>approve</a:t>
            </a:r>
            <a:r>
              <a:rPr lang="nl-NL" sz="1200" dirty="0" smtClean="0"/>
              <a:t>/</a:t>
            </a:r>
            <a:r>
              <a:rPr lang="nl-NL" sz="1200" dirty="0" err="1" smtClean="0"/>
              <a:t>reject</a:t>
            </a:r>
            <a:r>
              <a:rPr lang="nl-NL" sz="1200" dirty="0" smtClean="0"/>
              <a:t>, </a:t>
            </a:r>
            <a:r>
              <a:rPr lang="nl-NL" sz="1200" dirty="0" err="1" smtClean="0"/>
              <a:t>add</a:t>
            </a:r>
            <a:r>
              <a:rPr lang="nl-NL" sz="1200" dirty="0" smtClean="0"/>
              <a:t> image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description</a:t>
            </a:r>
            <a:r>
              <a:rPr lang="nl-NL" sz="1200" dirty="0" smtClean="0"/>
              <a:t>; forward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06703" y="5862456"/>
            <a:ext cx="2450505" cy="710758"/>
          </a:xfrm>
          <a:prstGeom prst="wedgeRectCallout">
            <a:avLst>
              <a:gd name="adj1" fmla="val 73384"/>
              <a:gd name="adj2" fmla="val -353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/>
              <a:t>based</a:t>
            </a:r>
            <a:r>
              <a:rPr lang="nl-NL" sz="1200" dirty="0"/>
              <a:t> on REST </a:t>
            </a:r>
            <a:r>
              <a:rPr lang="nl-NL" sz="1200" dirty="0" err="1"/>
              <a:t>APIs</a:t>
            </a:r>
            <a:r>
              <a:rPr lang="nl-NL" sz="1100" dirty="0"/>
              <a:t> </a:t>
            </a:r>
            <a:r>
              <a:rPr lang="nl-NL" sz="1200" dirty="0" smtClean="0"/>
              <a:t>–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(</a:t>
            </a:r>
            <a:r>
              <a:rPr lang="nl-NL" sz="1200" dirty="0" err="1" smtClean="0"/>
              <a:t>static</a:t>
            </a:r>
            <a:r>
              <a:rPr lang="nl-NL" sz="1200" dirty="0" smtClean="0"/>
              <a:t>) content </a:t>
            </a:r>
            <a:r>
              <a:rPr lang="nl-NL" sz="1200" dirty="0" err="1" smtClean="0"/>
              <a:t>about</a:t>
            </a:r>
            <a:r>
              <a:rPr lang="nl-NL" sz="1200" dirty="0" smtClean="0"/>
              <a:t> OOW, SFO </a:t>
            </a:r>
            <a:r>
              <a:rPr lang="nl-NL" sz="1200" dirty="0" err="1" smtClean="0"/>
              <a:t>etc</a:t>
            </a:r>
            <a:r>
              <a:rPr lang="nl-NL" sz="1100" dirty="0" smtClean="0"/>
              <a:t>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905031" y="5784337"/>
            <a:ext cx="2155371" cy="936104"/>
          </a:xfrm>
          <a:prstGeom prst="wedgeRectCallout">
            <a:avLst>
              <a:gd name="adj1" fmla="val 31187"/>
              <a:gd name="adj2" fmla="val -1020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Publish</a:t>
            </a:r>
            <a:r>
              <a:rPr lang="nl-NL" sz="1200" dirty="0" smtClean="0"/>
              <a:t> REST </a:t>
            </a:r>
            <a:r>
              <a:rPr lang="nl-NL" sz="1200" dirty="0" err="1" smtClean="0"/>
              <a:t>APIs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expose</a:t>
            </a:r>
            <a:r>
              <a:rPr lang="nl-NL" sz="1200" dirty="0" smtClean="0"/>
              <a:t> data on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 smtClean="0"/>
              <a:t>including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/>
              <a:t> </a:t>
            </a:r>
            <a:r>
              <a:rPr lang="nl-NL" sz="1200" dirty="0" err="1" smtClean="0"/>
              <a:t>selected</a:t>
            </a:r>
            <a:r>
              <a:rPr lang="nl-NL" sz="1200" dirty="0" smtClean="0"/>
              <a:t> image</a:t>
            </a:r>
          </a:p>
          <a:p>
            <a:pPr algn="ctr"/>
            <a:r>
              <a:rPr lang="nl-NL" sz="1100" dirty="0" smtClean="0"/>
              <a:t>(</a:t>
            </a:r>
            <a:r>
              <a:rPr lang="nl-NL" sz="1100" dirty="0" err="1" smtClean="0"/>
              <a:t>could</a:t>
            </a:r>
            <a:r>
              <a:rPr lang="nl-NL" sz="1100" dirty="0" smtClean="0"/>
              <a:t> </a:t>
            </a:r>
            <a:r>
              <a:rPr lang="nl-NL" sz="1100" dirty="0" err="1" smtClean="0"/>
              <a:t>be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MCS, ICS, JCS, ABCS or SOA CS)</a:t>
            </a:r>
            <a:endParaRPr lang="en-US" sz="1200" dirty="0"/>
          </a:p>
        </p:txBody>
      </p:sp>
      <p:sp>
        <p:nvSpPr>
          <p:cNvPr id="67" name="Rectangular Callout 66"/>
          <p:cNvSpPr/>
          <p:nvPr/>
        </p:nvSpPr>
        <p:spPr>
          <a:xfrm>
            <a:off x="6488574" y="44624"/>
            <a:ext cx="2550155" cy="959314"/>
          </a:xfrm>
          <a:prstGeom prst="wedgeRectCallout">
            <a:avLst>
              <a:gd name="adj1" fmla="val -53"/>
              <a:gd name="adj2" fmla="val 607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Expose</a:t>
            </a:r>
            <a:r>
              <a:rPr lang="nl-NL" sz="1200" dirty="0"/>
              <a:t> REST API [for PCS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invoke</a:t>
            </a:r>
            <a:r>
              <a:rPr lang="nl-NL" sz="1200" dirty="0"/>
              <a:t>] </a:t>
            </a:r>
            <a:r>
              <a:rPr lang="nl-NL" sz="1200" dirty="0" err="1"/>
              <a:t>to</a:t>
            </a:r>
            <a:r>
              <a:rPr lang="nl-NL" sz="1200" dirty="0"/>
              <a:t> register a </a:t>
            </a:r>
            <a:r>
              <a:rPr lang="nl-NL" sz="1200" dirty="0" err="1"/>
              <a:t>proposed</a:t>
            </a:r>
            <a:r>
              <a:rPr lang="nl-NL" sz="1200" dirty="0"/>
              <a:t> artist </a:t>
            </a:r>
            <a:r>
              <a:rPr lang="nl-NL" sz="1200" dirty="0" err="1"/>
              <a:t>and</a:t>
            </a:r>
            <a:r>
              <a:rPr lang="nl-NL" sz="1200" dirty="0"/>
              <a:t> a </a:t>
            </a:r>
            <a:r>
              <a:rPr lang="nl-NL" sz="1200" dirty="0" err="1"/>
              <a:t>supporting</a:t>
            </a:r>
            <a:r>
              <a:rPr lang="nl-NL" sz="1200" dirty="0"/>
              <a:t> image; record artist details </a:t>
            </a:r>
            <a:r>
              <a:rPr lang="nl-NL" sz="1200" dirty="0" err="1"/>
              <a:t>persistently</a:t>
            </a:r>
            <a:r>
              <a:rPr lang="nl-NL" sz="1200" dirty="0"/>
              <a:t> [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some</a:t>
            </a:r>
            <a:r>
              <a:rPr lang="nl-NL" sz="1200" dirty="0"/>
              <a:t> </a:t>
            </a:r>
            <a:r>
              <a:rPr lang="nl-NL" sz="1200" dirty="0" err="1"/>
              <a:t>enrichment</a:t>
            </a:r>
            <a:r>
              <a:rPr lang="nl-NL" sz="1200" dirty="0"/>
              <a:t>]; </a:t>
            </a:r>
            <a:r>
              <a:rPr lang="nl-NL" sz="1200" dirty="0" err="1"/>
              <a:t>publish</a:t>
            </a:r>
            <a:r>
              <a:rPr lang="nl-NL" sz="1200" dirty="0"/>
              <a:t> Tweet </a:t>
            </a:r>
            <a:r>
              <a:rPr lang="nl-NL" sz="1200" dirty="0" err="1"/>
              <a:t>about</a:t>
            </a:r>
            <a:r>
              <a:rPr lang="nl-NL" sz="1200" dirty="0"/>
              <a:t> new </a:t>
            </a:r>
            <a:r>
              <a:rPr lang="nl-NL" sz="1200" dirty="0" err="1"/>
              <a:t>proposal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7229860" y="4077072"/>
            <a:ext cx="675629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ICS?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7958375" y="3573016"/>
            <a:ext cx="100411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Node.js on ACC?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50" idx="0"/>
          </p:cNvCxnSpPr>
          <p:nvPr/>
        </p:nvCxnSpPr>
        <p:spPr>
          <a:xfrm rot="16200000" flipV="1">
            <a:off x="6654126" y="3163522"/>
            <a:ext cx="1564147" cy="262953"/>
          </a:xfrm>
          <a:prstGeom prst="bentConnector3">
            <a:avLst>
              <a:gd name="adj1" fmla="val 1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2" idx="0"/>
          </p:cNvCxnSpPr>
          <p:nvPr/>
        </p:nvCxnSpPr>
        <p:spPr>
          <a:xfrm rot="16200000" flipV="1">
            <a:off x="7518222" y="2630805"/>
            <a:ext cx="1060090" cy="824331"/>
          </a:xfrm>
          <a:prstGeom prst="bentConnector3">
            <a:avLst>
              <a:gd name="adj1" fmla="val 10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2" idx="2"/>
          </p:cNvCxnSpPr>
          <p:nvPr/>
        </p:nvCxnSpPr>
        <p:spPr>
          <a:xfrm flipV="1">
            <a:off x="5652120" y="4077072"/>
            <a:ext cx="2808312" cy="15460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3"/>
            <a:endCxn id="50" idx="2"/>
          </p:cNvCxnSpPr>
          <p:nvPr/>
        </p:nvCxnSpPr>
        <p:spPr>
          <a:xfrm flipV="1">
            <a:off x="5652120" y="4581128"/>
            <a:ext cx="1915555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958376" y="4776327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89363" y="6406663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404438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236686" y="1675766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  <p:sp>
        <p:nvSpPr>
          <p:cNvPr id="54" name="Down Arrow Callout 53"/>
          <p:cNvSpPr/>
          <p:nvPr/>
        </p:nvSpPr>
        <p:spPr>
          <a:xfrm rot="1410624">
            <a:off x="2049559" y="2104646"/>
            <a:ext cx="2253048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(Twitter/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Voting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Machine/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/…, Timestamp?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Up Arrow Callout 73"/>
          <p:cNvSpPr/>
          <p:nvPr/>
        </p:nvSpPr>
        <p:spPr>
          <a:xfrm rot="1790761">
            <a:off x="3646457" y="3157422"/>
            <a:ext cx="2393377" cy="1059168"/>
          </a:xfrm>
          <a:prstGeom prst="up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(base64 or URL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DCS or internet)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Down Arrow Callout 85"/>
          <p:cNvSpPr/>
          <p:nvPr/>
        </p:nvSpPr>
        <p:spPr>
          <a:xfrm rot="1990551">
            <a:off x="5476304" y="4843972"/>
            <a:ext cx="2714991" cy="1051823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JSON: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 (name,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bio,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imageurl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date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candidacy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Down Arrow Callout 92"/>
          <p:cNvSpPr/>
          <p:nvPr/>
        </p:nvSpPr>
        <p:spPr>
          <a:xfrm rot="21347258">
            <a:off x="6222822" y="2609209"/>
            <a:ext cx="2841711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proposed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acts: Name of artist,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Timestamp,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Elbow Connector 77"/>
          <p:cNvCxnSpPr>
            <a:stCxn id="10" idx="1"/>
          </p:cNvCxnSpPr>
          <p:nvPr/>
        </p:nvCxnSpPr>
        <p:spPr>
          <a:xfrm rot="10800000">
            <a:off x="2339752" y="1988839"/>
            <a:ext cx="2660714" cy="609326"/>
          </a:xfrm>
          <a:prstGeom prst="bentConnector3">
            <a:avLst>
              <a:gd name="adj1" fmla="val 403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1"/>
            <a:endCxn id="10" idx="3"/>
          </p:cNvCxnSpPr>
          <p:nvPr/>
        </p:nvCxnSpPr>
        <p:spPr>
          <a:xfrm rot="10800000" flipV="1">
            <a:off x="6152595" y="2260897"/>
            <a:ext cx="671959" cy="337268"/>
          </a:xfrm>
          <a:prstGeom prst="bentConnector3">
            <a:avLst>
              <a:gd name="adj1" fmla="val 767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2721546" y="55633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5580112" y="393305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33569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5580112" y="27809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956376" y="2393269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956376" y="18172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7956376" y="1232757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580112" y="220486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5580112" y="162880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6732240" y="219115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732240" y="161509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6732240" y="98691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6732240" y="41084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23" name="Cube 22"/>
          <p:cNvSpPr/>
          <p:nvPr/>
        </p:nvSpPr>
        <p:spPr>
          <a:xfrm>
            <a:off x="4139952" y="137677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4211960" y="87271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6699148" y="4416135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27" name="Cube 26"/>
          <p:cNvSpPr/>
          <p:nvPr/>
        </p:nvSpPr>
        <p:spPr>
          <a:xfrm>
            <a:off x="827584" y="362216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99592" y="311810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29" name="Cube 28"/>
          <p:cNvSpPr/>
          <p:nvPr/>
        </p:nvSpPr>
        <p:spPr>
          <a:xfrm>
            <a:off x="2699792" y="3275851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2771800" y="2771796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31" name="Cube 30"/>
          <p:cNvSpPr/>
          <p:nvPr/>
        </p:nvSpPr>
        <p:spPr>
          <a:xfrm>
            <a:off x="4427984" y="599155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4427984" y="541548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4427984" y="47873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1367644" y="677873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1439652" y="173818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37" name="Cube 36"/>
          <p:cNvSpPr/>
          <p:nvPr/>
        </p:nvSpPr>
        <p:spPr>
          <a:xfrm>
            <a:off x="1439652" y="4398729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1511660" y="389467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40" name="Cube 39"/>
          <p:cNvSpPr/>
          <p:nvPr/>
        </p:nvSpPr>
        <p:spPr>
          <a:xfrm>
            <a:off x="4319972" y="818710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5724128" y="154139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6156176" y="155679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7128284" y="332656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8169488" y="112474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77500" y="1232757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562620" y="1166931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7125372" y="3804067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4717304" y="469197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3131840" y="266378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1763260" y="658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1" idx="4"/>
            <a:endCxn id="50" idx="1"/>
          </p:cNvCxnSpPr>
          <p:nvPr/>
        </p:nvCxnSpPr>
        <p:spPr>
          <a:xfrm>
            <a:off x="1925278" y="200821"/>
            <a:ext cx="1287571" cy="25169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0" idx="0"/>
            <a:endCxn id="40" idx="1"/>
          </p:cNvCxnSpPr>
          <p:nvPr/>
        </p:nvCxnSpPr>
        <p:spPr>
          <a:xfrm flipV="1">
            <a:off x="3266855" y="872716"/>
            <a:ext cx="1134126" cy="179106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0" idx="4"/>
            <a:endCxn id="42" idx="2"/>
          </p:cNvCxnSpPr>
          <p:nvPr/>
        </p:nvCxnSpPr>
        <p:spPr>
          <a:xfrm>
            <a:off x="4481990" y="953726"/>
            <a:ext cx="1242138" cy="7226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0"/>
            <a:endCxn id="44" idx="2"/>
          </p:cNvCxnSpPr>
          <p:nvPr/>
        </p:nvCxnSpPr>
        <p:spPr>
          <a:xfrm flipV="1">
            <a:off x="5859143" y="467672"/>
            <a:ext cx="1269141" cy="10737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4"/>
            <a:endCxn id="48" idx="0"/>
          </p:cNvCxnSpPr>
          <p:nvPr/>
        </p:nvCxnSpPr>
        <p:spPr>
          <a:xfrm>
            <a:off x="6318194" y="1691808"/>
            <a:ext cx="942193" cy="21122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5"/>
            <a:endCxn id="46" idx="2"/>
          </p:cNvCxnSpPr>
          <p:nvPr/>
        </p:nvCxnSpPr>
        <p:spPr>
          <a:xfrm flipV="1">
            <a:off x="6372200" y="1339510"/>
            <a:ext cx="1905300" cy="2982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4"/>
            <a:endCxn id="42" idx="1"/>
          </p:cNvCxnSpPr>
          <p:nvPr/>
        </p:nvCxnSpPr>
        <p:spPr>
          <a:xfrm>
            <a:off x="4856597" y="980729"/>
            <a:ext cx="948540" cy="6146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5"/>
            <a:endCxn id="48" idx="2"/>
          </p:cNvCxnSpPr>
          <p:nvPr/>
        </p:nvCxnSpPr>
        <p:spPr>
          <a:xfrm flipV="1">
            <a:off x="4933328" y="3939083"/>
            <a:ext cx="2192044" cy="8339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5"/>
            <a:endCxn id="45" idx="2"/>
          </p:cNvCxnSpPr>
          <p:nvPr/>
        </p:nvCxnSpPr>
        <p:spPr>
          <a:xfrm flipV="1">
            <a:off x="5940152" y="1259760"/>
            <a:ext cx="2229336" cy="3626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2"/>
            <a:endCxn id="28" idx="5"/>
          </p:cNvCxnSpPr>
          <p:nvPr/>
        </p:nvCxnSpPr>
        <p:spPr>
          <a:xfrm flipH="1">
            <a:off x="1835696" y="2798799"/>
            <a:ext cx="1296144" cy="589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38" idx="0"/>
          </p:cNvCxnSpPr>
          <p:nvPr/>
        </p:nvCxnSpPr>
        <p:spPr>
          <a:xfrm flipH="1">
            <a:off x="2069722" y="2879808"/>
            <a:ext cx="1143127" cy="1014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7956376" y="65805"/>
            <a:ext cx="1138637" cy="622468"/>
            <a:chOff x="6034350" y="890197"/>
            <a:chExt cx="2052551" cy="992031"/>
          </a:xfrm>
        </p:grpSpPr>
        <p:sp>
          <p:nvSpPr>
            <p:cNvPr id="73" name="Cloud 72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>
            <a:stCxn id="44" idx="5"/>
          </p:cNvCxnSpPr>
          <p:nvPr/>
        </p:nvCxnSpPr>
        <p:spPr>
          <a:xfrm flipV="1">
            <a:off x="7344308" y="200821"/>
            <a:ext cx="758289" cy="21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07" y="148462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be 63"/>
          <p:cNvSpPr/>
          <p:nvPr/>
        </p:nvSpPr>
        <p:spPr>
          <a:xfrm>
            <a:off x="4572000" y="74723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694579" y="84571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64" idx="1"/>
            <a:endCxn id="58" idx="3"/>
          </p:cNvCxnSpPr>
          <p:nvPr/>
        </p:nvCxnSpPr>
        <p:spPr>
          <a:xfrm flipH="1" flipV="1">
            <a:off x="3687332" y="392328"/>
            <a:ext cx="965677" cy="4089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0"/>
            <a:endCxn id="64" idx="0"/>
          </p:cNvCxnSpPr>
          <p:nvPr/>
        </p:nvCxnSpPr>
        <p:spPr>
          <a:xfrm flipH="1" flipV="1">
            <a:off x="4707015" y="747233"/>
            <a:ext cx="1152128" cy="7941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1"/>
            <a:endCxn id="36" idx="0"/>
          </p:cNvCxnSpPr>
          <p:nvPr/>
        </p:nvCxnSpPr>
        <p:spPr>
          <a:xfrm flipH="1" flipV="1">
            <a:off x="1997714" y="173818"/>
            <a:ext cx="1090193" cy="2185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254879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26263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339945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01668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132384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16578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83054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161112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17698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443616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283968" y="3672267"/>
            <a:ext cx="936104" cy="72008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/>
            </a:r>
            <a:br>
              <a:rPr lang="nl-NL" sz="1100" dirty="0" smtClean="0"/>
            </a:br>
            <a:r>
              <a:rPr lang="nl-NL" sz="1100" dirty="0" smtClean="0"/>
              <a:t>mediator-proxy</a:t>
            </a:r>
            <a:endParaRPr lang="en-US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97" y="3675374"/>
            <a:ext cx="407265" cy="3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loud 20"/>
          <p:cNvSpPr/>
          <p:nvPr/>
        </p:nvSpPr>
        <p:spPr>
          <a:xfrm>
            <a:off x="6034350" y="91228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93618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89019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431123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03721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332712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389078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645</Words>
  <Application>Microsoft Office PowerPoint</Application>
  <PresentationFormat>On-screen Show (4:3)</PresentationFormat>
  <Paragraphs>129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25</cp:revision>
  <dcterms:created xsi:type="dcterms:W3CDTF">2016-01-27T11:18:36Z</dcterms:created>
  <dcterms:modified xsi:type="dcterms:W3CDTF">2016-03-02T10:39:59Z</dcterms:modified>
</cp:coreProperties>
</file>